
<file path=[Content_Types].xml><?xml version="1.0" encoding="utf-8"?>
<Types xmlns="http://schemas.openxmlformats.org/package/2006/content-types">
  <Default Extension="jpeg" ContentType="image/jpeg"/>
  <Default Extension="jpg" ContentType="image/jpeg"/>
  <Default Extension="png" ContentType="image/png"/>
  <Default Extension="rels" ContentType="application/vnd.openxmlformats-package.relationships+xml"/>
  <Default Extension="wmf" ContentType="image/x-wmf"/>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Masters/slideMaster3.xml" ContentType="application/vnd.openxmlformats-officedocument.presentationml.slideMaster+xml"/>
  <Override PartName="/ppt/slideMasters/slideMaster4.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theme/theme2.xml" ContentType="application/vnd.openxmlformats-officedocument.theme+xml"/>
  <Override PartName="/ppt/slideLayouts/slideLayout23.xml" ContentType="application/vnd.openxmlformats-officedocument.presentationml.slideLayout+xml"/>
  <Override PartName="/ppt/slideLayouts/slideLayout24.xml" ContentType="application/vnd.openxmlformats-officedocument.presentationml.slideLayout+xml"/>
  <Override PartName="/ppt/slideLayouts/slideLayout25.xml" ContentType="application/vnd.openxmlformats-officedocument.presentationml.slideLayout+xml"/>
  <Override PartName="/ppt/slideLayouts/slideLayout26.xml" ContentType="application/vnd.openxmlformats-officedocument.presentationml.slideLayout+xml"/>
  <Override PartName="/ppt/slideLayouts/slideLayout27.xml" ContentType="application/vnd.openxmlformats-officedocument.presentationml.slideLayout+xml"/>
  <Override PartName="/ppt/slideLayouts/slideLayout28.xml" ContentType="application/vnd.openxmlformats-officedocument.presentationml.slideLayout+xml"/>
  <Override PartName="/ppt/slideLayouts/slideLayout29.xml" ContentType="application/vnd.openxmlformats-officedocument.presentationml.slideLayout+xml"/>
  <Override PartName="/ppt/slideLayouts/slideLayout30.xml" ContentType="application/vnd.openxmlformats-officedocument.presentationml.slideLayout+xml"/>
  <Override PartName="/ppt/slideLayouts/slideLayout31.xml" ContentType="application/vnd.openxmlformats-officedocument.presentationml.slideLayout+xml"/>
  <Override PartName="/ppt/slideLayouts/slideLayout32.xml" ContentType="application/vnd.openxmlformats-officedocument.presentationml.slideLayout+xml"/>
  <Override PartName="/ppt/slideLayouts/slideLayout33.xml" ContentType="application/vnd.openxmlformats-officedocument.presentationml.slideLayout+xml"/>
  <Override PartName="/ppt/theme/theme3.xml" ContentType="application/vnd.openxmlformats-officedocument.theme+xml"/>
  <Override PartName="/ppt/slideLayouts/slideLayout34.xml" ContentType="application/vnd.openxmlformats-officedocument.presentationml.slideLayout+xml"/>
  <Override PartName="/ppt/slideLayouts/slideLayout35.xml" ContentType="application/vnd.openxmlformats-officedocument.presentationml.slideLayout+xml"/>
  <Override PartName="/ppt/slideLayouts/slideLayout36.xml" ContentType="application/vnd.openxmlformats-officedocument.presentationml.slideLayout+xml"/>
  <Override PartName="/ppt/slideLayouts/slideLayout37.xml" ContentType="application/vnd.openxmlformats-officedocument.presentationml.slideLayout+xml"/>
  <Override PartName="/ppt/slideLayouts/slideLayout38.xml" ContentType="application/vnd.openxmlformats-officedocument.presentationml.slideLayout+xml"/>
  <Override PartName="/ppt/slideLayouts/slideLayout39.xml" ContentType="application/vnd.openxmlformats-officedocument.presentationml.slideLayout+xml"/>
  <Override PartName="/ppt/slideLayouts/slideLayout40.xml" ContentType="application/vnd.openxmlformats-officedocument.presentationml.slideLayout+xml"/>
  <Override PartName="/ppt/slideLayouts/slideLayout41.xml" ContentType="application/vnd.openxmlformats-officedocument.presentationml.slideLayout+xml"/>
  <Override PartName="/ppt/slideLayouts/slideLayout42.xml" ContentType="application/vnd.openxmlformats-officedocument.presentationml.slideLayout+xml"/>
  <Override PartName="/ppt/slideLayouts/slideLayout43.xml" ContentType="application/vnd.openxmlformats-officedocument.presentationml.slideLayout+xml"/>
  <Override PartName="/ppt/slideLayouts/slideLayout44.xml" ContentType="application/vnd.openxmlformats-officedocument.presentationml.slideLayout+xml"/>
  <Override PartName="/ppt/theme/theme4.xml" ContentType="application/vnd.openxmlformats-officedocument.theme+xml"/>
  <Override PartName="/ppt/theme/theme5.xml" ContentType="application/vnd.openxmlformats-officedocument.them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trictFirstAndLastChars="0" saveSubsetFonts="1">
  <p:sldMasterIdLst>
    <p:sldMasterId id="2147483651" r:id="rId1"/>
    <p:sldMasterId id="2147483653" r:id="rId2"/>
    <p:sldMasterId id="2147483655" r:id="rId3"/>
    <p:sldMasterId id="2147483699" r:id="rId4"/>
  </p:sldMasterIdLst>
  <p:notesMasterIdLst>
    <p:notesMasterId r:id="rId37"/>
  </p:notesMasterIdLst>
  <p:sldIdLst>
    <p:sldId id="266" r:id="rId5"/>
    <p:sldId id="267" r:id="rId6"/>
    <p:sldId id="268" r:id="rId7"/>
    <p:sldId id="271" r:id="rId8"/>
    <p:sldId id="257" r:id="rId9"/>
    <p:sldId id="269" r:id="rId10"/>
    <p:sldId id="280" r:id="rId11"/>
    <p:sldId id="299" r:id="rId12"/>
    <p:sldId id="281" r:id="rId13"/>
    <p:sldId id="276" r:id="rId14"/>
    <p:sldId id="282" r:id="rId15"/>
    <p:sldId id="272" r:id="rId16"/>
    <p:sldId id="277" r:id="rId17"/>
    <p:sldId id="283" r:id="rId18"/>
    <p:sldId id="284" r:id="rId19"/>
    <p:sldId id="285" r:id="rId20"/>
    <p:sldId id="286" r:id="rId21"/>
    <p:sldId id="287" r:id="rId22"/>
    <p:sldId id="273" r:id="rId23"/>
    <p:sldId id="278" r:id="rId24"/>
    <p:sldId id="288" r:id="rId25"/>
    <p:sldId id="289" r:id="rId26"/>
    <p:sldId id="290" r:id="rId27"/>
    <p:sldId id="291" r:id="rId28"/>
    <p:sldId id="294" r:id="rId29"/>
    <p:sldId id="292" r:id="rId30"/>
    <p:sldId id="293" r:id="rId31"/>
    <p:sldId id="274" r:id="rId32"/>
    <p:sldId id="279" r:id="rId33"/>
    <p:sldId id="295" r:id="rId34"/>
    <p:sldId id="296" r:id="rId35"/>
    <p:sldId id="275" r:id="rId36"/>
  </p:sldIdLst>
  <p:sldSz cx="9144000" cy="6858000" type="screen4x3"/>
  <p:notesSz cx="7010400" cy="9296400"/>
  <p:defaultTextStyle>
    <a:defPPr>
      <a:defRPr lang="en-US"/>
    </a:defPPr>
    <a:lvl1pPr algn="l" rtl="0" eaLnBrk="0" fontAlgn="base" hangingPunct="0">
      <a:spcBef>
        <a:spcPct val="0"/>
      </a:spcBef>
      <a:spcAft>
        <a:spcPct val="0"/>
      </a:spcAft>
      <a:defRPr sz="2800" b="1" kern="1200">
        <a:solidFill>
          <a:schemeClr val="tx1"/>
        </a:solidFill>
        <a:latin typeface="Times New Roman" panose="02020603050405020304" pitchFamily="18" charset="0"/>
        <a:ea typeface="+mn-ea"/>
        <a:cs typeface="+mn-cs"/>
      </a:defRPr>
    </a:lvl1pPr>
    <a:lvl2pPr marL="457200" algn="l" rtl="0" eaLnBrk="0" fontAlgn="base" hangingPunct="0">
      <a:spcBef>
        <a:spcPct val="0"/>
      </a:spcBef>
      <a:spcAft>
        <a:spcPct val="0"/>
      </a:spcAft>
      <a:defRPr sz="2800" b="1" kern="1200">
        <a:solidFill>
          <a:schemeClr val="tx1"/>
        </a:solidFill>
        <a:latin typeface="Times New Roman" panose="02020603050405020304" pitchFamily="18" charset="0"/>
        <a:ea typeface="+mn-ea"/>
        <a:cs typeface="+mn-cs"/>
      </a:defRPr>
    </a:lvl2pPr>
    <a:lvl3pPr marL="914400" algn="l" rtl="0" eaLnBrk="0" fontAlgn="base" hangingPunct="0">
      <a:spcBef>
        <a:spcPct val="0"/>
      </a:spcBef>
      <a:spcAft>
        <a:spcPct val="0"/>
      </a:spcAft>
      <a:defRPr sz="2800" b="1" kern="1200">
        <a:solidFill>
          <a:schemeClr val="tx1"/>
        </a:solidFill>
        <a:latin typeface="Times New Roman" panose="02020603050405020304" pitchFamily="18" charset="0"/>
        <a:ea typeface="+mn-ea"/>
        <a:cs typeface="+mn-cs"/>
      </a:defRPr>
    </a:lvl3pPr>
    <a:lvl4pPr marL="1371600" algn="l" rtl="0" eaLnBrk="0" fontAlgn="base" hangingPunct="0">
      <a:spcBef>
        <a:spcPct val="0"/>
      </a:spcBef>
      <a:spcAft>
        <a:spcPct val="0"/>
      </a:spcAft>
      <a:defRPr sz="2800" b="1" kern="1200">
        <a:solidFill>
          <a:schemeClr val="tx1"/>
        </a:solidFill>
        <a:latin typeface="Times New Roman" panose="02020603050405020304" pitchFamily="18" charset="0"/>
        <a:ea typeface="+mn-ea"/>
        <a:cs typeface="+mn-cs"/>
      </a:defRPr>
    </a:lvl4pPr>
    <a:lvl5pPr marL="1828800" algn="l" rtl="0" eaLnBrk="0" fontAlgn="base" hangingPunct="0">
      <a:spcBef>
        <a:spcPct val="0"/>
      </a:spcBef>
      <a:spcAft>
        <a:spcPct val="0"/>
      </a:spcAft>
      <a:defRPr sz="2800" b="1" kern="1200">
        <a:solidFill>
          <a:schemeClr val="tx1"/>
        </a:solidFill>
        <a:latin typeface="Times New Roman" panose="02020603050405020304" pitchFamily="18" charset="0"/>
        <a:ea typeface="+mn-ea"/>
        <a:cs typeface="+mn-cs"/>
      </a:defRPr>
    </a:lvl5pPr>
    <a:lvl6pPr marL="2286000" algn="l" defTabSz="914400" rtl="0" eaLnBrk="1" latinLnBrk="0" hangingPunct="1">
      <a:defRPr sz="2800" b="1" kern="1200">
        <a:solidFill>
          <a:schemeClr val="tx1"/>
        </a:solidFill>
        <a:latin typeface="Times New Roman" panose="02020603050405020304" pitchFamily="18" charset="0"/>
        <a:ea typeface="+mn-ea"/>
        <a:cs typeface="+mn-cs"/>
      </a:defRPr>
    </a:lvl6pPr>
    <a:lvl7pPr marL="2743200" algn="l" defTabSz="914400" rtl="0" eaLnBrk="1" latinLnBrk="0" hangingPunct="1">
      <a:defRPr sz="2800" b="1" kern="1200">
        <a:solidFill>
          <a:schemeClr val="tx1"/>
        </a:solidFill>
        <a:latin typeface="Times New Roman" panose="02020603050405020304" pitchFamily="18" charset="0"/>
        <a:ea typeface="+mn-ea"/>
        <a:cs typeface="+mn-cs"/>
      </a:defRPr>
    </a:lvl7pPr>
    <a:lvl8pPr marL="3200400" algn="l" defTabSz="914400" rtl="0" eaLnBrk="1" latinLnBrk="0" hangingPunct="1">
      <a:defRPr sz="2800" b="1" kern="1200">
        <a:solidFill>
          <a:schemeClr val="tx1"/>
        </a:solidFill>
        <a:latin typeface="Times New Roman" panose="02020603050405020304" pitchFamily="18" charset="0"/>
        <a:ea typeface="+mn-ea"/>
        <a:cs typeface="+mn-cs"/>
      </a:defRPr>
    </a:lvl8pPr>
    <a:lvl9pPr marL="3657600" algn="l" defTabSz="914400" rtl="0" eaLnBrk="1" latinLnBrk="0" hangingPunct="1">
      <a:defRPr sz="2800" b="1" kern="1200">
        <a:solidFill>
          <a:schemeClr val="tx1"/>
        </a:solidFill>
        <a:latin typeface="Times New Roman" panose="02020603050405020304" pitchFamily="18" charset="0"/>
        <a:ea typeface="+mn-ea"/>
        <a:cs typeface="+mn-cs"/>
      </a:defRPr>
    </a:lvl9pPr>
  </p:defaultTextStyle>
  <p:extLst>
    <p:ext uri="{EFAFB233-063F-42B5-8137-9DF3F51BA10A}">
      <p15:sldGuideLst xmlns:p15="http://schemas.microsoft.com/office/powerpoint/2012/main">
        <p15:guide id="1" orient="horz" pos="2160">
          <p15:clr>
            <a:srgbClr val="A4A3A4"/>
          </p15:clr>
        </p15:guide>
        <p15:guide id="2" pos="2880">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clrMru>
    <a:srgbClr val="5F5F5F"/>
    <a:srgbClr val="777777"/>
    <a:srgbClr val="FFFF00"/>
    <a:srgbClr val="FFFFFF"/>
    <a:srgbClr val="000000"/>
  </p:clrMru>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620"/>
    <p:restoredTop sz="94660"/>
  </p:normalViewPr>
  <p:slideViewPr>
    <p:cSldViewPr>
      <p:cViewPr varScale="1">
        <p:scale>
          <a:sx n="75" d="100"/>
          <a:sy n="75" d="100"/>
        </p:scale>
        <p:origin x="960" y="24"/>
      </p:cViewPr>
      <p:guideLst>
        <p:guide orient="horz" pos="2160"/>
        <p:guide pos="2880"/>
      </p:guideLst>
    </p:cSldViewPr>
  </p:slideViewPr>
  <p:notesTextViewPr>
    <p:cViewPr>
      <p:scale>
        <a:sx n="100" d="100"/>
        <a:sy n="100" d="100"/>
      </p:scale>
      <p:origin x="0" y="0"/>
    </p:cViewPr>
  </p:notesTextViewPr>
  <p:sorterViewPr>
    <p:cViewPr>
      <p:scale>
        <a:sx n="66" d="100"/>
        <a:sy n="66" d="100"/>
      </p:scale>
      <p:origin x="0" y="0"/>
    </p:cViewPr>
  </p:sorterViewPr>
  <p:gridSpacing cx="76200" cy="76200"/>
</p:viewPr>
</file>

<file path=ppt/_rels/presentation.xml.rels><?xml version="1.0" encoding="UTF-8" standalone="yes"?>
<Relationships xmlns="http://schemas.openxmlformats.org/package/2006/relationships"><Relationship Id="rId13" Type="http://schemas.openxmlformats.org/officeDocument/2006/relationships/slide" Target="slides/slide9.xml"/><Relationship Id="rId18" Type="http://schemas.openxmlformats.org/officeDocument/2006/relationships/slide" Target="slides/slide14.xml"/><Relationship Id="rId26" Type="http://schemas.openxmlformats.org/officeDocument/2006/relationships/slide" Target="slides/slide22.xml"/><Relationship Id="rId39" Type="http://schemas.openxmlformats.org/officeDocument/2006/relationships/viewProps" Target="viewProps.xml"/><Relationship Id="rId21" Type="http://schemas.openxmlformats.org/officeDocument/2006/relationships/slide" Target="slides/slide17.xml"/><Relationship Id="rId34" Type="http://schemas.openxmlformats.org/officeDocument/2006/relationships/slide" Target="slides/slide30.xml"/><Relationship Id="rId7" Type="http://schemas.openxmlformats.org/officeDocument/2006/relationships/slide" Target="slides/slide3.xml"/><Relationship Id="rId2" Type="http://schemas.openxmlformats.org/officeDocument/2006/relationships/slideMaster" Target="slideMasters/slideMaster2.xml"/><Relationship Id="rId16" Type="http://schemas.openxmlformats.org/officeDocument/2006/relationships/slide" Target="slides/slide12.xml"/><Relationship Id="rId20" Type="http://schemas.openxmlformats.org/officeDocument/2006/relationships/slide" Target="slides/slide16.xml"/><Relationship Id="rId29" Type="http://schemas.openxmlformats.org/officeDocument/2006/relationships/slide" Target="slides/slide25.xml"/><Relationship Id="rId41" Type="http://schemas.openxmlformats.org/officeDocument/2006/relationships/tableStyles" Target="tableStyles.xml"/><Relationship Id="rId1" Type="http://schemas.openxmlformats.org/officeDocument/2006/relationships/slideMaster" Target="slideMasters/slideMaster1.xml"/><Relationship Id="rId6" Type="http://schemas.openxmlformats.org/officeDocument/2006/relationships/slide" Target="slides/slide2.xml"/><Relationship Id="rId11" Type="http://schemas.openxmlformats.org/officeDocument/2006/relationships/slide" Target="slides/slide7.xml"/><Relationship Id="rId24" Type="http://schemas.openxmlformats.org/officeDocument/2006/relationships/slide" Target="slides/slide20.xml"/><Relationship Id="rId32" Type="http://schemas.openxmlformats.org/officeDocument/2006/relationships/slide" Target="slides/slide28.xml"/><Relationship Id="rId37" Type="http://schemas.openxmlformats.org/officeDocument/2006/relationships/notesMaster" Target="notesMasters/notesMaster1.xml"/><Relationship Id="rId40" Type="http://schemas.openxmlformats.org/officeDocument/2006/relationships/theme" Target="theme/theme1.xml"/><Relationship Id="rId5" Type="http://schemas.openxmlformats.org/officeDocument/2006/relationships/slide" Target="slides/slide1.xml"/><Relationship Id="rId15" Type="http://schemas.openxmlformats.org/officeDocument/2006/relationships/slide" Target="slides/slide11.xml"/><Relationship Id="rId23" Type="http://schemas.openxmlformats.org/officeDocument/2006/relationships/slide" Target="slides/slide19.xml"/><Relationship Id="rId28" Type="http://schemas.openxmlformats.org/officeDocument/2006/relationships/slide" Target="slides/slide24.xml"/><Relationship Id="rId36" Type="http://schemas.openxmlformats.org/officeDocument/2006/relationships/slide" Target="slides/slide32.xml"/><Relationship Id="rId10" Type="http://schemas.openxmlformats.org/officeDocument/2006/relationships/slide" Target="slides/slide6.xml"/><Relationship Id="rId19" Type="http://schemas.openxmlformats.org/officeDocument/2006/relationships/slide" Target="slides/slide15.xml"/><Relationship Id="rId31" Type="http://schemas.openxmlformats.org/officeDocument/2006/relationships/slide" Target="slides/slide27.xml"/><Relationship Id="rId4" Type="http://schemas.openxmlformats.org/officeDocument/2006/relationships/slideMaster" Target="slideMasters/slideMaster4.xml"/><Relationship Id="rId9" Type="http://schemas.openxmlformats.org/officeDocument/2006/relationships/slide" Target="slides/slide5.xml"/><Relationship Id="rId14" Type="http://schemas.openxmlformats.org/officeDocument/2006/relationships/slide" Target="slides/slide10.xml"/><Relationship Id="rId22" Type="http://schemas.openxmlformats.org/officeDocument/2006/relationships/slide" Target="slides/slide18.xml"/><Relationship Id="rId27" Type="http://schemas.openxmlformats.org/officeDocument/2006/relationships/slide" Target="slides/slide23.xml"/><Relationship Id="rId30" Type="http://schemas.openxmlformats.org/officeDocument/2006/relationships/slide" Target="slides/slide26.xml"/><Relationship Id="rId35" Type="http://schemas.openxmlformats.org/officeDocument/2006/relationships/slide" Target="slides/slide31.xml"/><Relationship Id="rId8" Type="http://schemas.openxmlformats.org/officeDocument/2006/relationships/slide" Target="slides/slide4.xml"/><Relationship Id="rId3" Type="http://schemas.openxmlformats.org/officeDocument/2006/relationships/slideMaster" Target="slideMasters/slideMaster3.xml"/><Relationship Id="rId12" Type="http://schemas.openxmlformats.org/officeDocument/2006/relationships/slide" Target="slides/slide8.xml"/><Relationship Id="rId17" Type="http://schemas.openxmlformats.org/officeDocument/2006/relationships/slide" Target="slides/slide13.xml"/><Relationship Id="rId25" Type="http://schemas.openxmlformats.org/officeDocument/2006/relationships/slide" Target="slides/slide21.xml"/><Relationship Id="rId33" Type="http://schemas.openxmlformats.org/officeDocument/2006/relationships/slide" Target="slides/slide29.xml"/><Relationship Id="rId38" Type="http://schemas.openxmlformats.org/officeDocument/2006/relationships/presProps" Target="presProps.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5.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21506" name="Rectangle 2">
            <a:extLst>
              <a:ext uri="{FF2B5EF4-FFF2-40B4-BE49-F238E27FC236}">
                <a16:creationId xmlns:a16="http://schemas.microsoft.com/office/drawing/2014/main" id="{8D81ED9C-DD7B-B00F-4041-53754047512C}"/>
              </a:ext>
            </a:extLst>
          </p:cNvPr>
          <p:cNvSpPr>
            <a:spLocks noGrp="1" noChangeArrowheads="1"/>
          </p:cNvSpPr>
          <p:nvPr>
            <p:ph type="hdr" sz="quarter"/>
          </p:nvPr>
        </p:nvSpPr>
        <p:spPr bwMode="auto">
          <a:xfrm>
            <a:off x="0" y="0"/>
            <a:ext cx="3037840" cy="46482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3177" tIns="46589" rIns="93177" bIns="46589" numCol="1" anchor="t" anchorCtr="0" compatLnSpc="1">
            <a:prstTxWarp prst="textNoShape">
              <a:avLst/>
            </a:prstTxWarp>
          </a:bodyPr>
          <a:lstStyle>
            <a:lvl1pPr>
              <a:defRPr sz="1200" b="0"/>
            </a:lvl1pPr>
          </a:lstStyle>
          <a:p>
            <a:endParaRPr lang="en-US" altLang="en-US"/>
          </a:p>
        </p:txBody>
      </p:sp>
      <p:sp>
        <p:nvSpPr>
          <p:cNvPr id="21507" name="Rectangle 3">
            <a:extLst>
              <a:ext uri="{FF2B5EF4-FFF2-40B4-BE49-F238E27FC236}">
                <a16:creationId xmlns:a16="http://schemas.microsoft.com/office/drawing/2014/main" id="{EF6040F0-5BA3-37E0-1D1A-D39BAAEACB4F}"/>
              </a:ext>
            </a:extLst>
          </p:cNvPr>
          <p:cNvSpPr>
            <a:spLocks noGrp="1" noChangeArrowheads="1"/>
          </p:cNvSpPr>
          <p:nvPr>
            <p:ph type="dt" idx="1"/>
          </p:nvPr>
        </p:nvSpPr>
        <p:spPr bwMode="auto">
          <a:xfrm>
            <a:off x="3970938" y="0"/>
            <a:ext cx="3037840" cy="46482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3177" tIns="46589" rIns="93177" bIns="46589" numCol="1" anchor="t" anchorCtr="0" compatLnSpc="1">
            <a:prstTxWarp prst="textNoShape">
              <a:avLst/>
            </a:prstTxWarp>
          </a:bodyPr>
          <a:lstStyle>
            <a:lvl1pPr algn="r">
              <a:defRPr sz="1200" b="0"/>
            </a:lvl1pPr>
          </a:lstStyle>
          <a:p>
            <a:endParaRPr lang="en-US" altLang="en-US"/>
          </a:p>
        </p:txBody>
      </p:sp>
      <p:sp>
        <p:nvSpPr>
          <p:cNvPr id="21508" name="Rectangle 4">
            <a:extLst>
              <a:ext uri="{FF2B5EF4-FFF2-40B4-BE49-F238E27FC236}">
                <a16:creationId xmlns:a16="http://schemas.microsoft.com/office/drawing/2014/main" id="{C7162480-496A-1469-A0CB-B111359ADCEE}"/>
              </a:ext>
            </a:extLst>
          </p:cNvPr>
          <p:cNvSpPr>
            <a:spLocks noRot="1" noChangeArrowheads="1" noTextEdit="1"/>
          </p:cNvSpPr>
          <p:nvPr>
            <p:ph type="sldImg" idx="2"/>
          </p:nvPr>
        </p:nvSpPr>
        <p:spPr bwMode="auto">
          <a:xfrm>
            <a:off x="1181100" y="696913"/>
            <a:ext cx="4648200" cy="3486150"/>
          </a:xfrm>
          <a:prstGeom prst="rect">
            <a:avLst/>
          </a:prstGeom>
          <a:noFill/>
          <a:ln w="9525">
            <a:solidFill>
              <a:srgbClr val="000000"/>
            </a:solidFill>
            <a:miter lim="800000"/>
            <a:headEnd/>
            <a:tailEnd/>
          </a:ln>
          <a:effectLst/>
          <a:extLst>
            <a:ext uri="{AF507438-7753-43E0-B8FC-AC1667EBCBE1}">
              <a14:hiddenEffects xmlns:a14="http://schemas.microsoft.com/office/drawing/2010/main">
                <a:effectLst>
                  <a:outerShdw dist="35921" dir="2700000" algn="ctr" rotWithShape="0">
                    <a:srgbClr val="808080"/>
                  </a:outerShdw>
                </a:effectLst>
              </a14:hiddenEffects>
            </a:ext>
            <a:ext uri="{53640926-AAD7-44D8-BBD7-CCE9431645EC}">
              <a14:shadowObscured xmlns:a14="http://schemas.microsoft.com/office/drawing/2010/main" val="1"/>
            </a:ext>
          </a:extLst>
        </p:spPr>
      </p:sp>
      <p:sp>
        <p:nvSpPr>
          <p:cNvPr id="21509" name="Rectangle 5">
            <a:extLst>
              <a:ext uri="{FF2B5EF4-FFF2-40B4-BE49-F238E27FC236}">
                <a16:creationId xmlns:a16="http://schemas.microsoft.com/office/drawing/2014/main" id="{A4B1CF55-5369-A34A-5823-1D62A404CCEB}"/>
              </a:ext>
            </a:extLst>
          </p:cNvPr>
          <p:cNvSpPr>
            <a:spLocks noGrp="1" noChangeArrowheads="1"/>
          </p:cNvSpPr>
          <p:nvPr>
            <p:ph type="body" sz="quarter" idx="3"/>
          </p:nvPr>
        </p:nvSpPr>
        <p:spPr bwMode="auto">
          <a:xfrm>
            <a:off x="701040" y="4415790"/>
            <a:ext cx="5608320" cy="418338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3177" tIns="46589" rIns="93177" bIns="46589" numCol="1" anchor="t" anchorCtr="0" compatLnSpc="1">
            <a:prstTxWarp prst="textNoShape">
              <a:avLst/>
            </a:prstTxWarp>
          </a:bodyPr>
          <a:lstStyle/>
          <a:p>
            <a:pPr lvl="0"/>
            <a:r>
              <a:rPr lang="en-US" altLang="en-US"/>
              <a:t>Click to edit Master text styles</a:t>
            </a:r>
          </a:p>
          <a:p>
            <a:pPr lvl="1"/>
            <a:r>
              <a:rPr lang="en-US" altLang="en-US"/>
              <a:t>Second level</a:t>
            </a:r>
          </a:p>
          <a:p>
            <a:pPr lvl="2"/>
            <a:r>
              <a:rPr lang="en-US" altLang="en-US"/>
              <a:t>Third level</a:t>
            </a:r>
          </a:p>
          <a:p>
            <a:pPr lvl="3"/>
            <a:r>
              <a:rPr lang="en-US" altLang="en-US"/>
              <a:t>Fourth level</a:t>
            </a:r>
          </a:p>
          <a:p>
            <a:pPr lvl="4"/>
            <a:r>
              <a:rPr lang="en-US" altLang="en-US"/>
              <a:t>Fifth level</a:t>
            </a:r>
          </a:p>
        </p:txBody>
      </p:sp>
      <p:sp>
        <p:nvSpPr>
          <p:cNvPr id="21510" name="Rectangle 6">
            <a:extLst>
              <a:ext uri="{FF2B5EF4-FFF2-40B4-BE49-F238E27FC236}">
                <a16:creationId xmlns:a16="http://schemas.microsoft.com/office/drawing/2014/main" id="{D1D007EB-0553-AB3F-F85F-8956110D2D94}"/>
              </a:ext>
            </a:extLst>
          </p:cNvPr>
          <p:cNvSpPr>
            <a:spLocks noGrp="1" noChangeArrowheads="1"/>
          </p:cNvSpPr>
          <p:nvPr>
            <p:ph type="ftr" sz="quarter" idx="4"/>
          </p:nvPr>
        </p:nvSpPr>
        <p:spPr bwMode="auto">
          <a:xfrm>
            <a:off x="0" y="8829967"/>
            <a:ext cx="3037840" cy="46482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3177" tIns="46589" rIns="93177" bIns="46589" numCol="1" anchor="b" anchorCtr="0" compatLnSpc="1">
            <a:prstTxWarp prst="textNoShape">
              <a:avLst/>
            </a:prstTxWarp>
          </a:bodyPr>
          <a:lstStyle>
            <a:lvl1pPr>
              <a:defRPr sz="1200" b="0"/>
            </a:lvl1pPr>
          </a:lstStyle>
          <a:p>
            <a:endParaRPr lang="en-US" altLang="en-US"/>
          </a:p>
        </p:txBody>
      </p:sp>
      <p:sp>
        <p:nvSpPr>
          <p:cNvPr id="21511" name="Rectangle 7">
            <a:extLst>
              <a:ext uri="{FF2B5EF4-FFF2-40B4-BE49-F238E27FC236}">
                <a16:creationId xmlns:a16="http://schemas.microsoft.com/office/drawing/2014/main" id="{90BE9CA4-2966-5D73-4554-6A7E2C00F5B5}"/>
              </a:ext>
            </a:extLst>
          </p:cNvPr>
          <p:cNvSpPr>
            <a:spLocks noGrp="1" noChangeArrowheads="1"/>
          </p:cNvSpPr>
          <p:nvPr>
            <p:ph type="sldNum" sz="quarter" idx="5"/>
          </p:nvPr>
        </p:nvSpPr>
        <p:spPr bwMode="auto">
          <a:xfrm>
            <a:off x="3970938" y="8829967"/>
            <a:ext cx="3037840" cy="46482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3177" tIns="46589" rIns="93177" bIns="46589" numCol="1" anchor="b" anchorCtr="0" compatLnSpc="1">
            <a:prstTxWarp prst="textNoShape">
              <a:avLst/>
            </a:prstTxWarp>
          </a:bodyPr>
          <a:lstStyle>
            <a:lvl1pPr algn="r">
              <a:defRPr sz="1200" b="0"/>
            </a:lvl1pPr>
          </a:lstStyle>
          <a:p>
            <a:fld id="{B36B8F4A-5FD3-4A7F-AB20-C823DCF641AC}" type="slidenum">
              <a:rPr lang="en-US" altLang="en-US"/>
              <a:pPr/>
              <a:t>‹#›</a:t>
            </a:fld>
            <a:endParaRPr lang="en-US" altLang="en-US"/>
          </a:p>
        </p:txBody>
      </p:sp>
    </p:spTree>
  </p:cSld>
  <p:clrMap bg1="lt1" tx1="dk1" bg2="lt2" tx2="dk2" accent1="accent1" accent2="accent2" accent3="accent3" accent4="accent4" accent5="accent5" accent6="accent6" hlink="hlink" folHlink="folHlink"/>
  <p:notesStyle>
    <a:lvl1pPr algn="l" rtl="0" eaLnBrk="0" fontAlgn="base" hangingPunct="0">
      <a:spcBef>
        <a:spcPct val="30000"/>
      </a:spcBef>
      <a:spcAft>
        <a:spcPct val="0"/>
      </a:spcAft>
      <a:defRPr sz="1200" kern="1200">
        <a:solidFill>
          <a:schemeClr val="tx1"/>
        </a:solidFill>
        <a:latin typeface="Times New Roman" panose="02020603050405020304" pitchFamily="18" charset="0"/>
        <a:ea typeface="+mn-ea"/>
        <a:cs typeface="+mn-cs"/>
      </a:defRPr>
    </a:lvl1pPr>
    <a:lvl2pPr marL="457200" algn="l" rtl="0" eaLnBrk="0" fontAlgn="base" hangingPunct="0">
      <a:spcBef>
        <a:spcPct val="30000"/>
      </a:spcBef>
      <a:spcAft>
        <a:spcPct val="0"/>
      </a:spcAft>
      <a:defRPr sz="1200" kern="1200">
        <a:solidFill>
          <a:schemeClr val="tx1"/>
        </a:solidFill>
        <a:latin typeface="Times New Roman" panose="02020603050405020304" pitchFamily="18" charset="0"/>
        <a:ea typeface="+mn-ea"/>
        <a:cs typeface="+mn-cs"/>
      </a:defRPr>
    </a:lvl2pPr>
    <a:lvl3pPr marL="914400" algn="l" rtl="0" eaLnBrk="0" fontAlgn="base" hangingPunct="0">
      <a:spcBef>
        <a:spcPct val="30000"/>
      </a:spcBef>
      <a:spcAft>
        <a:spcPct val="0"/>
      </a:spcAft>
      <a:defRPr sz="1200" kern="1200">
        <a:solidFill>
          <a:schemeClr val="tx1"/>
        </a:solidFill>
        <a:latin typeface="Times New Roman" panose="02020603050405020304" pitchFamily="18" charset="0"/>
        <a:ea typeface="+mn-ea"/>
        <a:cs typeface="+mn-cs"/>
      </a:defRPr>
    </a:lvl3pPr>
    <a:lvl4pPr marL="1371600" algn="l" rtl="0" eaLnBrk="0" fontAlgn="base" hangingPunct="0">
      <a:spcBef>
        <a:spcPct val="30000"/>
      </a:spcBef>
      <a:spcAft>
        <a:spcPct val="0"/>
      </a:spcAft>
      <a:defRPr sz="1200" kern="1200">
        <a:solidFill>
          <a:schemeClr val="tx1"/>
        </a:solidFill>
        <a:latin typeface="Times New Roman" panose="02020603050405020304" pitchFamily="18" charset="0"/>
        <a:ea typeface="+mn-ea"/>
        <a:cs typeface="+mn-cs"/>
      </a:defRPr>
    </a:lvl4pPr>
    <a:lvl5pPr marL="1828800" algn="l" rtl="0" eaLnBrk="0" fontAlgn="base" hangingPunct="0">
      <a:spcBef>
        <a:spcPct val="30000"/>
      </a:spcBef>
      <a:spcAft>
        <a:spcPct val="0"/>
      </a:spcAft>
      <a:defRPr sz="1200" kern="1200">
        <a:solidFill>
          <a:schemeClr val="tx1"/>
        </a:solidFill>
        <a:latin typeface="Times New Roman" panose="02020603050405020304" pitchFamily="18" charset="0"/>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slideLayouts/_rels/slideLayout1.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2.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8.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9.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0.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1.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3.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4.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5.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6.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7.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8.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9.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0.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1.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2.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3.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4.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35.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36.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37.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38.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39.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40.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41.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42.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43.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44.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grpSp>
        <p:nvGrpSpPr>
          <p:cNvPr id="6146" name="Group 2">
            <a:extLst>
              <a:ext uri="{FF2B5EF4-FFF2-40B4-BE49-F238E27FC236}">
                <a16:creationId xmlns:a16="http://schemas.microsoft.com/office/drawing/2014/main" id="{8998994A-DCDC-C146-07FD-7A9865EE63F2}"/>
              </a:ext>
            </a:extLst>
          </p:cNvPr>
          <p:cNvGrpSpPr>
            <a:grpSpLocks/>
          </p:cNvGrpSpPr>
          <p:nvPr/>
        </p:nvGrpSpPr>
        <p:grpSpPr bwMode="auto">
          <a:xfrm>
            <a:off x="0" y="0"/>
            <a:ext cx="9144000" cy="6858000"/>
            <a:chOff x="0" y="0"/>
            <a:chExt cx="5760" cy="4320"/>
          </a:xfrm>
        </p:grpSpPr>
        <p:grpSp>
          <p:nvGrpSpPr>
            <p:cNvPr id="6147" name="Group 3">
              <a:extLst>
                <a:ext uri="{FF2B5EF4-FFF2-40B4-BE49-F238E27FC236}">
                  <a16:creationId xmlns:a16="http://schemas.microsoft.com/office/drawing/2014/main" id="{90959EA8-FD0E-F38A-B129-0F5DC012389D}"/>
                </a:ext>
              </a:extLst>
            </p:cNvPr>
            <p:cNvGrpSpPr>
              <a:grpSpLocks/>
            </p:cNvGrpSpPr>
            <p:nvPr/>
          </p:nvGrpSpPr>
          <p:grpSpPr bwMode="auto">
            <a:xfrm>
              <a:off x="0" y="0"/>
              <a:ext cx="5760" cy="4320"/>
              <a:chOff x="0" y="0"/>
              <a:chExt cx="5760" cy="4320"/>
            </a:xfrm>
          </p:grpSpPr>
          <p:sp>
            <p:nvSpPr>
              <p:cNvPr id="6148" name="Rectangle 4">
                <a:extLst>
                  <a:ext uri="{FF2B5EF4-FFF2-40B4-BE49-F238E27FC236}">
                    <a16:creationId xmlns:a16="http://schemas.microsoft.com/office/drawing/2014/main" id="{E71B3774-C076-406D-DCE8-C76BE1F0A14F}"/>
                  </a:ext>
                </a:extLst>
              </p:cNvPr>
              <p:cNvSpPr>
                <a:spLocks noChangeArrowheads="1"/>
              </p:cNvSpPr>
              <p:nvPr/>
            </p:nvSpPr>
            <p:spPr bwMode="white">
              <a:xfrm>
                <a:off x="0" y="0"/>
                <a:ext cx="5760" cy="1600"/>
              </a:xfrm>
              <a:prstGeom prst="rect">
                <a:avLst/>
              </a:prstGeom>
              <a:gradFill rotWithShape="0">
                <a:gsLst>
                  <a:gs pos="0">
                    <a:schemeClr val="hlink"/>
                  </a:gs>
                  <a:gs pos="100000">
                    <a:schemeClr val="bg2"/>
                  </a:gs>
                </a:gsLst>
                <a:lin ang="5400000" scaled="1"/>
              </a:gradFill>
              <a:ln>
                <a:noFill/>
              </a:ln>
              <a:extLst>
                <a:ext uri="{91240B29-F687-4F45-9708-019B960494DF}">
                  <a14:hiddenLine xmlns:a14="http://schemas.microsoft.com/office/drawing/2010/main" w="9525">
                    <a:solidFill>
                      <a:schemeClr val="tx1"/>
                    </a:solidFill>
                    <a:miter lim="800000"/>
                    <a:headEnd/>
                    <a:tailEnd/>
                  </a14:hiddenLine>
                </a:ext>
              </a:extLst>
            </p:spPr>
            <p:txBody>
              <a:bodyPr wrap="none" anchor="ctr"/>
              <a:lstStyle/>
              <a:p>
                <a:endParaRPr lang="en-US"/>
              </a:p>
            </p:txBody>
          </p:sp>
          <p:sp>
            <p:nvSpPr>
              <p:cNvPr id="6149" name="Rectangle 5">
                <a:extLst>
                  <a:ext uri="{FF2B5EF4-FFF2-40B4-BE49-F238E27FC236}">
                    <a16:creationId xmlns:a16="http://schemas.microsoft.com/office/drawing/2014/main" id="{EF18FC07-4371-1061-A3F9-A2048B0D4D09}"/>
                  </a:ext>
                </a:extLst>
              </p:cNvPr>
              <p:cNvSpPr>
                <a:spLocks noChangeArrowheads="1"/>
              </p:cNvSpPr>
              <p:nvPr/>
            </p:nvSpPr>
            <p:spPr bwMode="white">
              <a:xfrm>
                <a:off x="0" y="1600"/>
                <a:ext cx="5760" cy="2720"/>
              </a:xfrm>
              <a:prstGeom prst="rect">
                <a:avLst/>
              </a:prstGeom>
              <a:gradFill rotWithShape="0">
                <a:gsLst>
                  <a:gs pos="0">
                    <a:schemeClr val="bg2"/>
                  </a:gs>
                  <a:gs pos="100000">
                    <a:schemeClr val="bg1"/>
                  </a:gs>
                </a:gsLst>
                <a:lin ang="5400000" scaled="1"/>
              </a:gradFill>
              <a:ln>
                <a:noFill/>
              </a:ln>
              <a:effectLst/>
              <a:extLs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wrap="none" anchor="ctr"/>
              <a:lstStyle/>
              <a:p>
                <a:endParaRPr lang="en-US"/>
              </a:p>
            </p:txBody>
          </p:sp>
        </p:grpSp>
        <p:pic>
          <p:nvPicPr>
            <p:cNvPr id="6150" name="Picture 6">
              <a:extLst>
                <a:ext uri="{FF2B5EF4-FFF2-40B4-BE49-F238E27FC236}">
                  <a16:creationId xmlns:a16="http://schemas.microsoft.com/office/drawing/2014/main" id="{3687DC4A-8B84-AB99-1CF1-23FA14181681}"/>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ltGray">
            <a:xfrm>
              <a:off x="163" y="0"/>
              <a:ext cx="680" cy="3152"/>
            </a:xfrm>
            <a:prstGeom prst="rect">
              <a:avLst/>
            </a:prstGeom>
            <a:noFill/>
            <a:extLst>
              <a:ext uri="{909E8E84-426E-40DD-AFC4-6F175D3DCCD1}">
                <a14:hiddenFill xmlns:a14="http://schemas.microsoft.com/office/drawing/2010/main">
                  <a:solidFill>
                    <a:srgbClr val="FFFFFF"/>
                  </a:solidFill>
                </a14:hiddenFill>
              </a:ext>
            </a:extLst>
          </p:spPr>
        </p:pic>
        <p:grpSp>
          <p:nvGrpSpPr>
            <p:cNvPr id="6151" name="Group 7">
              <a:extLst>
                <a:ext uri="{FF2B5EF4-FFF2-40B4-BE49-F238E27FC236}">
                  <a16:creationId xmlns:a16="http://schemas.microsoft.com/office/drawing/2014/main" id="{E796192B-4598-803D-A703-68FBF46B2E74}"/>
                </a:ext>
              </a:extLst>
            </p:cNvPr>
            <p:cNvGrpSpPr>
              <a:grpSpLocks/>
            </p:cNvGrpSpPr>
            <p:nvPr/>
          </p:nvGrpSpPr>
          <p:grpSpPr bwMode="auto">
            <a:xfrm>
              <a:off x="648" y="0"/>
              <a:ext cx="97" cy="3613"/>
              <a:chOff x="226" y="0"/>
              <a:chExt cx="80" cy="3613"/>
            </a:xfrm>
          </p:grpSpPr>
          <p:sp>
            <p:nvSpPr>
              <p:cNvPr id="6152" name="Rectangle 8">
                <a:extLst>
                  <a:ext uri="{FF2B5EF4-FFF2-40B4-BE49-F238E27FC236}">
                    <a16:creationId xmlns:a16="http://schemas.microsoft.com/office/drawing/2014/main" id="{4A8EF23F-9D4D-A00A-393E-5A9EC7BC1215}"/>
                  </a:ext>
                </a:extLst>
              </p:cNvPr>
              <p:cNvSpPr>
                <a:spLocks noChangeArrowheads="1"/>
              </p:cNvSpPr>
              <p:nvPr/>
            </p:nvSpPr>
            <p:spPr bwMode="ltGray">
              <a:xfrm>
                <a:off x="226" y="0"/>
                <a:ext cx="80" cy="853"/>
              </a:xfrm>
              <a:prstGeom prst="rect">
                <a:avLst/>
              </a:prstGeom>
              <a:gradFill rotWithShape="0">
                <a:gsLst>
                  <a:gs pos="0">
                    <a:schemeClr val="folHlink"/>
                  </a:gs>
                  <a:gs pos="100000">
                    <a:schemeClr val="accent1"/>
                  </a:gs>
                </a:gsLst>
                <a:lin ang="5400000" scaled="1"/>
              </a:gradFill>
              <a:ln>
                <a:noFill/>
              </a:ln>
              <a:extLst>
                <a:ext uri="{91240B29-F687-4F45-9708-019B960494DF}">
                  <a14:hiddenLine xmlns:a14="http://schemas.microsoft.com/office/drawing/2010/main" w="9525">
                    <a:solidFill>
                      <a:schemeClr val="tx1"/>
                    </a:solidFill>
                    <a:miter lim="800000"/>
                    <a:headEnd/>
                    <a:tailEnd/>
                  </a14:hiddenLine>
                </a:ext>
              </a:extLst>
            </p:spPr>
            <p:txBody>
              <a:bodyPr wrap="none" anchor="ctr"/>
              <a:lstStyle/>
              <a:p>
                <a:endParaRPr lang="en-US"/>
              </a:p>
            </p:txBody>
          </p:sp>
          <p:sp>
            <p:nvSpPr>
              <p:cNvPr id="6153" name="Rectangle 9">
                <a:extLst>
                  <a:ext uri="{FF2B5EF4-FFF2-40B4-BE49-F238E27FC236}">
                    <a16:creationId xmlns:a16="http://schemas.microsoft.com/office/drawing/2014/main" id="{1CAD6729-802C-1978-8860-46C41EA86005}"/>
                  </a:ext>
                </a:extLst>
              </p:cNvPr>
              <p:cNvSpPr>
                <a:spLocks noChangeArrowheads="1"/>
              </p:cNvSpPr>
              <p:nvPr/>
            </p:nvSpPr>
            <p:spPr bwMode="ltGray">
              <a:xfrm>
                <a:off x="226" y="840"/>
                <a:ext cx="80" cy="2773"/>
              </a:xfrm>
              <a:prstGeom prst="rect">
                <a:avLst/>
              </a:prstGeom>
              <a:gradFill rotWithShape="0">
                <a:gsLst>
                  <a:gs pos="0">
                    <a:schemeClr val="accent1"/>
                  </a:gs>
                  <a:gs pos="100000">
                    <a:schemeClr val="bg1"/>
                  </a:gs>
                </a:gsLst>
                <a:lin ang="5400000" scaled="1"/>
              </a:gradFill>
              <a:ln>
                <a:noFill/>
              </a:ln>
              <a:extLst>
                <a:ext uri="{91240B29-F687-4F45-9708-019B960494DF}">
                  <a14:hiddenLine xmlns:a14="http://schemas.microsoft.com/office/drawing/2010/main" w="9525">
                    <a:solidFill>
                      <a:schemeClr val="tx1"/>
                    </a:solidFill>
                    <a:miter lim="800000"/>
                    <a:headEnd/>
                    <a:tailEnd/>
                  </a14:hiddenLine>
                </a:ext>
              </a:extLst>
            </p:spPr>
            <p:txBody>
              <a:bodyPr wrap="none" anchor="ctr"/>
              <a:lstStyle/>
              <a:p>
                <a:endParaRPr lang="en-US"/>
              </a:p>
            </p:txBody>
          </p:sp>
        </p:grpSp>
        <p:sp>
          <p:nvSpPr>
            <p:cNvPr id="6154" name="Rectangle 10">
              <a:extLst>
                <a:ext uri="{FF2B5EF4-FFF2-40B4-BE49-F238E27FC236}">
                  <a16:creationId xmlns:a16="http://schemas.microsoft.com/office/drawing/2014/main" id="{0DD82CD8-C308-89DC-D4FD-21F51AE931F9}"/>
                </a:ext>
              </a:extLst>
            </p:cNvPr>
            <p:cNvSpPr>
              <a:spLocks noChangeArrowheads="1"/>
            </p:cNvSpPr>
            <p:nvPr/>
          </p:nvSpPr>
          <p:spPr bwMode="ltGray">
            <a:xfrm>
              <a:off x="0" y="1536"/>
              <a:ext cx="4294" cy="160"/>
            </a:xfrm>
            <a:prstGeom prst="rect">
              <a:avLst/>
            </a:prstGeom>
            <a:gradFill rotWithShape="0">
              <a:gsLst>
                <a:gs pos="0">
                  <a:schemeClr val="hlink"/>
                </a:gs>
                <a:gs pos="100000">
                  <a:schemeClr val="bg2"/>
                </a:gs>
              </a:gsLst>
              <a:lin ang="0" scaled="1"/>
            </a:gradFill>
            <a:ln>
              <a:noFill/>
            </a:ln>
            <a:extLst>
              <a:ext uri="{91240B29-F687-4F45-9708-019B960494DF}">
                <a14:hiddenLine xmlns:a14="http://schemas.microsoft.com/office/drawing/2010/main" w="9525">
                  <a:solidFill>
                    <a:schemeClr val="tx1"/>
                  </a:solidFill>
                  <a:miter lim="800000"/>
                  <a:headEnd/>
                  <a:tailEnd/>
                </a14:hiddenLine>
              </a:ext>
            </a:extLst>
          </p:spPr>
          <p:txBody>
            <a:bodyPr wrap="none" anchor="ctr"/>
            <a:lstStyle/>
            <a:p>
              <a:endParaRPr lang="en-US"/>
            </a:p>
          </p:txBody>
        </p:sp>
      </p:grpSp>
      <p:sp>
        <p:nvSpPr>
          <p:cNvPr id="6155" name="Rectangle 11">
            <a:extLst>
              <a:ext uri="{FF2B5EF4-FFF2-40B4-BE49-F238E27FC236}">
                <a16:creationId xmlns:a16="http://schemas.microsoft.com/office/drawing/2014/main" id="{A8908060-EB59-1EE2-A80B-B6AA8D3645F8}"/>
              </a:ext>
            </a:extLst>
          </p:cNvPr>
          <p:cNvSpPr>
            <a:spLocks noGrp="1" noChangeArrowheads="1"/>
          </p:cNvSpPr>
          <p:nvPr>
            <p:ph type="ctrTitle"/>
          </p:nvPr>
        </p:nvSpPr>
        <p:spPr>
          <a:xfrm>
            <a:off x="1371600" y="1100138"/>
            <a:ext cx="7772400" cy="1143000"/>
          </a:xfrm>
          <a:extLst>
            <a:ext uri="{AF507438-7753-43E0-B8FC-AC1667EBCBE1}">
              <a14:hiddenEffects xmlns:a14="http://schemas.microsoft.com/office/drawing/2010/main">
                <a:effectLst>
                  <a:outerShdw dist="35921" dir="2700000" algn="ctr" rotWithShape="0">
                    <a:schemeClr val="tx1"/>
                  </a:outerShdw>
                </a:effectLst>
              </a14:hiddenEffects>
            </a:ext>
          </a:extLst>
        </p:spPr>
        <p:txBody>
          <a:bodyPr/>
          <a:lstStyle>
            <a:lvl1pPr>
              <a:defRPr/>
            </a:lvl1pPr>
          </a:lstStyle>
          <a:p>
            <a:pPr lvl="0"/>
            <a:r>
              <a:rPr lang="en-US" altLang="en-US" noProof="0"/>
              <a:t>Click to edit Master title style</a:t>
            </a:r>
          </a:p>
        </p:txBody>
      </p:sp>
      <p:sp>
        <p:nvSpPr>
          <p:cNvPr id="6156" name="Rectangle 12">
            <a:extLst>
              <a:ext uri="{FF2B5EF4-FFF2-40B4-BE49-F238E27FC236}">
                <a16:creationId xmlns:a16="http://schemas.microsoft.com/office/drawing/2014/main" id="{63C2A5E7-430F-7527-6AB6-DAAF32C50BB1}"/>
              </a:ext>
            </a:extLst>
          </p:cNvPr>
          <p:cNvSpPr>
            <a:spLocks noGrp="1" noChangeArrowheads="1"/>
          </p:cNvSpPr>
          <p:nvPr>
            <p:ph type="subTitle" idx="1"/>
          </p:nvPr>
        </p:nvSpPr>
        <p:spPr>
          <a:xfrm>
            <a:off x="1371600" y="3886200"/>
            <a:ext cx="6400800" cy="1752600"/>
          </a:xfrm>
        </p:spPr>
        <p:txBody>
          <a:bodyPr/>
          <a:lstStyle>
            <a:lvl1pPr marL="0" indent="0">
              <a:buFontTx/>
              <a:buNone/>
              <a:defRPr/>
            </a:lvl1pPr>
          </a:lstStyle>
          <a:p>
            <a:pPr lvl="0"/>
            <a:r>
              <a:rPr lang="en-US" altLang="en-US" noProof="0"/>
              <a:t>Click to edit Master subtitle style</a:t>
            </a:r>
          </a:p>
        </p:txBody>
      </p:sp>
      <p:sp>
        <p:nvSpPr>
          <p:cNvPr id="6157" name="Rectangle 13">
            <a:extLst>
              <a:ext uri="{FF2B5EF4-FFF2-40B4-BE49-F238E27FC236}">
                <a16:creationId xmlns:a16="http://schemas.microsoft.com/office/drawing/2014/main" id="{1081DAB4-3DE5-D3F1-A4B0-CA4027B2C604}"/>
              </a:ext>
            </a:extLst>
          </p:cNvPr>
          <p:cNvSpPr>
            <a:spLocks noGrp="1" noChangeArrowheads="1"/>
          </p:cNvSpPr>
          <p:nvPr>
            <p:ph type="dt" sz="half" idx="2"/>
          </p:nvPr>
        </p:nvSpPr>
        <p:spPr>
          <a:xfrm>
            <a:off x="685800" y="6248400"/>
            <a:ext cx="1905000" cy="457200"/>
          </a:xfrm>
        </p:spPr>
        <p:txBody>
          <a:bodyPr/>
          <a:lstStyle>
            <a:lvl1pPr>
              <a:defRPr>
                <a:solidFill>
                  <a:srgbClr val="660066"/>
                </a:solidFill>
              </a:defRPr>
            </a:lvl1pPr>
          </a:lstStyle>
          <a:p>
            <a:endParaRPr lang="en-US" altLang="en-US"/>
          </a:p>
        </p:txBody>
      </p:sp>
      <p:sp>
        <p:nvSpPr>
          <p:cNvPr id="6158" name="Rectangle 14">
            <a:extLst>
              <a:ext uri="{FF2B5EF4-FFF2-40B4-BE49-F238E27FC236}">
                <a16:creationId xmlns:a16="http://schemas.microsoft.com/office/drawing/2014/main" id="{E2FED339-7092-EEA2-B2C4-01B7E9B3BF5D}"/>
              </a:ext>
            </a:extLst>
          </p:cNvPr>
          <p:cNvSpPr>
            <a:spLocks noGrp="1" noChangeArrowheads="1"/>
          </p:cNvSpPr>
          <p:nvPr>
            <p:ph type="ftr" sz="quarter" idx="3"/>
          </p:nvPr>
        </p:nvSpPr>
        <p:spPr>
          <a:xfrm>
            <a:off x="3124200" y="6248400"/>
            <a:ext cx="2895600" cy="457200"/>
          </a:xfrm>
        </p:spPr>
        <p:txBody>
          <a:bodyPr/>
          <a:lstStyle>
            <a:lvl1pPr>
              <a:defRPr>
                <a:solidFill>
                  <a:srgbClr val="660066"/>
                </a:solidFill>
              </a:defRPr>
            </a:lvl1pPr>
          </a:lstStyle>
          <a:p>
            <a:endParaRPr lang="en-US" altLang="en-US"/>
          </a:p>
        </p:txBody>
      </p:sp>
      <p:sp>
        <p:nvSpPr>
          <p:cNvPr id="6159" name="Rectangle 15">
            <a:extLst>
              <a:ext uri="{FF2B5EF4-FFF2-40B4-BE49-F238E27FC236}">
                <a16:creationId xmlns:a16="http://schemas.microsoft.com/office/drawing/2014/main" id="{682E60A8-EDAE-6C61-4160-19B1815CE544}"/>
              </a:ext>
            </a:extLst>
          </p:cNvPr>
          <p:cNvSpPr>
            <a:spLocks noGrp="1" noChangeArrowheads="1"/>
          </p:cNvSpPr>
          <p:nvPr>
            <p:ph type="sldNum" sz="quarter" idx="4"/>
          </p:nvPr>
        </p:nvSpPr>
        <p:spPr>
          <a:xfrm>
            <a:off x="6553200" y="6248400"/>
            <a:ext cx="1905000" cy="457200"/>
          </a:xfrm>
        </p:spPr>
        <p:txBody>
          <a:bodyPr/>
          <a:lstStyle>
            <a:lvl1pPr>
              <a:defRPr>
                <a:solidFill>
                  <a:srgbClr val="660066"/>
                </a:solidFill>
              </a:defRPr>
            </a:lvl1pPr>
          </a:lstStyle>
          <a:p>
            <a:fld id="{2BE87C7C-949D-48AA-A3A7-EB002C92E7C4}" type="slidenum">
              <a:rPr lang="en-US" altLang="en-US"/>
              <a:pPr/>
              <a:t>‹#›</a:t>
            </a:fld>
            <a:endParaRPr lang="en-US" altLang="en-US"/>
          </a:p>
        </p:txBody>
      </p:sp>
    </p:spTree>
  </p:cSld>
  <p:clrMapOvr>
    <a:masterClrMapping/>
  </p:clrMapOvr>
  <p:transition spd="slow">
    <p:fade/>
  </p:transition>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5C48081-24A8-4EF4-13DB-09090F18E7FA}"/>
              </a:ext>
            </a:extLst>
          </p:cNvPr>
          <p:cNvSpPr>
            <a:spLocks noGrp="1"/>
          </p:cNvSpPr>
          <p:nvPr>
            <p:ph type="title"/>
          </p:nvPr>
        </p:nvSpPr>
        <p:spPr/>
        <p:txBody>
          <a:bodyPr/>
          <a:lstStyle/>
          <a:p>
            <a:r>
              <a:rPr lang="en-US"/>
              <a:t>Click to edit Master title style</a:t>
            </a:r>
          </a:p>
        </p:txBody>
      </p:sp>
      <p:sp>
        <p:nvSpPr>
          <p:cNvPr id="3" name="Content Placeholder 2">
            <a:extLst>
              <a:ext uri="{FF2B5EF4-FFF2-40B4-BE49-F238E27FC236}">
                <a16:creationId xmlns:a16="http://schemas.microsoft.com/office/drawing/2014/main" id="{82ECEDA9-691D-E372-B40D-26C692919219}"/>
              </a:ext>
            </a:extLst>
          </p:cNvPr>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7D07F27B-5C04-90A2-D1A5-A3A64901B315}"/>
              </a:ext>
            </a:extLst>
          </p:cNvPr>
          <p:cNvSpPr>
            <a:spLocks noGrp="1"/>
          </p:cNvSpPr>
          <p:nvPr>
            <p:ph type="dt" sz="half" idx="10"/>
          </p:nvPr>
        </p:nvSpPr>
        <p:spPr/>
        <p:txBody>
          <a:bodyPr/>
          <a:lstStyle>
            <a:lvl1pPr>
              <a:defRPr/>
            </a:lvl1pPr>
          </a:lstStyle>
          <a:p>
            <a:endParaRPr lang="en-US" altLang="en-US"/>
          </a:p>
        </p:txBody>
      </p:sp>
      <p:sp>
        <p:nvSpPr>
          <p:cNvPr id="5" name="Footer Placeholder 4">
            <a:extLst>
              <a:ext uri="{FF2B5EF4-FFF2-40B4-BE49-F238E27FC236}">
                <a16:creationId xmlns:a16="http://schemas.microsoft.com/office/drawing/2014/main" id="{6D7CDD34-E77D-BEB6-30C3-A4E2B67C1D4C}"/>
              </a:ext>
            </a:extLst>
          </p:cNvPr>
          <p:cNvSpPr>
            <a:spLocks noGrp="1"/>
          </p:cNvSpPr>
          <p:nvPr>
            <p:ph type="ftr" sz="quarter" idx="11"/>
          </p:nvPr>
        </p:nvSpPr>
        <p:spPr/>
        <p:txBody>
          <a:bodyPr/>
          <a:lstStyle>
            <a:lvl1pPr>
              <a:defRPr/>
            </a:lvl1pPr>
          </a:lstStyle>
          <a:p>
            <a:endParaRPr lang="en-US" altLang="en-US"/>
          </a:p>
        </p:txBody>
      </p:sp>
      <p:sp>
        <p:nvSpPr>
          <p:cNvPr id="6" name="Slide Number Placeholder 5">
            <a:extLst>
              <a:ext uri="{FF2B5EF4-FFF2-40B4-BE49-F238E27FC236}">
                <a16:creationId xmlns:a16="http://schemas.microsoft.com/office/drawing/2014/main" id="{1326741A-511B-4432-5481-93CEF22F0246}"/>
              </a:ext>
            </a:extLst>
          </p:cNvPr>
          <p:cNvSpPr>
            <a:spLocks noGrp="1"/>
          </p:cNvSpPr>
          <p:nvPr>
            <p:ph type="sldNum" sz="quarter" idx="12"/>
          </p:nvPr>
        </p:nvSpPr>
        <p:spPr/>
        <p:txBody>
          <a:bodyPr/>
          <a:lstStyle>
            <a:lvl1pPr>
              <a:defRPr/>
            </a:lvl1pPr>
          </a:lstStyle>
          <a:p>
            <a:fld id="{A677568B-E749-4C8C-BB3B-F95032AA4DAC}" type="slidenum">
              <a:rPr lang="en-US" altLang="en-US"/>
              <a:pPr/>
              <a:t>‹#›</a:t>
            </a:fld>
            <a:endParaRPr lang="en-US" altLang="en-US"/>
          </a:p>
        </p:txBody>
      </p:sp>
    </p:spTree>
    <p:extLst>
      <p:ext uri="{BB962C8B-B14F-4D97-AF65-F5344CB8AC3E}">
        <p14:creationId xmlns:p14="http://schemas.microsoft.com/office/powerpoint/2010/main" val="2551504841"/>
      </p:ext>
    </p:extLst>
  </p:cSld>
  <p:clrMapOvr>
    <a:masterClrMapping/>
  </p:clrMapOvr>
  <p:transition spd="slow">
    <p:fade/>
  </p:transition>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FD0A310-B3A2-78E2-8C2B-28BDD11486CE}"/>
              </a:ext>
            </a:extLst>
          </p:cNvPr>
          <p:cNvSpPr>
            <a:spLocks noGrp="1"/>
          </p:cNvSpPr>
          <p:nvPr>
            <p:ph type="title"/>
          </p:nvPr>
        </p:nvSpPr>
        <p:spPr>
          <a:xfrm>
            <a:off x="623888" y="1709738"/>
            <a:ext cx="7886700" cy="2852737"/>
          </a:xfrm>
        </p:spPr>
        <p:txBody>
          <a:bodyPr anchor="b"/>
          <a:lstStyle>
            <a:lvl1pPr>
              <a:defRPr sz="6000"/>
            </a:lvl1pPr>
          </a:lstStyle>
          <a:p>
            <a:r>
              <a:rPr lang="en-US"/>
              <a:t>Click to edit Master title style</a:t>
            </a:r>
          </a:p>
        </p:txBody>
      </p:sp>
      <p:sp>
        <p:nvSpPr>
          <p:cNvPr id="3" name="Text Placeholder 2">
            <a:extLst>
              <a:ext uri="{FF2B5EF4-FFF2-40B4-BE49-F238E27FC236}">
                <a16:creationId xmlns:a16="http://schemas.microsoft.com/office/drawing/2014/main" id="{7F2A3134-EF47-A473-C4D6-7369A54217FB}"/>
              </a:ext>
            </a:extLst>
          </p:cNvPr>
          <p:cNvSpPr>
            <a:spLocks noGrp="1"/>
          </p:cNvSpPr>
          <p:nvPr>
            <p:ph type="body" idx="1"/>
          </p:nvPr>
        </p:nvSpPr>
        <p:spPr>
          <a:xfrm>
            <a:off x="623888" y="4589463"/>
            <a:ext cx="7886700" cy="1500187"/>
          </a:xfrm>
        </p:spPr>
        <p:txBody>
          <a:bodyPr/>
          <a:lstStyle>
            <a:lvl1pPr marL="0" indent="0">
              <a:buNone/>
              <a:defRPr sz="2400"/>
            </a:lvl1pPr>
            <a:lvl2pPr marL="457200" indent="0">
              <a:buNone/>
              <a:defRPr sz="2000"/>
            </a:lvl2pPr>
            <a:lvl3pPr marL="914400" indent="0">
              <a:buNone/>
              <a:defRPr sz="18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pPr lvl="0"/>
            <a:r>
              <a:rPr lang="en-US"/>
              <a:t>Click to edit Master text styles</a:t>
            </a:r>
          </a:p>
        </p:txBody>
      </p:sp>
      <p:sp>
        <p:nvSpPr>
          <p:cNvPr id="4" name="Date Placeholder 3">
            <a:extLst>
              <a:ext uri="{FF2B5EF4-FFF2-40B4-BE49-F238E27FC236}">
                <a16:creationId xmlns:a16="http://schemas.microsoft.com/office/drawing/2014/main" id="{7084F9B5-523D-1F02-B4F2-4832A9F5D380}"/>
              </a:ext>
            </a:extLst>
          </p:cNvPr>
          <p:cNvSpPr>
            <a:spLocks noGrp="1"/>
          </p:cNvSpPr>
          <p:nvPr>
            <p:ph type="dt" sz="half" idx="10"/>
          </p:nvPr>
        </p:nvSpPr>
        <p:spPr/>
        <p:txBody>
          <a:bodyPr/>
          <a:lstStyle>
            <a:lvl1pPr>
              <a:defRPr/>
            </a:lvl1pPr>
          </a:lstStyle>
          <a:p>
            <a:endParaRPr lang="en-US" altLang="en-US"/>
          </a:p>
        </p:txBody>
      </p:sp>
      <p:sp>
        <p:nvSpPr>
          <p:cNvPr id="5" name="Footer Placeholder 4">
            <a:extLst>
              <a:ext uri="{FF2B5EF4-FFF2-40B4-BE49-F238E27FC236}">
                <a16:creationId xmlns:a16="http://schemas.microsoft.com/office/drawing/2014/main" id="{26D2C2DF-DD9F-A297-660A-4EB35278FEE2}"/>
              </a:ext>
            </a:extLst>
          </p:cNvPr>
          <p:cNvSpPr>
            <a:spLocks noGrp="1"/>
          </p:cNvSpPr>
          <p:nvPr>
            <p:ph type="ftr" sz="quarter" idx="11"/>
          </p:nvPr>
        </p:nvSpPr>
        <p:spPr/>
        <p:txBody>
          <a:bodyPr/>
          <a:lstStyle>
            <a:lvl1pPr>
              <a:defRPr/>
            </a:lvl1pPr>
          </a:lstStyle>
          <a:p>
            <a:endParaRPr lang="en-US" altLang="en-US"/>
          </a:p>
        </p:txBody>
      </p:sp>
      <p:sp>
        <p:nvSpPr>
          <p:cNvPr id="6" name="Slide Number Placeholder 5">
            <a:extLst>
              <a:ext uri="{FF2B5EF4-FFF2-40B4-BE49-F238E27FC236}">
                <a16:creationId xmlns:a16="http://schemas.microsoft.com/office/drawing/2014/main" id="{22A54118-28D2-6773-A32A-13F26C045A0E}"/>
              </a:ext>
            </a:extLst>
          </p:cNvPr>
          <p:cNvSpPr>
            <a:spLocks noGrp="1"/>
          </p:cNvSpPr>
          <p:nvPr>
            <p:ph type="sldNum" sz="quarter" idx="12"/>
          </p:nvPr>
        </p:nvSpPr>
        <p:spPr/>
        <p:txBody>
          <a:bodyPr/>
          <a:lstStyle>
            <a:lvl1pPr>
              <a:defRPr/>
            </a:lvl1pPr>
          </a:lstStyle>
          <a:p>
            <a:fld id="{EE143D77-F129-4945-94B3-A07A2DC9979B}" type="slidenum">
              <a:rPr lang="en-US" altLang="en-US"/>
              <a:pPr/>
              <a:t>‹#›</a:t>
            </a:fld>
            <a:endParaRPr lang="en-US" altLang="en-US"/>
          </a:p>
        </p:txBody>
      </p:sp>
    </p:spTree>
    <p:extLst>
      <p:ext uri="{BB962C8B-B14F-4D97-AF65-F5344CB8AC3E}">
        <p14:creationId xmlns:p14="http://schemas.microsoft.com/office/powerpoint/2010/main" val="3584876593"/>
      </p:ext>
    </p:extLst>
  </p:cSld>
  <p:clrMapOvr>
    <a:masterClrMapping/>
  </p:clrMapOvr>
  <p:transition spd="slow">
    <p:fade/>
  </p:transition>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3A6839E-BD41-ADEA-2CF9-F0D3A8F111B0}"/>
              </a:ext>
            </a:extLst>
          </p:cNvPr>
          <p:cNvSpPr>
            <a:spLocks noGrp="1"/>
          </p:cNvSpPr>
          <p:nvPr>
            <p:ph type="title"/>
          </p:nvPr>
        </p:nvSpPr>
        <p:spPr/>
        <p:txBody>
          <a:bodyPr/>
          <a:lstStyle/>
          <a:p>
            <a:r>
              <a:rPr lang="en-US"/>
              <a:t>Click to edit Master title style</a:t>
            </a:r>
          </a:p>
        </p:txBody>
      </p:sp>
      <p:sp>
        <p:nvSpPr>
          <p:cNvPr id="3" name="Content Placeholder 2">
            <a:extLst>
              <a:ext uri="{FF2B5EF4-FFF2-40B4-BE49-F238E27FC236}">
                <a16:creationId xmlns:a16="http://schemas.microsoft.com/office/drawing/2014/main" id="{DF6A956A-279E-1478-A1C4-BD9AEAA64497}"/>
              </a:ext>
            </a:extLst>
          </p:cNvPr>
          <p:cNvSpPr>
            <a:spLocks noGrp="1"/>
          </p:cNvSpPr>
          <p:nvPr>
            <p:ph sz="half" idx="1"/>
          </p:nvPr>
        </p:nvSpPr>
        <p:spPr>
          <a:xfrm>
            <a:off x="1295400" y="1981200"/>
            <a:ext cx="3810000" cy="4114800"/>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a:extLst>
              <a:ext uri="{FF2B5EF4-FFF2-40B4-BE49-F238E27FC236}">
                <a16:creationId xmlns:a16="http://schemas.microsoft.com/office/drawing/2014/main" id="{3A6B1956-FE3C-4A3D-B9EE-6554E866DDF5}"/>
              </a:ext>
            </a:extLst>
          </p:cNvPr>
          <p:cNvSpPr>
            <a:spLocks noGrp="1"/>
          </p:cNvSpPr>
          <p:nvPr>
            <p:ph sz="half" idx="2"/>
          </p:nvPr>
        </p:nvSpPr>
        <p:spPr>
          <a:xfrm>
            <a:off x="5257800" y="1981200"/>
            <a:ext cx="3810000" cy="4114800"/>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4">
            <a:extLst>
              <a:ext uri="{FF2B5EF4-FFF2-40B4-BE49-F238E27FC236}">
                <a16:creationId xmlns:a16="http://schemas.microsoft.com/office/drawing/2014/main" id="{2E12FB02-36F3-5F0F-F25F-E2E4848FD38F}"/>
              </a:ext>
            </a:extLst>
          </p:cNvPr>
          <p:cNvSpPr>
            <a:spLocks noGrp="1"/>
          </p:cNvSpPr>
          <p:nvPr>
            <p:ph type="dt" sz="half" idx="10"/>
          </p:nvPr>
        </p:nvSpPr>
        <p:spPr/>
        <p:txBody>
          <a:bodyPr/>
          <a:lstStyle>
            <a:lvl1pPr>
              <a:defRPr/>
            </a:lvl1pPr>
          </a:lstStyle>
          <a:p>
            <a:endParaRPr lang="en-US" altLang="en-US"/>
          </a:p>
        </p:txBody>
      </p:sp>
      <p:sp>
        <p:nvSpPr>
          <p:cNvPr id="6" name="Footer Placeholder 5">
            <a:extLst>
              <a:ext uri="{FF2B5EF4-FFF2-40B4-BE49-F238E27FC236}">
                <a16:creationId xmlns:a16="http://schemas.microsoft.com/office/drawing/2014/main" id="{6FC825B3-640D-39D8-4AEB-F0BFDBB5A6A0}"/>
              </a:ext>
            </a:extLst>
          </p:cNvPr>
          <p:cNvSpPr>
            <a:spLocks noGrp="1"/>
          </p:cNvSpPr>
          <p:nvPr>
            <p:ph type="ftr" sz="quarter" idx="11"/>
          </p:nvPr>
        </p:nvSpPr>
        <p:spPr/>
        <p:txBody>
          <a:bodyPr/>
          <a:lstStyle>
            <a:lvl1pPr>
              <a:defRPr/>
            </a:lvl1pPr>
          </a:lstStyle>
          <a:p>
            <a:endParaRPr lang="en-US" altLang="en-US"/>
          </a:p>
        </p:txBody>
      </p:sp>
      <p:sp>
        <p:nvSpPr>
          <p:cNvPr id="7" name="Slide Number Placeholder 6">
            <a:extLst>
              <a:ext uri="{FF2B5EF4-FFF2-40B4-BE49-F238E27FC236}">
                <a16:creationId xmlns:a16="http://schemas.microsoft.com/office/drawing/2014/main" id="{1EDDDF0C-F099-E2BE-27FF-0F5A27FBF68B}"/>
              </a:ext>
            </a:extLst>
          </p:cNvPr>
          <p:cNvSpPr>
            <a:spLocks noGrp="1"/>
          </p:cNvSpPr>
          <p:nvPr>
            <p:ph type="sldNum" sz="quarter" idx="12"/>
          </p:nvPr>
        </p:nvSpPr>
        <p:spPr/>
        <p:txBody>
          <a:bodyPr/>
          <a:lstStyle>
            <a:lvl1pPr>
              <a:defRPr/>
            </a:lvl1pPr>
          </a:lstStyle>
          <a:p>
            <a:fld id="{E1C45EC9-D5C5-4B44-8047-7137C3BA0817}" type="slidenum">
              <a:rPr lang="en-US" altLang="en-US"/>
              <a:pPr/>
              <a:t>‹#›</a:t>
            </a:fld>
            <a:endParaRPr lang="en-US" altLang="en-US"/>
          </a:p>
        </p:txBody>
      </p:sp>
    </p:spTree>
    <p:extLst>
      <p:ext uri="{BB962C8B-B14F-4D97-AF65-F5344CB8AC3E}">
        <p14:creationId xmlns:p14="http://schemas.microsoft.com/office/powerpoint/2010/main" val="1568077324"/>
      </p:ext>
    </p:extLst>
  </p:cSld>
  <p:clrMapOvr>
    <a:masterClrMapping/>
  </p:clrMapOvr>
  <p:transition spd="slow">
    <p:fade/>
  </p:transition>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285B989-3C21-AA24-DB33-62A011160FF7}"/>
              </a:ext>
            </a:extLst>
          </p:cNvPr>
          <p:cNvSpPr>
            <a:spLocks noGrp="1"/>
          </p:cNvSpPr>
          <p:nvPr>
            <p:ph type="title"/>
          </p:nvPr>
        </p:nvSpPr>
        <p:spPr>
          <a:xfrm>
            <a:off x="630238" y="365125"/>
            <a:ext cx="7886700" cy="1325563"/>
          </a:xfrm>
        </p:spPr>
        <p:txBody>
          <a:bodyPr/>
          <a:lstStyle/>
          <a:p>
            <a:r>
              <a:rPr lang="en-US"/>
              <a:t>Click to edit Master title style</a:t>
            </a:r>
          </a:p>
        </p:txBody>
      </p:sp>
      <p:sp>
        <p:nvSpPr>
          <p:cNvPr id="3" name="Text Placeholder 2">
            <a:extLst>
              <a:ext uri="{FF2B5EF4-FFF2-40B4-BE49-F238E27FC236}">
                <a16:creationId xmlns:a16="http://schemas.microsoft.com/office/drawing/2014/main" id="{A7C03AF0-360D-22EF-4C57-4A70633AC9CA}"/>
              </a:ext>
            </a:extLst>
          </p:cNvPr>
          <p:cNvSpPr>
            <a:spLocks noGrp="1"/>
          </p:cNvSpPr>
          <p:nvPr>
            <p:ph type="body" idx="1"/>
          </p:nvPr>
        </p:nvSpPr>
        <p:spPr>
          <a:xfrm>
            <a:off x="630238" y="1681163"/>
            <a:ext cx="386873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a:extLst>
              <a:ext uri="{FF2B5EF4-FFF2-40B4-BE49-F238E27FC236}">
                <a16:creationId xmlns:a16="http://schemas.microsoft.com/office/drawing/2014/main" id="{77698F72-BA9C-01C4-3C0A-64DB72813A35}"/>
              </a:ext>
            </a:extLst>
          </p:cNvPr>
          <p:cNvSpPr>
            <a:spLocks noGrp="1"/>
          </p:cNvSpPr>
          <p:nvPr>
            <p:ph sz="half" idx="2"/>
          </p:nvPr>
        </p:nvSpPr>
        <p:spPr>
          <a:xfrm>
            <a:off x="630238" y="2505075"/>
            <a:ext cx="3868737"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a:extLst>
              <a:ext uri="{FF2B5EF4-FFF2-40B4-BE49-F238E27FC236}">
                <a16:creationId xmlns:a16="http://schemas.microsoft.com/office/drawing/2014/main" id="{F519D17C-D31D-E4DD-0864-55D887305677}"/>
              </a:ext>
            </a:extLst>
          </p:cNvPr>
          <p:cNvSpPr>
            <a:spLocks noGrp="1"/>
          </p:cNvSpPr>
          <p:nvPr>
            <p:ph type="body" sz="quarter" idx="3"/>
          </p:nvPr>
        </p:nvSpPr>
        <p:spPr>
          <a:xfrm>
            <a:off x="4629150" y="1681163"/>
            <a:ext cx="38877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a:extLst>
              <a:ext uri="{FF2B5EF4-FFF2-40B4-BE49-F238E27FC236}">
                <a16:creationId xmlns:a16="http://schemas.microsoft.com/office/drawing/2014/main" id="{25AC9B11-3208-50CF-9385-97727F6120E4}"/>
              </a:ext>
            </a:extLst>
          </p:cNvPr>
          <p:cNvSpPr>
            <a:spLocks noGrp="1"/>
          </p:cNvSpPr>
          <p:nvPr>
            <p:ph sz="quarter" idx="4"/>
          </p:nvPr>
        </p:nvSpPr>
        <p:spPr>
          <a:xfrm>
            <a:off x="4629150" y="2505075"/>
            <a:ext cx="3887788"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6">
            <a:extLst>
              <a:ext uri="{FF2B5EF4-FFF2-40B4-BE49-F238E27FC236}">
                <a16:creationId xmlns:a16="http://schemas.microsoft.com/office/drawing/2014/main" id="{90016BC9-59CC-A119-3605-EDAB0B375AFB}"/>
              </a:ext>
            </a:extLst>
          </p:cNvPr>
          <p:cNvSpPr>
            <a:spLocks noGrp="1"/>
          </p:cNvSpPr>
          <p:nvPr>
            <p:ph type="dt" sz="half" idx="10"/>
          </p:nvPr>
        </p:nvSpPr>
        <p:spPr/>
        <p:txBody>
          <a:bodyPr/>
          <a:lstStyle>
            <a:lvl1pPr>
              <a:defRPr/>
            </a:lvl1pPr>
          </a:lstStyle>
          <a:p>
            <a:endParaRPr lang="en-US" altLang="en-US"/>
          </a:p>
        </p:txBody>
      </p:sp>
      <p:sp>
        <p:nvSpPr>
          <p:cNvPr id="8" name="Footer Placeholder 7">
            <a:extLst>
              <a:ext uri="{FF2B5EF4-FFF2-40B4-BE49-F238E27FC236}">
                <a16:creationId xmlns:a16="http://schemas.microsoft.com/office/drawing/2014/main" id="{F84F2A55-CD66-162B-443D-557CABD1EB0E}"/>
              </a:ext>
            </a:extLst>
          </p:cNvPr>
          <p:cNvSpPr>
            <a:spLocks noGrp="1"/>
          </p:cNvSpPr>
          <p:nvPr>
            <p:ph type="ftr" sz="quarter" idx="11"/>
          </p:nvPr>
        </p:nvSpPr>
        <p:spPr/>
        <p:txBody>
          <a:bodyPr/>
          <a:lstStyle>
            <a:lvl1pPr>
              <a:defRPr/>
            </a:lvl1pPr>
          </a:lstStyle>
          <a:p>
            <a:endParaRPr lang="en-US" altLang="en-US"/>
          </a:p>
        </p:txBody>
      </p:sp>
      <p:sp>
        <p:nvSpPr>
          <p:cNvPr id="9" name="Slide Number Placeholder 8">
            <a:extLst>
              <a:ext uri="{FF2B5EF4-FFF2-40B4-BE49-F238E27FC236}">
                <a16:creationId xmlns:a16="http://schemas.microsoft.com/office/drawing/2014/main" id="{0D081D10-5EA2-D59E-1FBB-4C66DACE4EDD}"/>
              </a:ext>
            </a:extLst>
          </p:cNvPr>
          <p:cNvSpPr>
            <a:spLocks noGrp="1"/>
          </p:cNvSpPr>
          <p:nvPr>
            <p:ph type="sldNum" sz="quarter" idx="12"/>
          </p:nvPr>
        </p:nvSpPr>
        <p:spPr/>
        <p:txBody>
          <a:bodyPr/>
          <a:lstStyle>
            <a:lvl1pPr>
              <a:defRPr/>
            </a:lvl1pPr>
          </a:lstStyle>
          <a:p>
            <a:fld id="{A64331E0-410F-43D8-B0F3-073E84A15EC9}" type="slidenum">
              <a:rPr lang="en-US" altLang="en-US"/>
              <a:pPr/>
              <a:t>‹#›</a:t>
            </a:fld>
            <a:endParaRPr lang="en-US" altLang="en-US"/>
          </a:p>
        </p:txBody>
      </p:sp>
    </p:spTree>
    <p:extLst>
      <p:ext uri="{BB962C8B-B14F-4D97-AF65-F5344CB8AC3E}">
        <p14:creationId xmlns:p14="http://schemas.microsoft.com/office/powerpoint/2010/main" val="2546043845"/>
      </p:ext>
    </p:extLst>
  </p:cSld>
  <p:clrMapOvr>
    <a:masterClrMapping/>
  </p:clrMapOvr>
  <p:transition spd="slow">
    <p:fade/>
  </p:transition>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CD9EF4A-57C0-899D-8FCB-27449DE3EEED}"/>
              </a:ext>
            </a:extLst>
          </p:cNvPr>
          <p:cNvSpPr>
            <a:spLocks noGrp="1"/>
          </p:cNvSpPr>
          <p:nvPr>
            <p:ph type="title"/>
          </p:nvPr>
        </p:nvSpPr>
        <p:spPr/>
        <p:txBody>
          <a:bodyPr/>
          <a:lstStyle/>
          <a:p>
            <a:r>
              <a:rPr lang="en-US"/>
              <a:t>Click to edit Master title style</a:t>
            </a:r>
          </a:p>
        </p:txBody>
      </p:sp>
      <p:sp>
        <p:nvSpPr>
          <p:cNvPr id="3" name="Date Placeholder 2">
            <a:extLst>
              <a:ext uri="{FF2B5EF4-FFF2-40B4-BE49-F238E27FC236}">
                <a16:creationId xmlns:a16="http://schemas.microsoft.com/office/drawing/2014/main" id="{DAF1D93D-9EF9-2742-9C4B-6833C2980451}"/>
              </a:ext>
            </a:extLst>
          </p:cNvPr>
          <p:cNvSpPr>
            <a:spLocks noGrp="1"/>
          </p:cNvSpPr>
          <p:nvPr>
            <p:ph type="dt" sz="half" idx="10"/>
          </p:nvPr>
        </p:nvSpPr>
        <p:spPr/>
        <p:txBody>
          <a:bodyPr/>
          <a:lstStyle>
            <a:lvl1pPr>
              <a:defRPr/>
            </a:lvl1pPr>
          </a:lstStyle>
          <a:p>
            <a:endParaRPr lang="en-US" altLang="en-US"/>
          </a:p>
        </p:txBody>
      </p:sp>
      <p:sp>
        <p:nvSpPr>
          <p:cNvPr id="4" name="Footer Placeholder 3">
            <a:extLst>
              <a:ext uri="{FF2B5EF4-FFF2-40B4-BE49-F238E27FC236}">
                <a16:creationId xmlns:a16="http://schemas.microsoft.com/office/drawing/2014/main" id="{E4040B53-1EE4-E03A-5854-DC80A400B8CD}"/>
              </a:ext>
            </a:extLst>
          </p:cNvPr>
          <p:cNvSpPr>
            <a:spLocks noGrp="1"/>
          </p:cNvSpPr>
          <p:nvPr>
            <p:ph type="ftr" sz="quarter" idx="11"/>
          </p:nvPr>
        </p:nvSpPr>
        <p:spPr/>
        <p:txBody>
          <a:bodyPr/>
          <a:lstStyle>
            <a:lvl1pPr>
              <a:defRPr/>
            </a:lvl1pPr>
          </a:lstStyle>
          <a:p>
            <a:endParaRPr lang="en-US" altLang="en-US"/>
          </a:p>
        </p:txBody>
      </p:sp>
      <p:sp>
        <p:nvSpPr>
          <p:cNvPr id="5" name="Slide Number Placeholder 4">
            <a:extLst>
              <a:ext uri="{FF2B5EF4-FFF2-40B4-BE49-F238E27FC236}">
                <a16:creationId xmlns:a16="http://schemas.microsoft.com/office/drawing/2014/main" id="{38316B4C-D196-43F0-6738-346A49DF1ECA}"/>
              </a:ext>
            </a:extLst>
          </p:cNvPr>
          <p:cNvSpPr>
            <a:spLocks noGrp="1"/>
          </p:cNvSpPr>
          <p:nvPr>
            <p:ph type="sldNum" sz="quarter" idx="12"/>
          </p:nvPr>
        </p:nvSpPr>
        <p:spPr/>
        <p:txBody>
          <a:bodyPr/>
          <a:lstStyle>
            <a:lvl1pPr>
              <a:defRPr/>
            </a:lvl1pPr>
          </a:lstStyle>
          <a:p>
            <a:fld id="{CD71BA5F-AED1-419B-BA2E-3DBB2D1BCFCF}" type="slidenum">
              <a:rPr lang="en-US" altLang="en-US"/>
              <a:pPr/>
              <a:t>‹#›</a:t>
            </a:fld>
            <a:endParaRPr lang="en-US" altLang="en-US"/>
          </a:p>
        </p:txBody>
      </p:sp>
    </p:spTree>
    <p:extLst>
      <p:ext uri="{BB962C8B-B14F-4D97-AF65-F5344CB8AC3E}">
        <p14:creationId xmlns:p14="http://schemas.microsoft.com/office/powerpoint/2010/main" val="730679724"/>
      </p:ext>
    </p:extLst>
  </p:cSld>
  <p:clrMapOvr>
    <a:masterClrMapping/>
  </p:clrMapOvr>
  <p:transition spd="slow">
    <p:fade/>
  </p:transition>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a:extLst>
              <a:ext uri="{FF2B5EF4-FFF2-40B4-BE49-F238E27FC236}">
                <a16:creationId xmlns:a16="http://schemas.microsoft.com/office/drawing/2014/main" id="{9D1217DE-A077-DF1A-0F54-5E7E8EE7A961}"/>
              </a:ext>
            </a:extLst>
          </p:cNvPr>
          <p:cNvSpPr>
            <a:spLocks noGrp="1"/>
          </p:cNvSpPr>
          <p:nvPr>
            <p:ph type="dt" sz="half" idx="10"/>
          </p:nvPr>
        </p:nvSpPr>
        <p:spPr/>
        <p:txBody>
          <a:bodyPr/>
          <a:lstStyle>
            <a:lvl1pPr>
              <a:defRPr/>
            </a:lvl1pPr>
          </a:lstStyle>
          <a:p>
            <a:endParaRPr lang="en-US" altLang="en-US"/>
          </a:p>
        </p:txBody>
      </p:sp>
      <p:sp>
        <p:nvSpPr>
          <p:cNvPr id="3" name="Footer Placeholder 2">
            <a:extLst>
              <a:ext uri="{FF2B5EF4-FFF2-40B4-BE49-F238E27FC236}">
                <a16:creationId xmlns:a16="http://schemas.microsoft.com/office/drawing/2014/main" id="{92640BC7-66FC-98E0-364F-12705C48BABB}"/>
              </a:ext>
            </a:extLst>
          </p:cNvPr>
          <p:cNvSpPr>
            <a:spLocks noGrp="1"/>
          </p:cNvSpPr>
          <p:nvPr>
            <p:ph type="ftr" sz="quarter" idx="11"/>
          </p:nvPr>
        </p:nvSpPr>
        <p:spPr/>
        <p:txBody>
          <a:bodyPr/>
          <a:lstStyle>
            <a:lvl1pPr>
              <a:defRPr/>
            </a:lvl1pPr>
          </a:lstStyle>
          <a:p>
            <a:endParaRPr lang="en-US" altLang="en-US"/>
          </a:p>
        </p:txBody>
      </p:sp>
      <p:sp>
        <p:nvSpPr>
          <p:cNvPr id="4" name="Slide Number Placeholder 3">
            <a:extLst>
              <a:ext uri="{FF2B5EF4-FFF2-40B4-BE49-F238E27FC236}">
                <a16:creationId xmlns:a16="http://schemas.microsoft.com/office/drawing/2014/main" id="{76AF8108-A733-6DD1-F281-B880C7DA55DE}"/>
              </a:ext>
            </a:extLst>
          </p:cNvPr>
          <p:cNvSpPr>
            <a:spLocks noGrp="1"/>
          </p:cNvSpPr>
          <p:nvPr>
            <p:ph type="sldNum" sz="quarter" idx="12"/>
          </p:nvPr>
        </p:nvSpPr>
        <p:spPr/>
        <p:txBody>
          <a:bodyPr/>
          <a:lstStyle>
            <a:lvl1pPr>
              <a:defRPr/>
            </a:lvl1pPr>
          </a:lstStyle>
          <a:p>
            <a:fld id="{03DF27FE-C031-46C2-A61F-B78B2FB3D0F9}" type="slidenum">
              <a:rPr lang="en-US" altLang="en-US"/>
              <a:pPr/>
              <a:t>‹#›</a:t>
            </a:fld>
            <a:endParaRPr lang="en-US" altLang="en-US"/>
          </a:p>
        </p:txBody>
      </p:sp>
    </p:spTree>
    <p:extLst>
      <p:ext uri="{BB962C8B-B14F-4D97-AF65-F5344CB8AC3E}">
        <p14:creationId xmlns:p14="http://schemas.microsoft.com/office/powerpoint/2010/main" val="1453155461"/>
      </p:ext>
    </p:extLst>
  </p:cSld>
  <p:clrMapOvr>
    <a:masterClrMapping/>
  </p:clrMapOvr>
  <p:transition spd="slow">
    <p:fade/>
  </p:transition>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E637D5E-F007-25E6-DFC9-4435CC0E128B}"/>
              </a:ext>
            </a:extLst>
          </p:cNvPr>
          <p:cNvSpPr>
            <a:spLocks noGrp="1"/>
          </p:cNvSpPr>
          <p:nvPr>
            <p:ph type="title"/>
          </p:nvPr>
        </p:nvSpPr>
        <p:spPr>
          <a:xfrm>
            <a:off x="630238" y="457200"/>
            <a:ext cx="2949575" cy="1600200"/>
          </a:xfrm>
        </p:spPr>
        <p:txBody>
          <a:bodyPr anchor="b"/>
          <a:lstStyle>
            <a:lvl1pPr>
              <a:defRPr sz="3200"/>
            </a:lvl1pPr>
          </a:lstStyle>
          <a:p>
            <a:r>
              <a:rPr lang="en-US"/>
              <a:t>Click to edit Master title style</a:t>
            </a:r>
          </a:p>
        </p:txBody>
      </p:sp>
      <p:sp>
        <p:nvSpPr>
          <p:cNvPr id="3" name="Content Placeholder 2">
            <a:extLst>
              <a:ext uri="{FF2B5EF4-FFF2-40B4-BE49-F238E27FC236}">
                <a16:creationId xmlns:a16="http://schemas.microsoft.com/office/drawing/2014/main" id="{0A332D69-6C16-F681-17B6-CE9622777B87}"/>
              </a:ext>
            </a:extLst>
          </p:cNvPr>
          <p:cNvSpPr>
            <a:spLocks noGrp="1"/>
          </p:cNvSpPr>
          <p:nvPr>
            <p:ph idx="1"/>
          </p:nvPr>
        </p:nvSpPr>
        <p:spPr>
          <a:xfrm>
            <a:off x="3887788" y="987425"/>
            <a:ext cx="462915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a:extLst>
              <a:ext uri="{FF2B5EF4-FFF2-40B4-BE49-F238E27FC236}">
                <a16:creationId xmlns:a16="http://schemas.microsoft.com/office/drawing/2014/main" id="{10081387-F690-0C66-FE08-736FA23B78B3}"/>
              </a:ext>
            </a:extLst>
          </p:cNvPr>
          <p:cNvSpPr>
            <a:spLocks noGrp="1"/>
          </p:cNvSpPr>
          <p:nvPr>
            <p:ph type="body" sz="half" idx="2"/>
          </p:nvPr>
        </p:nvSpPr>
        <p:spPr>
          <a:xfrm>
            <a:off x="630238" y="2057400"/>
            <a:ext cx="2949575"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a:extLst>
              <a:ext uri="{FF2B5EF4-FFF2-40B4-BE49-F238E27FC236}">
                <a16:creationId xmlns:a16="http://schemas.microsoft.com/office/drawing/2014/main" id="{DF59A1D0-D163-0AFF-A176-12A731DCA55A}"/>
              </a:ext>
            </a:extLst>
          </p:cNvPr>
          <p:cNvSpPr>
            <a:spLocks noGrp="1"/>
          </p:cNvSpPr>
          <p:nvPr>
            <p:ph type="dt" sz="half" idx="10"/>
          </p:nvPr>
        </p:nvSpPr>
        <p:spPr/>
        <p:txBody>
          <a:bodyPr/>
          <a:lstStyle>
            <a:lvl1pPr>
              <a:defRPr/>
            </a:lvl1pPr>
          </a:lstStyle>
          <a:p>
            <a:endParaRPr lang="en-US" altLang="en-US"/>
          </a:p>
        </p:txBody>
      </p:sp>
      <p:sp>
        <p:nvSpPr>
          <p:cNvPr id="6" name="Footer Placeholder 5">
            <a:extLst>
              <a:ext uri="{FF2B5EF4-FFF2-40B4-BE49-F238E27FC236}">
                <a16:creationId xmlns:a16="http://schemas.microsoft.com/office/drawing/2014/main" id="{0B36C061-9AC8-9402-2E9E-20162042D85F}"/>
              </a:ext>
            </a:extLst>
          </p:cNvPr>
          <p:cNvSpPr>
            <a:spLocks noGrp="1"/>
          </p:cNvSpPr>
          <p:nvPr>
            <p:ph type="ftr" sz="quarter" idx="11"/>
          </p:nvPr>
        </p:nvSpPr>
        <p:spPr/>
        <p:txBody>
          <a:bodyPr/>
          <a:lstStyle>
            <a:lvl1pPr>
              <a:defRPr/>
            </a:lvl1pPr>
          </a:lstStyle>
          <a:p>
            <a:endParaRPr lang="en-US" altLang="en-US"/>
          </a:p>
        </p:txBody>
      </p:sp>
      <p:sp>
        <p:nvSpPr>
          <p:cNvPr id="7" name="Slide Number Placeholder 6">
            <a:extLst>
              <a:ext uri="{FF2B5EF4-FFF2-40B4-BE49-F238E27FC236}">
                <a16:creationId xmlns:a16="http://schemas.microsoft.com/office/drawing/2014/main" id="{94BD7B0B-0C48-FFFE-9118-9CED75C68957}"/>
              </a:ext>
            </a:extLst>
          </p:cNvPr>
          <p:cNvSpPr>
            <a:spLocks noGrp="1"/>
          </p:cNvSpPr>
          <p:nvPr>
            <p:ph type="sldNum" sz="quarter" idx="12"/>
          </p:nvPr>
        </p:nvSpPr>
        <p:spPr/>
        <p:txBody>
          <a:bodyPr/>
          <a:lstStyle>
            <a:lvl1pPr>
              <a:defRPr/>
            </a:lvl1pPr>
          </a:lstStyle>
          <a:p>
            <a:fld id="{03494B01-E234-49BF-A78F-F62A10F46923}" type="slidenum">
              <a:rPr lang="en-US" altLang="en-US"/>
              <a:pPr/>
              <a:t>‹#›</a:t>
            </a:fld>
            <a:endParaRPr lang="en-US" altLang="en-US"/>
          </a:p>
        </p:txBody>
      </p:sp>
    </p:spTree>
    <p:extLst>
      <p:ext uri="{BB962C8B-B14F-4D97-AF65-F5344CB8AC3E}">
        <p14:creationId xmlns:p14="http://schemas.microsoft.com/office/powerpoint/2010/main" val="3315676517"/>
      </p:ext>
    </p:extLst>
  </p:cSld>
  <p:clrMapOvr>
    <a:masterClrMapping/>
  </p:clrMapOvr>
  <p:transition spd="slow">
    <p:fade/>
  </p:transition>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3F91612-D0F5-4FEE-B9E3-FB8DC5280781}"/>
              </a:ext>
            </a:extLst>
          </p:cNvPr>
          <p:cNvSpPr>
            <a:spLocks noGrp="1"/>
          </p:cNvSpPr>
          <p:nvPr>
            <p:ph type="title"/>
          </p:nvPr>
        </p:nvSpPr>
        <p:spPr>
          <a:xfrm>
            <a:off x="630238" y="457200"/>
            <a:ext cx="2949575" cy="1600200"/>
          </a:xfrm>
        </p:spPr>
        <p:txBody>
          <a:bodyPr anchor="b"/>
          <a:lstStyle>
            <a:lvl1pPr>
              <a:defRPr sz="3200"/>
            </a:lvl1pPr>
          </a:lstStyle>
          <a:p>
            <a:r>
              <a:rPr lang="en-US"/>
              <a:t>Click to edit Master title style</a:t>
            </a:r>
          </a:p>
        </p:txBody>
      </p:sp>
      <p:sp>
        <p:nvSpPr>
          <p:cNvPr id="3" name="Picture Placeholder 2">
            <a:extLst>
              <a:ext uri="{FF2B5EF4-FFF2-40B4-BE49-F238E27FC236}">
                <a16:creationId xmlns:a16="http://schemas.microsoft.com/office/drawing/2014/main" id="{4DDDE169-78F6-67AD-B41B-6EB45E676426}"/>
              </a:ext>
            </a:extLst>
          </p:cNvPr>
          <p:cNvSpPr>
            <a:spLocks noGrp="1"/>
          </p:cNvSpPr>
          <p:nvPr>
            <p:ph type="pic" idx="1"/>
          </p:nvPr>
        </p:nvSpPr>
        <p:spPr>
          <a:xfrm>
            <a:off x="3887788" y="987425"/>
            <a:ext cx="462915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a:extLst>
              <a:ext uri="{FF2B5EF4-FFF2-40B4-BE49-F238E27FC236}">
                <a16:creationId xmlns:a16="http://schemas.microsoft.com/office/drawing/2014/main" id="{E7F5E56E-8010-6BB8-2694-F624A81367D6}"/>
              </a:ext>
            </a:extLst>
          </p:cNvPr>
          <p:cNvSpPr>
            <a:spLocks noGrp="1"/>
          </p:cNvSpPr>
          <p:nvPr>
            <p:ph type="body" sz="half" idx="2"/>
          </p:nvPr>
        </p:nvSpPr>
        <p:spPr>
          <a:xfrm>
            <a:off x="630238" y="2057400"/>
            <a:ext cx="2949575"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a:extLst>
              <a:ext uri="{FF2B5EF4-FFF2-40B4-BE49-F238E27FC236}">
                <a16:creationId xmlns:a16="http://schemas.microsoft.com/office/drawing/2014/main" id="{EB254212-4709-96CB-F2A8-98C14AF78168}"/>
              </a:ext>
            </a:extLst>
          </p:cNvPr>
          <p:cNvSpPr>
            <a:spLocks noGrp="1"/>
          </p:cNvSpPr>
          <p:nvPr>
            <p:ph type="dt" sz="half" idx="10"/>
          </p:nvPr>
        </p:nvSpPr>
        <p:spPr/>
        <p:txBody>
          <a:bodyPr/>
          <a:lstStyle>
            <a:lvl1pPr>
              <a:defRPr/>
            </a:lvl1pPr>
          </a:lstStyle>
          <a:p>
            <a:endParaRPr lang="en-US" altLang="en-US"/>
          </a:p>
        </p:txBody>
      </p:sp>
      <p:sp>
        <p:nvSpPr>
          <p:cNvPr id="6" name="Footer Placeholder 5">
            <a:extLst>
              <a:ext uri="{FF2B5EF4-FFF2-40B4-BE49-F238E27FC236}">
                <a16:creationId xmlns:a16="http://schemas.microsoft.com/office/drawing/2014/main" id="{49009091-77D9-05A8-E0DB-818E8D81D981}"/>
              </a:ext>
            </a:extLst>
          </p:cNvPr>
          <p:cNvSpPr>
            <a:spLocks noGrp="1"/>
          </p:cNvSpPr>
          <p:nvPr>
            <p:ph type="ftr" sz="quarter" idx="11"/>
          </p:nvPr>
        </p:nvSpPr>
        <p:spPr/>
        <p:txBody>
          <a:bodyPr/>
          <a:lstStyle>
            <a:lvl1pPr>
              <a:defRPr/>
            </a:lvl1pPr>
          </a:lstStyle>
          <a:p>
            <a:endParaRPr lang="en-US" altLang="en-US"/>
          </a:p>
        </p:txBody>
      </p:sp>
      <p:sp>
        <p:nvSpPr>
          <p:cNvPr id="7" name="Slide Number Placeholder 6">
            <a:extLst>
              <a:ext uri="{FF2B5EF4-FFF2-40B4-BE49-F238E27FC236}">
                <a16:creationId xmlns:a16="http://schemas.microsoft.com/office/drawing/2014/main" id="{9D8AE659-3AC1-5A4E-936D-07C051F1847C}"/>
              </a:ext>
            </a:extLst>
          </p:cNvPr>
          <p:cNvSpPr>
            <a:spLocks noGrp="1"/>
          </p:cNvSpPr>
          <p:nvPr>
            <p:ph type="sldNum" sz="quarter" idx="12"/>
          </p:nvPr>
        </p:nvSpPr>
        <p:spPr/>
        <p:txBody>
          <a:bodyPr/>
          <a:lstStyle>
            <a:lvl1pPr>
              <a:defRPr/>
            </a:lvl1pPr>
          </a:lstStyle>
          <a:p>
            <a:fld id="{D2B4D054-276F-4184-A32A-2479CA4B18E7}" type="slidenum">
              <a:rPr lang="en-US" altLang="en-US"/>
              <a:pPr/>
              <a:t>‹#›</a:t>
            </a:fld>
            <a:endParaRPr lang="en-US" altLang="en-US"/>
          </a:p>
        </p:txBody>
      </p:sp>
    </p:spTree>
    <p:extLst>
      <p:ext uri="{BB962C8B-B14F-4D97-AF65-F5344CB8AC3E}">
        <p14:creationId xmlns:p14="http://schemas.microsoft.com/office/powerpoint/2010/main" val="202227631"/>
      </p:ext>
    </p:extLst>
  </p:cSld>
  <p:clrMapOvr>
    <a:masterClrMapping/>
  </p:clrMapOvr>
  <p:transition spd="slow">
    <p:fade/>
  </p:transition>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FB1DD54-389D-DB0E-E6C2-523625FDDE21}"/>
              </a:ext>
            </a:extLst>
          </p:cNvPr>
          <p:cNvSpPr>
            <a:spLocks noGrp="1"/>
          </p:cNvSpPr>
          <p:nvPr>
            <p:ph type="title"/>
          </p:nvPr>
        </p:nvSpPr>
        <p:spPr/>
        <p:txBody>
          <a:bodyPr/>
          <a:lstStyle/>
          <a:p>
            <a:r>
              <a:rPr lang="en-US"/>
              <a:t>Click to edit Master title style</a:t>
            </a:r>
          </a:p>
        </p:txBody>
      </p:sp>
      <p:sp>
        <p:nvSpPr>
          <p:cNvPr id="3" name="Vertical Text Placeholder 2">
            <a:extLst>
              <a:ext uri="{FF2B5EF4-FFF2-40B4-BE49-F238E27FC236}">
                <a16:creationId xmlns:a16="http://schemas.microsoft.com/office/drawing/2014/main" id="{3722F4CC-C0E9-E007-0CCB-E98F328A0104}"/>
              </a:ext>
            </a:extLst>
          </p:cNvPr>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3B8365FF-4765-C342-43E4-A9965BE82BD3}"/>
              </a:ext>
            </a:extLst>
          </p:cNvPr>
          <p:cNvSpPr>
            <a:spLocks noGrp="1"/>
          </p:cNvSpPr>
          <p:nvPr>
            <p:ph type="dt" sz="half" idx="10"/>
          </p:nvPr>
        </p:nvSpPr>
        <p:spPr/>
        <p:txBody>
          <a:bodyPr/>
          <a:lstStyle>
            <a:lvl1pPr>
              <a:defRPr/>
            </a:lvl1pPr>
          </a:lstStyle>
          <a:p>
            <a:endParaRPr lang="en-US" altLang="en-US"/>
          </a:p>
        </p:txBody>
      </p:sp>
      <p:sp>
        <p:nvSpPr>
          <p:cNvPr id="5" name="Footer Placeholder 4">
            <a:extLst>
              <a:ext uri="{FF2B5EF4-FFF2-40B4-BE49-F238E27FC236}">
                <a16:creationId xmlns:a16="http://schemas.microsoft.com/office/drawing/2014/main" id="{4195C712-129B-A131-506C-FC2C0F53ADEE}"/>
              </a:ext>
            </a:extLst>
          </p:cNvPr>
          <p:cNvSpPr>
            <a:spLocks noGrp="1"/>
          </p:cNvSpPr>
          <p:nvPr>
            <p:ph type="ftr" sz="quarter" idx="11"/>
          </p:nvPr>
        </p:nvSpPr>
        <p:spPr/>
        <p:txBody>
          <a:bodyPr/>
          <a:lstStyle>
            <a:lvl1pPr>
              <a:defRPr/>
            </a:lvl1pPr>
          </a:lstStyle>
          <a:p>
            <a:endParaRPr lang="en-US" altLang="en-US"/>
          </a:p>
        </p:txBody>
      </p:sp>
      <p:sp>
        <p:nvSpPr>
          <p:cNvPr id="6" name="Slide Number Placeholder 5">
            <a:extLst>
              <a:ext uri="{FF2B5EF4-FFF2-40B4-BE49-F238E27FC236}">
                <a16:creationId xmlns:a16="http://schemas.microsoft.com/office/drawing/2014/main" id="{5E47F005-2C4E-1179-5D20-0BC36EDDB23F}"/>
              </a:ext>
            </a:extLst>
          </p:cNvPr>
          <p:cNvSpPr>
            <a:spLocks noGrp="1"/>
          </p:cNvSpPr>
          <p:nvPr>
            <p:ph type="sldNum" sz="quarter" idx="12"/>
          </p:nvPr>
        </p:nvSpPr>
        <p:spPr/>
        <p:txBody>
          <a:bodyPr/>
          <a:lstStyle>
            <a:lvl1pPr>
              <a:defRPr/>
            </a:lvl1pPr>
          </a:lstStyle>
          <a:p>
            <a:fld id="{95BB33A9-C026-4F76-A65E-F191328B496F}" type="slidenum">
              <a:rPr lang="en-US" altLang="en-US"/>
              <a:pPr/>
              <a:t>‹#›</a:t>
            </a:fld>
            <a:endParaRPr lang="en-US" altLang="en-US"/>
          </a:p>
        </p:txBody>
      </p:sp>
    </p:spTree>
    <p:extLst>
      <p:ext uri="{BB962C8B-B14F-4D97-AF65-F5344CB8AC3E}">
        <p14:creationId xmlns:p14="http://schemas.microsoft.com/office/powerpoint/2010/main" val="1368722354"/>
      </p:ext>
    </p:extLst>
  </p:cSld>
  <p:clrMapOvr>
    <a:masterClrMapping/>
  </p:clrMapOvr>
  <p:transition spd="slow">
    <p:fade/>
  </p:transition>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a:extLst>
              <a:ext uri="{FF2B5EF4-FFF2-40B4-BE49-F238E27FC236}">
                <a16:creationId xmlns:a16="http://schemas.microsoft.com/office/drawing/2014/main" id="{9E609E22-3CE1-0539-5626-B8D6B0AA5434}"/>
              </a:ext>
            </a:extLst>
          </p:cNvPr>
          <p:cNvSpPr>
            <a:spLocks noGrp="1"/>
          </p:cNvSpPr>
          <p:nvPr>
            <p:ph type="title" orient="vert"/>
          </p:nvPr>
        </p:nvSpPr>
        <p:spPr>
          <a:xfrm>
            <a:off x="7124700" y="609600"/>
            <a:ext cx="1943100" cy="5486400"/>
          </a:xfrm>
        </p:spPr>
        <p:txBody>
          <a:bodyPr vert="eaVert"/>
          <a:lstStyle/>
          <a:p>
            <a:r>
              <a:rPr lang="en-US"/>
              <a:t>Click to edit Master title style</a:t>
            </a:r>
          </a:p>
        </p:txBody>
      </p:sp>
      <p:sp>
        <p:nvSpPr>
          <p:cNvPr id="3" name="Vertical Text Placeholder 2">
            <a:extLst>
              <a:ext uri="{FF2B5EF4-FFF2-40B4-BE49-F238E27FC236}">
                <a16:creationId xmlns:a16="http://schemas.microsoft.com/office/drawing/2014/main" id="{B0E431A1-A71C-7B52-B1C5-419FB9A9EB3A}"/>
              </a:ext>
            </a:extLst>
          </p:cNvPr>
          <p:cNvSpPr>
            <a:spLocks noGrp="1"/>
          </p:cNvSpPr>
          <p:nvPr>
            <p:ph type="body" orient="vert" idx="1"/>
          </p:nvPr>
        </p:nvSpPr>
        <p:spPr>
          <a:xfrm>
            <a:off x="1295400" y="609600"/>
            <a:ext cx="5676900" cy="5486400"/>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01EC6269-A069-9782-F2CE-F25A06E5C36D}"/>
              </a:ext>
            </a:extLst>
          </p:cNvPr>
          <p:cNvSpPr>
            <a:spLocks noGrp="1"/>
          </p:cNvSpPr>
          <p:nvPr>
            <p:ph type="dt" sz="half" idx="10"/>
          </p:nvPr>
        </p:nvSpPr>
        <p:spPr/>
        <p:txBody>
          <a:bodyPr/>
          <a:lstStyle>
            <a:lvl1pPr>
              <a:defRPr/>
            </a:lvl1pPr>
          </a:lstStyle>
          <a:p>
            <a:endParaRPr lang="en-US" altLang="en-US"/>
          </a:p>
        </p:txBody>
      </p:sp>
      <p:sp>
        <p:nvSpPr>
          <p:cNvPr id="5" name="Footer Placeholder 4">
            <a:extLst>
              <a:ext uri="{FF2B5EF4-FFF2-40B4-BE49-F238E27FC236}">
                <a16:creationId xmlns:a16="http://schemas.microsoft.com/office/drawing/2014/main" id="{6C86B049-1618-5577-B5B7-D61A274F12A2}"/>
              </a:ext>
            </a:extLst>
          </p:cNvPr>
          <p:cNvSpPr>
            <a:spLocks noGrp="1"/>
          </p:cNvSpPr>
          <p:nvPr>
            <p:ph type="ftr" sz="quarter" idx="11"/>
          </p:nvPr>
        </p:nvSpPr>
        <p:spPr/>
        <p:txBody>
          <a:bodyPr/>
          <a:lstStyle>
            <a:lvl1pPr>
              <a:defRPr/>
            </a:lvl1pPr>
          </a:lstStyle>
          <a:p>
            <a:endParaRPr lang="en-US" altLang="en-US"/>
          </a:p>
        </p:txBody>
      </p:sp>
      <p:sp>
        <p:nvSpPr>
          <p:cNvPr id="6" name="Slide Number Placeholder 5">
            <a:extLst>
              <a:ext uri="{FF2B5EF4-FFF2-40B4-BE49-F238E27FC236}">
                <a16:creationId xmlns:a16="http://schemas.microsoft.com/office/drawing/2014/main" id="{9E2C9091-3E4A-5A0D-C215-70F6124F19B3}"/>
              </a:ext>
            </a:extLst>
          </p:cNvPr>
          <p:cNvSpPr>
            <a:spLocks noGrp="1"/>
          </p:cNvSpPr>
          <p:nvPr>
            <p:ph type="sldNum" sz="quarter" idx="12"/>
          </p:nvPr>
        </p:nvSpPr>
        <p:spPr/>
        <p:txBody>
          <a:bodyPr/>
          <a:lstStyle>
            <a:lvl1pPr>
              <a:defRPr/>
            </a:lvl1pPr>
          </a:lstStyle>
          <a:p>
            <a:fld id="{05896637-9913-4711-9EB2-7B0499A7072F}" type="slidenum">
              <a:rPr lang="en-US" altLang="en-US"/>
              <a:pPr/>
              <a:t>‹#›</a:t>
            </a:fld>
            <a:endParaRPr lang="en-US" altLang="en-US"/>
          </a:p>
        </p:txBody>
      </p:sp>
    </p:spTree>
    <p:extLst>
      <p:ext uri="{BB962C8B-B14F-4D97-AF65-F5344CB8AC3E}">
        <p14:creationId xmlns:p14="http://schemas.microsoft.com/office/powerpoint/2010/main" val="2732654808"/>
      </p:ext>
    </p:extLst>
  </p:cSld>
  <p:clrMapOvr>
    <a:masterClrMapping/>
  </p:clrMapOvr>
  <p:transition spd="slow">
    <p:fade/>
  </p:transition>
</p:sldLayout>
</file>

<file path=ppt/slideLayouts/slideLayout12.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grpSp>
        <p:nvGrpSpPr>
          <p:cNvPr id="39938" name="Group 2">
            <a:extLst>
              <a:ext uri="{FF2B5EF4-FFF2-40B4-BE49-F238E27FC236}">
                <a16:creationId xmlns:a16="http://schemas.microsoft.com/office/drawing/2014/main" id="{3575FC1A-23D0-3372-0B40-33FA004CA3C3}"/>
              </a:ext>
            </a:extLst>
          </p:cNvPr>
          <p:cNvGrpSpPr>
            <a:grpSpLocks/>
          </p:cNvGrpSpPr>
          <p:nvPr/>
        </p:nvGrpSpPr>
        <p:grpSpPr bwMode="auto">
          <a:xfrm>
            <a:off x="0" y="0"/>
            <a:ext cx="9144000" cy="6858000"/>
            <a:chOff x="0" y="0"/>
            <a:chExt cx="5760" cy="4320"/>
          </a:xfrm>
        </p:grpSpPr>
        <p:grpSp>
          <p:nvGrpSpPr>
            <p:cNvPr id="39939" name="Group 3">
              <a:extLst>
                <a:ext uri="{FF2B5EF4-FFF2-40B4-BE49-F238E27FC236}">
                  <a16:creationId xmlns:a16="http://schemas.microsoft.com/office/drawing/2014/main" id="{6C733FFC-88B6-C0B6-B447-857396233699}"/>
                </a:ext>
              </a:extLst>
            </p:cNvPr>
            <p:cNvGrpSpPr>
              <a:grpSpLocks/>
            </p:cNvGrpSpPr>
            <p:nvPr/>
          </p:nvGrpSpPr>
          <p:grpSpPr bwMode="auto">
            <a:xfrm>
              <a:off x="0" y="0"/>
              <a:ext cx="5760" cy="4320"/>
              <a:chOff x="0" y="0"/>
              <a:chExt cx="5760" cy="4320"/>
            </a:xfrm>
          </p:grpSpPr>
          <p:sp>
            <p:nvSpPr>
              <p:cNvPr id="39940" name="Rectangle 4">
                <a:extLst>
                  <a:ext uri="{FF2B5EF4-FFF2-40B4-BE49-F238E27FC236}">
                    <a16:creationId xmlns:a16="http://schemas.microsoft.com/office/drawing/2014/main" id="{44EB093C-4923-6026-42E1-7679C9A28B4A}"/>
                  </a:ext>
                </a:extLst>
              </p:cNvPr>
              <p:cNvSpPr>
                <a:spLocks noChangeArrowheads="1"/>
              </p:cNvSpPr>
              <p:nvPr/>
            </p:nvSpPr>
            <p:spPr bwMode="white">
              <a:xfrm>
                <a:off x="0" y="0"/>
                <a:ext cx="5760" cy="1600"/>
              </a:xfrm>
              <a:prstGeom prst="rect">
                <a:avLst/>
              </a:prstGeom>
              <a:gradFill rotWithShape="0">
                <a:gsLst>
                  <a:gs pos="0">
                    <a:schemeClr val="hlink"/>
                  </a:gs>
                  <a:gs pos="100000">
                    <a:schemeClr val="bg2"/>
                  </a:gs>
                </a:gsLst>
                <a:lin ang="5400000" scaled="1"/>
              </a:gradFill>
              <a:ln>
                <a:noFill/>
              </a:ln>
              <a:extLst>
                <a:ext uri="{91240B29-F687-4F45-9708-019B960494DF}">
                  <a14:hiddenLine xmlns:a14="http://schemas.microsoft.com/office/drawing/2010/main" w="9525">
                    <a:solidFill>
                      <a:schemeClr val="tx1"/>
                    </a:solidFill>
                    <a:miter lim="800000"/>
                    <a:headEnd/>
                    <a:tailEnd/>
                  </a14:hiddenLine>
                </a:ext>
              </a:extLst>
            </p:spPr>
            <p:txBody>
              <a:bodyPr wrap="none" anchor="ctr"/>
              <a:lstStyle/>
              <a:p>
                <a:endParaRPr lang="en-US"/>
              </a:p>
            </p:txBody>
          </p:sp>
          <p:sp>
            <p:nvSpPr>
              <p:cNvPr id="39941" name="Rectangle 5">
                <a:extLst>
                  <a:ext uri="{FF2B5EF4-FFF2-40B4-BE49-F238E27FC236}">
                    <a16:creationId xmlns:a16="http://schemas.microsoft.com/office/drawing/2014/main" id="{DF300B83-39CF-BC20-E2DD-AE26E0916C90}"/>
                  </a:ext>
                </a:extLst>
              </p:cNvPr>
              <p:cNvSpPr>
                <a:spLocks noChangeArrowheads="1"/>
              </p:cNvSpPr>
              <p:nvPr/>
            </p:nvSpPr>
            <p:spPr bwMode="white">
              <a:xfrm>
                <a:off x="0" y="1600"/>
                <a:ext cx="5760" cy="2720"/>
              </a:xfrm>
              <a:prstGeom prst="rect">
                <a:avLst/>
              </a:prstGeom>
              <a:gradFill rotWithShape="0">
                <a:gsLst>
                  <a:gs pos="0">
                    <a:schemeClr val="bg2"/>
                  </a:gs>
                  <a:gs pos="100000">
                    <a:schemeClr val="bg1"/>
                  </a:gs>
                </a:gsLst>
                <a:lin ang="5400000" scaled="1"/>
              </a:gradFill>
              <a:ln>
                <a:noFill/>
              </a:ln>
              <a:effectLst/>
              <a:extLs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wrap="none" anchor="ctr"/>
              <a:lstStyle/>
              <a:p>
                <a:endParaRPr lang="en-US"/>
              </a:p>
            </p:txBody>
          </p:sp>
        </p:grpSp>
        <p:pic>
          <p:nvPicPr>
            <p:cNvPr id="39942" name="Picture 6">
              <a:extLst>
                <a:ext uri="{FF2B5EF4-FFF2-40B4-BE49-F238E27FC236}">
                  <a16:creationId xmlns:a16="http://schemas.microsoft.com/office/drawing/2014/main" id="{E0146ADA-CA72-FCF3-BD5F-360989932957}"/>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ltGray">
            <a:xfrm>
              <a:off x="163" y="0"/>
              <a:ext cx="680" cy="3152"/>
            </a:xfrm>
            <a:prstGeom prst="rect">
              <a:avLst/>
            </a:prstGeom>
            <a:noFill/>
            <a:extLst>
              <a:ext uri="{909E8E84-426E-40DD-AFC4-6F175D3DCCD1}">
                <a14:hiddenFill xmlns:a14="http://schemas.microsoft.com/office/drawing/2010/main">
                  <a:solidFill>
                    <a:srgbClr val="FFFFFF"/>
                  </a:solidFill>
                </a14:hiddenFill>
              </a:ext>
            </a:extLst>
          </p:spPr>
        </p:pic>
        <p:grpSp>
          <p:nvGrpSpPr>
            <p:cNvPr id="39943" name="Group 7">
              <a:extLst>
                <a:ext uri="{FF2B5EF4-FFF2-40B4-BE49-F238E27FC236}">
                  <a16:creationId xmlns:a16="http://schemas.microsoft.com/office/drawing/2014/main" id="{945D364A-BA1E-982A-861A-DB710BD8F62F}"/>
                </a:ext>
              </a:extLst>
            </p:cNvPr>
            <p:cNvGrpSpPr>
              <a:grpSpLocks/>
            </p:cNvGrpSpPr>
            <p:nvPr/>
          </p:nvGrpSpPr>
          <p:grpSpPr bwMode="auto">
            <a:xfrm>
              <a:off x="648" y="0"/>
              <a:ext cx="97" cy="3613"/>
              <a:chOff x="226" y="0"/>
              <a:chExt cx="80" cy="3613"/>
            </a:xfrm>
          </p:grpSpPr>
          <p:sp>
            <p:nvSpPr>
              <p:cNvPr id="39944" name="Rectangle 8">
                <a:extLst>
                  <a:ext uri="{FF2B5EF4-FFF2-40B4-BE49-F238E27FC236}">
                    <a16:creationId xmlns:a16="http://schemas.microsoft.com/office/drawing/2014/main" id="{4BB6DF13-2006-9DA7-D090-C60876132E88}"/>
                  </a:ext>
                </a:extLst>
              </p:cNvPr>
              <p:cNvSpPr>
                <a:spLocks noChangeArrowheads="1"/>
              </p:cNvSpPr>
              <p:nvPr/>
            </p:nvSpPr>
            <p:spPr bwMode="ltGray">
              <a:xfrm>
                <a:off x="226" y="0"/>
                <a:ext cx="80" cy="853"/>
              </a:xfrm>
              <a:prstGeom prst="rect">
                <a:avLst/>
              </a:prstGeom>
              <a:gradFill rotWithShape="0">
                <a:gsLst>
                  <a:gs pos="0">
                    <a:schemeClr val="folHlink"/>
                  </a:gs>
                  <a:gs pos="100000">
                    <a:schemeClr val="accent1"/>
                  </a:gs>
                </a:gsLst>
                <a:lin ang="5400000" scaled="1"/>
              </a:gradFill>
              <a:ln>
                <a:noFill/>
              </a:ln>
              <a:extLst>
                <a:ext uri="{91240B29-F687-4F45-9708-019B960494DF}">
                  <a14:hiddenLine xmlns:a14="http://schemas.microsoft.com/office/drawing/2010/main" w="9525">
                    <a:solidFill>
                      <a:schemeClr val="tx1"/>
                    </a:solidFill>
                    <a:miter lim="800000"/>
                    <a:headEnd/>
                    <a:tailEnd/>
                  </a14:hiddenLine>
                </a:ext>
              </a:extLst>
            </p:spPr>
            <p:txBody>
              <a:bodyPr wrap="none" anchor="ctr"/>
              <a:lstStyle/>
              <a:p>
                <a:endParaRPr lang="en-US"/>
              </a:p>
            </p:txBody>
          </p:sp>
          <p:sp>
            <p:nvSpPr>
              <p:cNvPr id="39945" name="Rectangle 9">
                <a:extLst>
                  <a:ext uri="{FF2B5EF4-FFF2-40B4-BE49-F238E27FC236}">
                    <a16:creationId xmlns:a16="http://schemas.microsoft.com/office/drawing/2014/main" id="{2DBA0AA4-6EDE-62EE-1070-20F77F9B2131}"/>
                  </a:ext>
                </a:extLst>
              </p:cNvPr>
              <p:cNvSpPr>
                <a:spLocks noChangeArrowheads="1"/>
              </p:cNvSpPr>
              <p:nvPr/>
            </p:nvSpPr>
            <p:spPr bwMode="ltGray">
              <a:xfrm>
                <a:off x="226" y="840"/>
                <a:ext cx="80" cy="2773"/>
              </a:xfrm>
              <a:prstGeom prst="rect">
                <a:avLst/>
              </a:prstGeom>
              <a:gradFill rotWithShape="0">
                <a:gsLst>
                  <a:gs pos="0">
                    <a:schemeClr val="accent1"/>
                  </a:gs>
                  <a:gs pos="100000">
                    <a:schemeClr val="bg1"/>
                  </a:gs>
                </a:gsLst>
                <a:lin ang="5400000" scaled="1"/>
              </a:gradFill>
              <a:ln>
                <a:noFill/>
              </a:ln>
              <a:extLst>
                <a:ext uri="{91240B29-F687-4F45-9708-019B960494DF}">
                  <a14:hiddenLine xmlns:a14="http://schemas.microsoft.com/office/drawing/2010/main" w="9525">
                    <a:solidFill>
                      <a:schemeClr val="tx1"/>
                    </a:solidFill>
                    <a:miter lim="800000"/>
                    <a:headEnd/>
                    <a:tailEnd/>
                  </a14:hiddenLine>
                </a:ext>
              </a:extLst>
            </p:spPr>
            <p:txBody>
              <a:bodyPr wrap="none" anchor="ctr"/>
              <a:lstStyle/>
              <a:p>
                <a:endParaRPr lang="en-US"/>
              </a:p>
            </p:txBody>
          </p:sp>
        </p:grpSp>
        <p:sp>
          <p:nvSpPr>
            <p:cNvPr id="39946" name="Rectangle 10">
              <a:extLst>
                <a:ext uri="{FF2B5EF4-FFF2-40B4-BE49-F238E27FC236}">
                  <a16:creationId xmlns:a16="http://schemas.microsoft.com/office/drawing/2014/main" id="{1EB0B73B-BDEC-3A4C-CCB6-31C0FF888B53}"/>
                </a:ext>
              </a:extLst>
            </p:cNvPr>
            <p:cNvSpPr>
              <a:spLocks noChangeArrowheads="1"/>
            </p:cNvSpPr>
            <p:nvPr/>
          </p:nvSpPr>
          <p:spPr bwMode="ltGray">
            <a:xfrm>
              <a:off x="0" y="1536"/>
              <a:ext cx="4294" cy="160"/>
            </a:xfrm>
            <a:prstGeom prst="rect">
              <a:avLst/>
            </a:prstGeom>
            <a:gradFill rotWithShape="0">
              <a:gsLst>
                <a:gs pos="0">
                  <a:schemeClr val="hlink"/>
                </a:gs>
                <a:gs pos="100000">
                  <a:schemeClr val="bg2"/>
                </a:gs>
              </a:gsLst>
              <a:lin ang="0" scaled="1"/>
            </a:gradFill>
            <a:ln>
              <a:noFill/>
            </a:ln>
            <a:extLst>
              <a:ext uri="{91240B29-F687-4F45-9708-019B960494DF}">
                <a14:hiddenLine xmlns:a14="http://schemas.microsoft.com/office/drawing/2010/main" w="9525">
                  <a:solidFill>
                    <a:schemeClr val="tx1"/>
                  </a:solidFill>
                  <a:miter lim="800000"/>
                  <a:headEnd/>
                  <a:tailEnd/>
                </a14:hiddenLine>
              </a:ext>
            </a:extLst>
          </p:spPr>
          <p:txBody>
            <a:bodyPr wrap="none" anchor="ctr"/>
            <a:lstStyle/>
            <a:p>
              <a:endParaRPr lang="en-US"/>
            </a:p>
          </p:txBody>
        </p:sp>
      </p:grpSp>
      <p:sp>
        <p:nvSpPr>
          <p:cNvPr id="39947" name="Rectangle 11">
            <a:extLst>
              <a:ext uri="{FF2B5EF4-FFF2-40B4-BE49-F238E27FC236}">
                <a16:creationId xmlns:a16="http://schemas.microsoft.com/office/drawing/2014/main" id="{A6FF0B6D-A212-3AB2-1D59-9F011E1A2474}"/>
              </a:ext>
            </a:extLst>
          </p:cNvPr>
          <p:cNvSpPr>
            <a:spLocks noGrp="1" noChangeArrowheads="1"/>
          </p:cNvSpPr>
          <p:nvPr>
            <p:ph type="ctrTitle"/>
          </p:nvPr>
        </p:nvSpPr>
        <p:spPr>
          <a:xfrm>
            <a:off x="1371600" y="1100138"/>
            <a:ext cx="7772400" cy="1143000"/>
          </a:xfrm>
          <a:extLst>
            <a:ext uri="{AF507438-7753-43E0-B8FC-AC1667EBCBE1}">
              <a14:hiddenEffects xmlns:a14="http://schemas.microsoft.com/office/drawing/2010/main">
                <a:effectLst>
                  <a:outerShdw dist="35921" dir="2700000" algn="ctr" rotWithShape="0">
                    <a:schemeClr val="tx1"/>
                  </a:outerShdw>
                </a:effectLst>
              </a14:hiddenEffects>
            </a:ext>
          </a:extLst>
        </p:spPr>
        <p:txBody>
          <a:bodyPr/>
          <a:lstStyle>
            <a:lvl1pPr>
              <a:defRPr/>
            </a:lvl1pPr>
          </a:lstStyle>
          <a:p>
            <a:pPr lvl="0"/>
            <a:r>
              <a:rPr lang="en-US" altLang="en-US" noProof="0"/>
              <a:t>Click to edit Master title style</a:t>
            </a:r>
          </a:p>
        </p:txBody>
      </p:sp>
      <p:sp>
        <p:nvSpPr>
          <p:cNvPr id="39948" name="Rectangle 12">
            <a:extLst>
              <a:ext uri="{FF2B5EF4-FFF2-40B4-BE49-F238E27FC236}">
                <a16:creationId xmlns:a16="http://schemas.microsoft.com/office/drawing/2014/main" id="{288749F3-501F-98E5-AE3E-9F2226487723}"/>
              </a:ext>
            </a:extLst>
          </p:cNvPr>
          <p:cNvSpPr>
            <a:spLocks noGrp="1" noChangeArrowheads="1"/>
          </p:cNvSpPr>
          <p:nvPr>
            <p:ph type="subTitle" idx="1"/>
          </p:nvPr>
        </p:nvSpPr>
        <p:spPr>
          <a:xfrm>
            <a:off x="1371600" y="3886200"/>
            <a:ext cx="6400800" cy="1752600"/>
          </a:xfrm>
        </p:spPr>
        <p:txBody>
          <a:bodyPr/>
          <a:lstStyle>
            <a:lvl1pPr marL="0" indent="0">
              <a:buFontTx/>
              <a:buNone/>
              <a:defRPr/>
            </a:lvl1pPr>
          </a:lstStyle>
          <a:p>
            <a:pPr lvl="0"/>
            <a:r>
              <a:rPr lang="en-US" altLang="en-US" noProof="0"/>
              <a:t>Click to edit Master subtitle style</a:t>
            </a:r>
          </a:p>
        </p:txBody>
      </p:sp>
      <p:sp>
        <p:nvSpPr>
          <p:cNvPr id="39949" name="Rectangle 13">
            <a:extLst>
              <a:ext uri="{FF2B5EF4-FFF2-40B4-BE49-F238E27FC236}">
                <a16:creationId xmlns:a16="http://schemas.microsoft.com/office/drawing/2014/main" id="{149C874C-5720-88F1-19A9-7607FA8446C4}"/>
              </a:ext>
            </a:extLst>
          </p:cNvPr>
          <p:cNvSpPr>
            <a:spLocks noGrp="1" noChangeArrowheads="1"/>
          </p:cNvSpPr>
          <p:nvPr>
            <p:ph type="dt" sz="half" idx="2"/>
          </p:nvPr>
        </p:nvSpPr>
        <p:spPr>
          <a:xfrm>
            <a:off x="685800" y="6248400"/>
            <a:ext cx="1905000" cy="457200"/>
          </a:xfrm>
        </p:spPr>
        <p:txBody>
          <a:bodyPr/>
          <a:lstStyle>
            <a:lvl1pPr>
              <a:defRPr>
                <a:solidFill>
                  <a:srgbClr val="660066"/>
                </a:solidFill>
              </a:defRPr>
            </a:lvl1pPr>
          </a:lstStyle>
          <a:p>
            <a:endParaRPr lang="en-US" altLang="en-US"/>
          </a:p>
        </p:txBody>
      </p:sp>
      <p:sp>
        <p:nvSpPr>
          <p:cNvPr id="39950" name="Rectangle 14">
            <a:extLst>
              <a:ext uri="{FF2B5EF4-FFF2-40B4-BE49-F238E27FC236}">
                <a16:creationId xmlns:a16="http://schemas.microsoft.com/office/drawing/2014/main" id="{F7B837AD-934A-094C-1C8C-AFBAEB5E01C8}"/>
              </a:ext>
            </a:extLst>
          </p:cNvPr>
          <p:cNvSpPr>
            <a:spLocks noGrp="1" noChangeArrowheads="1"/>
          </p:cNvSpPr>
          <p:nvPr>
            <p:ph type="ftr" sz="quarter" idx="3"/>
          </p:nvPr>
        </p:nvSpPr>
        <p:spPr>
          <a:xfrm>
            <a:off x="3124200" y="6248400"/>
            <a:ext cx="2895600" cy="457200"/>
          </a:xfrm>
        </p:spPr>
        <p:txBody>
          <a:bodyPr/>
          <a:lstStyle>
            <a:lvl1pPr>
              <a:defRPr>
                <a:solidFill>
                  <a:srgbClr val="660066"/>
                </a:solidFill>
              </a:defRPr>
            </a:lvl1pPr>
          </a:lstStyle>
          <a:p>
            <a:endParaRPr lang="en-US" altLang="en-US"/>
          </a:p>
        </p:txBody>
      </p:sp>
      <p:sp>
        <p:nvSpPr>
          <p:cNvPr id="39951" name="Rectangle 15">
            <a:extLst>
              <a:ext uri="{FF2B5EF4-FFF2-40B4-BE49-F238E27FC236}">
                <a16:creationId xmlns:a16="http://schemas.microsoft.com/office/drawing/2014/main" id="{C2419D70-4877-4FDD-B90C-EEDF120FA7FC}"/>
              </a:ext>
            </a:extLst>
          </p:cNvPr>
          <p:cNvSpPr>
            <a:spLocks noGrp="1" noChangeArrowheads="1"/>
          </p:cNvSpPr>
          <p:nvPr>
            <p:ph type="sldNum" sz="quarter" idx="4"/>
          </p:nvPr>
        </p:nvSpPr>
        <p:spPr>
          <a:xfrm>
            <a:off x="6553200" y="6248400"/>
            <a:ext cx="1905000" cy="457200"/>
          </a:xfrm>
        </p:spPr>
        <p:txBody>
          <a:bodyPr/>
          <a:lstStyle>
            <a:lvl1pPr>
              <a:defRPr>
                <a:solidFill>
                  <a:srgbClr val="660066"/>
                </a:solidFill>
              </a:defRPr>
            </a:lvl1pPr>
          </a:lstStyle>
          <a:p>
            <a:fld id="{2579A540-DAB0-4E21-B2E7-32A098DA8C92}" type="slidenum">
              <a:rPr lang="en-US" altLang="en-US"/>
              <a:pPr/>
              <a:t>‹#›</a:t>
            </a:fld>
            <a:endParaRPr lang="en-US" altLang="en-US"/>
          </a:p>
        </p:txBody>
      </p:sp>
    </p:spTree>
  </p:cSld>
  <p:clrMapOvr>
    <a:masterClrMapping/>
  </p:clrMapOvr>
  <p:transition spd="slow">
    <p:fade/>
  </p:transition>
</p:sldLayout>
</file>

<file path=ppt/slideLayouts/slideLayout13.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697B629-F801-D909-BDDD-58F90F4D93D2}"/>
              </a:ext>
            </a:extLst>
          </p:cNvPr>
          <p:cNvSpPr>
            <a:spLocks noGrp="1"/>
          </p:cNvSpPr>
          <p:nvPr>
            <p:ph type="title"/>
          </p:nvPr>
        </p:nvSpPr>
        <p:spPr/>
        <p:txBody>
          <a:bodyPr/>
          <a:lstStyle/>
          <a:p>
            <a:r>
              <a:rPr lang="en-US"/>
              <a:t>Click to edit Master title style</a:t>
            </a:r>
          </a:p>
        </p:txBody>
      </p:sp>
      <p:sp>
        <p:nvSpPr>
          <p:cNvPr id="3" name="Content Placeholder 2">
            <a:extLst>
              <a:ext uri="{FF2B5EF4-FFF2-40B4-BE49-F238E27FC236}">
                <a16:creationId xmlns:a16="http://schemas.microsoft.com/office/drawing/2014/main" id="{8F524755-37A8-023A-F9CD-0D1A6AD4CAF7}"/>
              </a:ext>
            </a:extLst>
          </p:cNvPr>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1A5E0DDA-2542-5A7E-3CBA-BC5C7E905D06}"/>
              </a:ext>
            </a:extLst>
          </p:cNvPr>
          <p:cNvSpPr>
            <a:spLocks noGrp="1"/>
          </p:cNvSpPr>
          <p:nvPr>
            <p:ph type="dt" sz="half" idx="10"/>
          </p:nvPr>
        </p:nvSpPr>
        <p:spPr/>
        <p:txBody>
          <a:bodyPr/>
          <a:lstStyle>
            <a:lvl1pPr>
              <a:defRPr/>
            </a:lvl1pPr>
          </a:lstStyle>
          <a:p>
            <a:endParaRPr lang="en-US" altLang="en-US"/>
          </a:p>
        </p:txBody>
      </p:sp>
      <p:sp>
        <p:nvSpPr>
          <p:cNvPr id="5" name="Footer Placeholder 4">
            <a:extLst>
              <a:ext uri="{FF2B5EF4-FFF2-40B4-BE49-F238E27FC236}">
                <a16:creationId xmlns:a16="http://schemas.microsoft.com/office/drawing/2014/main" id="{12C18114-BDD4-F474-5D57-75A4C65120F2}"/>
              </a:ext>
            </a:extLst>
          </p:cNvPr>
          <p:cNvSpPr>
            <a:spLocks noGrp="1"/>
          </p:cNvSpPr>
          <p:nvPr>
            <p:ph type="ftr" sz="quarter" idx="11"/>
          </p:nvPr>
        </p:nvSpPr>
        <p:spPr/>
        <p:txBody>
          <a:bodyPr/>
          <a:lstStyle>
            <a:lvl1pPr>
              <a:defRPr/>
            </a:lvl1pPr>
          </a:lstStyle>
          <a:p>
            <a:endParaRPr lang="en-US" altLang="en-US"/>
          </a:p>
        </p:txBody>
      </p:sp>
      <p:sp>
        <p:nvSpPr>
          <p:cNvPr id="6" name="Slide Number Placeholder 5">
            <a:extLst>
              <a:ext uri="{FF2B5EF4-FFF2-40B4-BE49-F238E27FC236}">
                <a16:creationId xmlns:a16="http://schemas.microsoft.com/office/drawing/2014/main" id="{8538CFF1-A8B1-6AB1-4172-28C6EFA3381A}"/>
              </a:ext>
            </a:extLst>
          </p:cNvPr>
          <p:cNvSpPr>
            <a:spLocks noGrp="1"/>
          </p:cNvSpPr>
          <p:nvPr>
            <p:ph type="sldNum" sz="quarter" idx="12"/>
          </p:nvPr>
        </p:nvSpPr>
        <p:spPr/>
        <p:txBody>
          <a:bodyPr/>
          <a:lstStyle>
            <a:lvl1pPr>
              <a:defRPr/>
            </a:lvl1pPr>
          </a:lstStyle>
          <a:p>
            <a:fld id="{98590E5E-62C6-4FD0-908E-59998A25BD92}" type="slidenum">
              <a:rPr lang="en-US" altLang="en-US"/>
              <a:pPr/>
              <a:t>‹#›</a:t>
            </a:fld>
            <a:endParaRPr lang="en-US" altLang="en-US"/>
          </a:p>
        </p:txBody>
      </p:sp>
    </p:spTree>
    <p:extLst>
      <p:ext uri="{BB962C8B-B14F-4D97-AF65-F5344CB8AC3E}">
        <p14:creationId xmlns:p14="http://schemas.microsoft.com/office/powerpoint/2010/main" val="3875371911"/>
      </p:ext>
    </p:extLst>
  </p:cSld>
  <p:clrMapOvr>
    <a:masterClrMapping/>
  </p:clrMapOvr>
  <p:transition spd="slow">
    <p:fade/>
  </p:transition>
</p:sldLayout>
</file>

<file path=ppt/slideLayouts/slideLayout14.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E67FBC7-1B97-7F11-92F8-BBEB746F573E}"/>
              </a:ext>
            </a:extLst>
          </p:cNvPr>
          <p:cNvSpPr>
            <a:spLocks noGrp="1"/>
          </p:cNvSpPr>
          <p:nvPr>
            <p:ph type="title"/>
          </p:nvPr>
        </p:nvSpPr>
        <p:spPr>
          <a:xfrm>
            <a:off x="623888" y="1709738"/>
            <a:ext cx="7886700" cy="2852737"/>
          </a:xfrm>
        </p:spPr>
        <p:txBody>
          <a:bodyPr anchor="b"/>
          <a:lstStyle>
            <a:lvl1pPr>
              <a:defRPr sz="6000"/>
            </a:lvl1pPr>
          </a:lstStyle>
          <a:p>
            <a:r>
              <a:rPr lang="en-US"/>
              <a:t>Click to edit Master title style</a:t>
            </a:r>
          </a:p>
        </p:txBody>
      </p:sp>
      <p:sp>
        <p:nvSpPr>
          <p:cNvPr id="3" name="Text Placeholder 2">
            <a:extLst>
              <a:ext uri="{FF2B5EF4-FFF2-40B4-BE49-F238E27FC236}">
                <a16:creationId xmlns:a16="http://schemas.microsoft.com/office/drawing/2014/main" id="{0C1AEBAF-A6E0-8BDE-0741-D31BBB1D1084}"/>
              </a:ext>
            </a:extLst>
          </p:cNvPr>
          <p:cNvSpPr>
            <a:spLocks noGrp="1"/>
          </p:cNvSpPr>
          <p:nvPr>
            <p:ph type="body" idx="1"/>
          </p:nvPr>
        </p:nvSpPr>
        <p:spPr>
          <a:xfrm>
            <a:off x="623888" y="4589463"/>
            <a:ext cx="7886700" cy="1500187"/>
          </a:xfrm>
        </p:spPr>
        <p:txBody>
          <a:bodyPr/>
          <a:lstStyle>
            <a:lvl1pPr marL="0" indent="0">
              <a:buNone/>
              <a:defRPr sz="2400"/>
            </a:lvl1pPr>
            <a:lvl2pPr marL="457200" indent="0">
              <a:buNone/>
              <a:defRPr sz="2000"/>
            </a:lvl2pPr>
            <a:lvl3pPr marL="914400" indent="0">
              <a:buNone/>
              <a:defRPr sz="18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pPr lvl="0"/>
            <a:r>
              <a:rPr lang="en-US"/>
              <a:t>Click to edit Master text styles</a:t>
            </a:r>
          </a:p>
        </p:txBody>
      </p:sp>
      <p:sp>
        <p:nvSpPr>
          <p:cNvPr id="4" name="Date Placeholder 3">
            <a:extLst>
              <a:ext uri="{FF2B5EF4-FFF2-40B4-BE49-F238E27FC236}">
                <a16:creationId xmlns:a16="http://schemas.microsoft.com/office/drawing/2014/main" id="{F8D7598C-712E-84AA-A8DD-6354EF9BDA7B}"/>
              </a:ext>
            </a:extLst>
          </p:cNvPr>
          <p:cNvSpPr>
            <a:spLocks noGrp="1"/>
          </p:cNvSpPr>
          <p:nvPr>
            <p:ph type="dt" sz="half" idx="10"/>
          </p:nvPr>
        </p:nvSpPr>
        <p:spPr/>
        <p:txBody>
          <a:bodyPr/>
          <a:lstStyle>
            <a:lvl1pPr>
              <a:defRPr/>
            </a:lvl1pPr>
          </a:lstStyle>
          <a:p>
            <a:endParaRPr lang="en-US" altLang="en-US"/>
          </a:p>
        </p:txBody>
      </p:sp>
      <p:sp>
        <p:nvSpPr>
          <p:cNvPr id="5" name="Footer Placeholder 4">
            <a:extLst>
              <a:ext uri="{FF2B5EF4-FFF2-40B4-BE49-F238E27FC236}">
                <a16:creationId xmlns:a16="http://schemas.microsoft.com/office/drawing/2014/main" id="{B0BC6397-0D79-05D4-FDC8-51A197933144}"/>
              </a:ext>
            </a:extLst>
          </p:cNvPr>
          <p:cNvSpPr>
            <a:spLocks noGrp="1"/>
          </p:cNvSpPr>
          <p:nvPr>
            <p:ph type="ftr" sz="quarter" idx="11"/>
          </p:nvPr>
        </p:nvSpPr>
        <p:spPr/>
        <p:txBody>
          <a:bodyPr/>
          <a:lstStyle>
            <a:lvl1pPr>
              <a:defRPr/>
            </a:lvl1pPr>
          </a:lstStyle>
          <a:p>
            <a:endParaRPr lang="en-US" altLang="en-US"/>
          </a:p>
        </p:txBody>
      </p:sp>
      <p:sp>
        <p:nvSpPr>
          <p:cNvPr id="6" name="Slide Number Placeholder 5">
            <a:extLst>
              <a:ext uri="{FF2B5EF4-FFF2-40B4-BE49-F238E27FC236}">
                <a16:creationId xmlns:a16="http://schemas.microsoft.com/office/drawing/2014/main" id="{07FFE42A-4D02-E483-4276-0E9FBD6B461A}"/>
              </a:ext>
            </a:extLst>
          </p:cNvPr>
          <p:cNvSpPr>
            <a:spLocks noGrp="1"/>
          </p:cNvSpPr>
          <p:nvPr>
            <p:ph type="sldNum" sz="quarter" idx="12"/>
          </p:nvPr>
        </p:nvSpPr>
        <p:spPr/>
        <p:txBody>
          <a:bodyPr/>
          <a:lstStyle>
            <a:lvl1pPr>
              <a:defRPr/>
            </a:lvl1pPr>
          </a:lstStyle>
          <a:p>
            <a:fld id="{F093365E-C08E-4287-AE9D-EFCB9D4A2F06}" type="slidenum">
              <a:rPr lang="en-US" altLang="en-US"/>
              <a:pPr/>
              <a:t>‹#›</a:t>
            </a:fld>
            <a:endParaRPr lang="en-US" altLang="en-US"/>
          </a:p>
        </p:txBody>
      </p:sp>
    </p:spTree>
    <p:extLst>
      <p:ext uri="{BB962C8B-B14F-4D97-AF65-F5344CB8AC3E}">
        <p14:creationId xmlns:p14="http://schemas.microsoft.com/office/powerpoint/2010/main" val="2501891875"/>
      </p:ext>
    </p:extLst>
  </p:cSld>
  <p:clrMapOvr>
    <a:masterClrMapping/>
  </p:clrMapOvr>
  <p:transition spd="slow">
    <p:fade/>
  </p:transition>
</p:sldLayout>
</file>

<file path=ppt/slideLayouts/slideLayout15.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44A6696-D74D-EF93-E5C1-003D2275363C}"/>
              </a:ext>
            </a:extLst>
          </p:cNvPr>
          <p:cNvSpPr>
            <a:spLocks noGrp="1"/>
          </p:cNvSpPr>
          <p:nvPr>
            <p:ph type="title"/>
          </p:nvPr>
        </p:nvSpPr>
        <p:spPr/>
        <p:txBody>
          <a:bodyPr/>
          <a:lstStyle/>
          <a:p>
            <a:r>
              <a:rPr lang="en-US"/>
              <a:t>Click to edit Master title style</a:t>
            </a:r>
          </a:p>
        </p:txBody>
      </p:sp>
      <p:sp>
        <p:nvSpPr>
          <p:cNvPr id="3" name="Content Placeholder 2">
            <a:extLst>
              <a:ext uri="{FF2B5EF4-FFF2-40B4-BE49-F238E27FC236}">
                <a16:creationId xmlns:a16="http://schemas.microsoft.com/office/drawing/2014/main" id="{039D693A-0FC0-4030-0B4A-75DA8B306DA6}"/>
              </a:ext>
            </a:extLst>
          </p:cNvPr>
          <p:cNvSpPr>
            <a:spLocks noGrp="1"/>
          </p:cNvSpPr>
          <p:nvPr>
            <p:ph sz="half" idx="1"/>
          </p:nvPr>
        </p:nvSpPr>
        <p:spPr>
          <a:xfrm>
            <a:off x="1295400" y="1981200"/>
            <a:ext cx="3810000" cy="4114800"/>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a:extLst>
              <a:ext uri="{FF2B5EF4-FFF2-40B4-BE49-F238E27FC236}">
                <a16:creationId xmlns:a16="http://schemas.microsoft.com/office/drawing/2014/main" id="{C95526D1-CC6C-96E2-F0D5-ABF86A96AFDE}"/>
              </a:ext>
            </a:extLst>
          </p:cNvPr>
          <p:cNvSpPr>
            <a:spLocks noGrp="1"/>
          </p:cNvSpPr>
          <p:nvPr>
            <p:ph sz="half" idx="2"/>
          </p:nvPr>
        </p:nvSpPr>
        <p:spPr>
          <a:xfrm>
            <a:off x="5257800" y="1981200"/>
            <a:ext cx="3810000" cy="4114800"/>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4">
            <a:extLst>
              <a:ext uri="{FF2B5EF4-FFF2-40B4-BE49-F238E27FC236}">
                <a16:creationId xmlns:a16="http://schemas.microsoft.com/office/drawing/2014/main" id="{1340F6F9-BACB-D2BA-CF67-774A0579709B}"/>
              </a:ext>
            </a:extLst>
          </p:cNvPr>
          <p:cNvSpPr>
            <a:spLocks noGrp="1"/>
          </p:cNvSpPr>
          <p:nvPr>
            <p:ph type="dt" sz="half" idx="10"/>
          </p:nvPr>
        </p:nvSpPr>
        <p:spPr/>
        <p:txBody>
          <a:bodyPr/>
          <a:lstStyle>
            <a:lvl1pPr>
              <a:defRPr/>
            </a:lvl1pPr>
          </a:lstStyle>
          <a:p>
            <a:endParaRPr lang="en-US" altLang="en-US"/>
          </a:p>
        </p:txBody>
      </p:sp>
      <p:sp>
        <p:nvSpPr>
          <p:cNvPr id="6" name="Footer Placeholder 5">
            <a:extLst>
              <a:ext uri="{FF2B5EF4-FFF2-40B4-BE49-F238E27FC236}">
                <a16:creationId xmlns:a16="http://schemas.microsoft.com/office/drawing/2014/main" id="{0DBA1DD9-ADCE-6BD7-72E0-CA63C60258B9}"/>
              </a:ext>
            </a:extLst>
          </p:cNvPr>
          <p:cNvSpPr>
            <a:spLocks noGrp="1"/>
          </p:cNvSpPr>
          <p:nvPr>
            <p:ph type="ftr" sz="quarter" idx="11"/>
          </p:nvPr>
        </p:nvSpPr>
        <p:spPr/>
        <p:txBody>
          <a:bodyPr/>
          <a:lstStyle>
            <a:lvl1pPr>
              <a:defRPr/>
            </a:lvl1pPr>
          </a:lstStyle>
          <a:p>
            <a:endParaRPr lang="en-US" altLang="en-US"/>
          </a:p>
        </p:txBody>
      </p:sp>
      <p:sp>
        <p:nvSpPr>
          <p:cNvPr id="7" name="Slide Number Placeholder 6">
            <a:extLst>
              <a:ext uri="{FF2B5EF4-FFF2-40B4-BE49-F238E27FC236}">
                <a16:creationId xmlns:a16="http://schemas.microsoft.com/office/drawing/2014/main" id="{9EC9F378-57BC-E0C2-401F-C81324FDADBE}"/>
              </a:ext>
            </a:extLst>
          </p:cNvPr>
          <p:cNvSpPr>
            <a:spLocks noGrp="1"/>
          </p:cNvSpPr>
          <p:nvPr>
            <p:ph type="sldNum" sz="quarter" idx="12"/>
          </p:nvPr>
        </p:nvSpPr>
        <p:spPr/>
        <p:txBody>
          <a:bodyPr/>
          <a:lstStyle>
            <a:lvl1pPr>
              <a:defRPr/>
            </a:lvl1pPr>
          </a:lstStyle>
          <a:p>
            <a:fld id="{35FA6A58-DEB9-41B6-82C7-EAF3C0617777}" type="slidenum">
              <a:rPr lang="en-US" altLang="en-US"/>
              <a:pPr/>
              <a:t>‹#›</a:t>
            </a:fld>
            <a:endParaRPr lang="en-US" altLang="en-US"/>
          </a:p>
        </p:txBody>
      </p:sp>
    </p:spTree>
    <p:extLst>
      <p:ext uri="{BB962C8B-B14F-4D97-AF65-F5344CB8AC3E}">
        <p14:creationId xmlns:p14="http://schemas.microsoft.com/office/powerpoint/2010/main" val="3792091558"/>
      </p:ext>
    </p:extLst>
  </p:cSld>
  <p:clrMapOvr>
    <a:masterClrMapping/>
  </p:clrMapOvr>
  <p:transition spd="slow">
    <p:fade/>
  </p:transition>
</p:sldLayout>
</file>

<file path=ppt/slideLayouts/slideLayout16.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BC58BBE-C5A9-2A03-3EAE-EF7355EE4CA7}"/>
              </a:ext>
            </a:extLst>
          </p:cNvPr>
          <p:cNvSpPr>
            <a:spLocks noGrp="1"/>
          </p:cNvSpPr>
          <p:nvPr>
            <p:ph type="title"/>
          </p:nvPr>
        </p:nvSpPr>
        <p:spPr>
          <a:xfrm>
            <a:off x="630238" y="365125"/>
            <a:ext cx="7886700" cy="1325563"/>
          </a:xfrm>
        </p:spPr>
        <p:txBody>
          <a:bodyPr/>
          <a:lstStyle/>
          <a:p>
            <a:r>
              <a:rPr lang="en-US"/>
              <a:t>Click to edit Master title style</a:t>
            </a:r>
          </a:p>
        </p:txBody>
      </p:sp>
      <p:sp>
        <p:nvSpPr>
          <p:cNvPr id="3" name="Text Placeholder 2">
            <a:extLst>
              <a:ext uri="{FF2B5EF4-FFF2-40B4-BE49-F238E27FC236}">
                <a16:creationId xmlns:a16="http://schemas.microsoft.com/office/drawing/2014/main" id="{40BCE8B4-8718-3D49-C7CF-0C35ADBE4B69}"/>
              </a:ext>
            </a:extLst>
          </p:cNvPr>
          <p:cNvSpPr>
            <a:spLocks noGrp="1"/>
          </p:cNvSpPr>
          <p:nvPr>
            <p:ph type="body" idx="1"/>
          </p:nvPr>
        </p:nvSpPr>
        <p:spPr>
          <a:xfrm>
            <a:off x="630238" y="1681163"/>
            <a:ext cx="386873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a:extLst>
              <a:ext uri="{FF2B5EF4-FFF2-40B4-BE49-F238E27FC236}">
                <a16:creationId xmlns:a16="http://schemas.microsoft.com/office/drawing/2014/main" id="{51A58238-F923-0987-7E0F-E077F1DE3A2A}"/>
              </a:ext>
            </a:extLst>
          </p:cNvPr>
          <p:cNvSpPr>
            <a:spLocks noGrp="1"/>
          </p:cNvSpPr>
          <p:nvPr>
            <p:ph sz="half" idx="2"/>
          </p:nvPr>
        </p:nvSpPr>
        <p:spPr>
          <a:xfrm>
            <a:off x="630238" y="2505075"/>
            <a:ext cx="3868737"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a:extLst>
              <a:ext uri="{FF2B5EF4-FFF2-40B4-BE49-F238E27FC236}">
                <a16:creationId xmlns:a16="http://schemas.microsoft.com/office/drawing/2014/main" id="{EF5D90A3-824B-DCC3-50B4-304943CA518B}"/>
              </a:ext>
            </a:extLst>
          </p:cNvPr>
          <p:cNvSpPr>
            <a:spLocks noGrp="1"/>
          </p:cNvSpPr>
          <p:nvPr>
            <p:ph type="body" sz="quarter" idx="3"/>
          </p:nvPr>
        </p:nvSpPr>
        <p:spPr>
          <a:xfrm>
            <a:off x="4629150" y="1681163"/>
            <a:ext cx="38877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a:extLst>
              <a:ext uri="{FF2B5EF4-FFF2-40B4-BE49-F238E27FC236}">
                <a16:creationId xmlns:a16="http://schemas.microsoft.com/office/drawing/2014/main" id="{F6886EFB-2E6E-F101-6DC2-5D3ADF05B595}"/>
              </a:ext>
            </a:extLst>
          </p:cNvPr>
          <p:cNvSpPr>
            <a:spLocks noGrp="1"/>
          </p:cNvSpPr>
          <p:nvPr>
            <p:ph sz="quarter" idx="4"/>
          </p:nvPr>
        </p:nvSpPr>
        <p:spPr>
          <a:xfrm>
            <a:off x="4629150" y="2505075"/>
            <a:ext cx="3887788"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6">
            <a:extLst>
              <a:ext uri="{FF2B5EF4-FFF2-40B4-BE49-F238E27FC236}">
                <a16:creationId xmlns:a16="http://schemas.microsoft.com/office/drawing/2014/main" id="{62364EC4-D6CA-971E-40EB-EA469079E7D7}"/>
              </a:ext>
            </a:extLst>
          </p:cNvPr>
          <p:cNvSpPr>
            <a:spLocks noGrp="1"/>
          </p:cNvSpPr>
          <p:nvPr>
            <p:ph type="dt" sz="half" idx="10"/>
          </p:nvPr>
        </p:nvSpPr>
        <p:spPr/>
        <p:txBody>
          <a:bodyPr/>
          <a:lstStyle>
            <a:lvl1pPr>
              <a:defRPr/>
            </a:lvl1pPr>
          </a:lstStyle>
          <a:p>
            <a:endParaRPr lang="en-US" altLang="en-US"/>
          </a:p>
        </p:txBody>
      </p:sp>
      <p:sp>
        <p:nvSpPr>
          <p:cNvPr id="8" name="Footer Placeholder 7">
            <a:extLst>
              <a:ext uri="{FF2B5EF4-FFF2-40B4-BE49-F238E27FC236}">
                <a16:creationId xmlns:a16="http://schemas.microsoft.com/office/drawing/2014/main" id="{A971F9A8-DAD0-D22C-C351-6004E78D72F1}"/>
              </a:ext>
            </a:extLst>
          </p:cNvPr>
          <p:cNvSpPr>
            <a:spLocks noGrp="1"/>
          </p:cNvSpPr>
          <p:nvPr>
            <p:ph type="ftr" sz="quarter" idx="11"/>
          </p:nvPr>
        </p:nvSpPr>
        <p:spPr/>
        <p:txBody>
          <a:bodyPr/>
          <a:lstStyle>
            <a:lvl1pPr>
              <a:defRPr/>
            </a:lvl1pPr>
          </a:lstStyle>
          <a:p>
            <a:endParaRPr lang="en-US" altLang="en-US"/>
          </a:p>
        </p:txBody>
      </p:sp>
      <p:sp>
        <p:nvSpPr>
          <p:cNvPr id="9" name="Slide Number Placeholder 8">
            <a:extLst>
              <a:ext uri="{FF2B5EF4-FFF2-40B4-BE49-F238E27FC236}">
                <a16:creationId xmlns:a16="http://schemas.microsoft.com/office/drawing/2014/main" id="{F96C52BB-AAE9-1974-AF4E-367DD02650FE}"/>
              </a:ext>
            </a:extLst>
          </p:cNvPr>
          <p:cNvSpPr>
            <a:spLocks noGrp="1"/>
          </p:cNvSpPr>
          <p:nvPr>
            <p:ph type="sldNum" sz="quarter" idx="12"/>
          </p:nvPr>
        </p:nvSpPr>
        <p:spPr/>
        <p:txBody>
          <a:bodyPr/>
          <a:lstStyle>
            <a:lvl1pPr>
              <a:defRPr/>
            </a:lvl1pPr>
          </a:lstStyle>
          <a:p>
            <a:fld id="{A89FD995-FFD1-43FC-8FA0-4B350F6FBD7A}" type="slidenum">
              <a:rPr lang="en-US" altLang="en-US"/>
              <a:pPr/>
              <a:t>‹#›</a:t>
            </a:fld>
            <a:endParaRPr lang="en-US" altLang="en-US"/>
          </a:p>
        </p:txBody>
      </p:sp>
    </p:spTree>
    <p:extLst>
      <p:ext uri="{BB962C8B-B14F-4D97-AF65-F5344CB8AC3E}">
        <p14:creationId xmlns:p14="http://schemas.microsoft.com/office/powerpoint/2010/main" val="585913635"/>
      </p:ext>
    </p:extLst>
  </p:cSld>
  <p:clrMapOvr>
    <a:masterClrMapping/>
  </p:clrMapOvr>
  <p:transition spd="slow">
    <p:fade/>
  </p:transition>
</p:sldLayout>
</file>

<file path=ppt/slideLayouts/slideLayout17.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EFC82E3-CF66-0E7C-4AB3-47DFAA94FA90}"/>
              </a:ext>
            </a:extLst>
          </p:cNvPr>
          <p:cNvSpPr>
            <a:spLocks noGrp="1"/>
          </p:cNvSpPr>
          <p:nvPr>
            <p:ph type="title"/>
          </p:nvPr>
        </p:nvSpPr>
        <p:spPr/>
        <p:txBody>
          <a:bodyPr/>
          <a:lstStyle/>
          <a:p>
            <a:r>
              <a:rPr lang="en-US"/>
              <a:t>Click to edit Master title style</a:t>
            </a:r>
          </a:p>
        </p:txBody>
      </p:sp>
      <p:sp>
        <p:nvSpPr>
          <p:cNvPr id="3" name="Date Placeholder 2">
            <a:extLst>
              <a:ext uri="{FF2B5EF4-FFF2-40B4-BE49-F238E27FC236}">
                <a16:creationId xmlns:a16="http://schemas.microsoft.com/office/drawing/2014/main" id="{BC848640-609F-1160-F5E9-86011AE1FE22}"/>
              </a:ext>
            </a:extLst>
          </p:cNvPr>
          <p:cNvSpPr>
            <a:spLocks noGrp="1"/>
          </p:cNvSpPr>
          <p:nvPr>
            <p:ph type="dt" sz="half" idx="10"/>
          </p:nvPr>
        </p:nvSpPr>
        <p:spPr/>
        <p:txBody>
          <a:bodyPr/>
          <a:lstStyle>
            <a:lvl1pPr>
              <a:defRPr/>
            </a:lvl1pPr>
          </a:lstStyle>
          <a:p>
            <a:endParaRPr lang="en-US" altLang="en-US"/>
          </a:p>
        </p:txBody>
      </p:sp>
      <p:sp>
        <p:nvSpPr>
          <p:cNvPr id="4" name="Footer Placeholder 3">
            <a:extLst>
              <a:ext uri="{FF2B5EF4-FFF2-40B4-BE49-F238E27FC236}">
                <a16:creationId xmlns:a16="http://schemas.microsoft.com/office/drawing/2014/main" id="{176B5117-AF8A-573D-2A93-3FAF584DD041}"/>
              </a:ext>
            </a:extLst>
          </p:cNvPr>
          <p:cNvSpPr>
            <a:spLocks noGrp="1"/>
          </p:cNvSpPr>
          <p:nvPr>
            <p:ph type="ftr" sz="quarter" idx="11"/>
          </p:nvPr>
        </p:nvSpPr>
        <p:spPr/>
        <p:txBody>
          <a:bodyPr/>
          <a:lstStyle>
            <a:lvl1pPr>
              <a:defRPr/>
            </a:lvl1pPr>
          </a:lstStyle>
          <a:p>
            <a:endParaRPr lang="en-US" altLang="en-US"/>
          </a:p>
        </p:txBody>
      </p:sp>
      <p:sp>
        <p:nvSpPr>
          <p:cNvPr id="5" name="Slide Number Placeholder 4">
            <a:extLst>
              <a:ext uri="{FF2B5EF4-FFF2-40B4-BE49-F238E27FC236}">
                <a16:creationId xmlns:a16="http://schemas.microsoft.com/office/drawing/2014/main" id="{33E7B7E0-81CE-6E83-971C-9380C50B1097}"/>
              </a:ext>
            </a:extLst>
          </p:cNvPr>
          <p:cNvSpPr>
            <a:spLocks noGrp="1"/>
          </p:cNvSpPr>
          <p:nvPr>
            <p:ph type="sldNum" sz="quarter" idx="12"/>
          </p:nvPr>
        </p:nvSpPr>
        <p:spPr/>
        <p:txBody>
          <a:bodyPr/>
          <a:lstStyle>
            <a:lvl1pPr>
              <a:defRPr/>
            </a:lvl1pPr>
          </a:lstStyle>
          <a:p>
            <a:fld id="{68B52BCC-D07F-4D7D-BC6D-2AA356C429B6}" type="slidenum">
              <a:rPr lang="en-US" altLang="en-US"/>
              <a:pPr/>
              <a:t>‹#›</a:t>
            </a:fld>
            <a:endParaRPr lang="en-US" altLang="en-US"/>
          </a:p>
        </p:txBody>
      </p:sp>
    </p:spTree>
    <p:extLst>
      <p:ext uri="{BB962C8B-B14F-4D97-AF65-F5344CB8AC3E}">
        <p14:creationId xmlns:p14="http://schemas.microsoft.com/office/powerpoint/2010/main" val="414958174"/>
      </p:ext>
    </p:extLst>
  </p:cSld>
  <p:clrMapOvr>
    <a:masterClrMapping/>
  </p:clrMapOvr>
  <p:transition spd="slow">
    <p:fade/>
  </p:transition>
</p:sldLayout>
</file>

<file path=ppt/slideLayouts/slideLayout18.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a:extLst>
              <a:ext uri="{FF2B5EF4-FFF2-40B4-BE49-F238E27FC236}">
                <a16:creationId xmlns:a16="http://schemas.microsoft.com/office/drawing/2014/main" id="{B455FCC5-D3C5-227E-71D0-74DE04B30BF1}"/>
              </a:ext>
            </a:extLst>
          </p:cNvPr>
          <p:cNvSpPr>
            <a:spLocks noGrp="1"/>
          </p:cNvSpPr>
          <p:nvPr>
            <p:ph type="dt" sz="half" idx="10"/>
          </p:nvPr>
        </p:nvSpPr>
        <p:spPr/>
        <p:txBody>
          <a:bodyPr/>
          <a:lstStyle>
            <a:lvl1pPr>
              <a:defRPr/>
            </a:lvl1pPr>
          </a:lstStyle>
          <a:p>
            <a:endParaRPr lang="en-US" altLang="en-US"/>
          </a:p>
        </p:txBody>
      </p:sp>
      <p:sp>
        <p:nvSpPr>
          <p:cNvPr id="3" name="Footer Placeholder 2">
            <a:extLst>
              <a:ext uri="{FF2B5EF4-FFF2-40B4-BE49-F238E27FC236}">
                <a16:creationId xmlns:a16="http://schemas.microsoft.com/office/drawing/2014/main" id="{FA3C25DA-E6BF-3093-924A-723E86F00943}"/>
              </a:ext>
            </a:extLst>
          </p:cNvPr>
          <p:cNvSpPr>
            <a:spLocks noGrp="1"/>
          </p:cNvSpPr>
          <p:nvPr>
            <p:ph type="ftr" sz="quarter" idx="11"/>
          </p:nvPr>
        </p:nvSpPr>
        <p:spPr/>
        <p:txBody>
          <a:bodyPr/>
          <a:lstStyle>
            <a:lvl1pPr>
              <a:defRPr/>
            </a:lvl1pPr>
          </a:lstStyle>
          <a:p>
            <a:endParaRPr lang="en-US" altLang="en-US"/>
          </a:p>
        </p:txBody>
      </p:sp>
      <p:sp>
        <p:nvSpPr>
          <p:cNvPr id="4" name="Slide Number Placeholder 3">
            <a:extLst>
              <a:ext uri="{FF2B5EF4-FFF2-40B4-BE49-F238E27FC236}">
                <a16:creationId xmlns:a16="http://schemas.microsoft.com/office/drawing/2014/main" id="{92DD9F2E-7479-E403-6874-2B1838A6D888}"/>
              </a:ext>
            </a:extLst>
          </p:cNvPr>
          <p:cNvSpPr>
            <a:spLocks noGrp="1"/>
          </p:cNvSpPr>
          <p:nvPr>
            <p:ph type="sldNum" sz="quarter" idx="12"/>
          </p:nvPr>
        </p:nvSpPr>
        <p:spPr/>
        <p:txBody>
          <a:bodyPr/>
          <a:lstStyle>
            <a:lvl1pPr>
              <a:defRPr/>
            </a:lvl1pPr>
          </a:lstStyle>
          <a:p>
            <a:fld id="{997D9AD5-D238-4892-9AB1-785FC59EDF1B}" type="slidenum">
              <a:rPr lang="en-US" altLang="en-US"/>
              <a:pPr/>
              <a:t>‹#›</a:t>
            </a:fld>
            <a:endParaRPr lang="en-US" altLang="en-US"/>
          </a:p>
        </p:txBody>
      </p:sp>
    </p:spTree>
    <p:extLst>
      <p:ext uri="{BB962C8B-B14F-4D97-AF65-F5344CB8AC3E}">
        <p14:creationId xmlns:p14="http://schemas.microsoft.com/office/powerpoint/2010/main" val="7345426"/>
      </p:ext>
    </p:extLst>
  </p:cSld>
  <p:clrMapOvr>
    <a:masterClrMapping/>
  </p:clrMapOvr>
  <p:transition spd="slow">
    <p:fade/>
  </p:transition>
</p:sldLayout>
</file>

<file path=ppt/slideLayouts/slideLayout19.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E04EE40-638A-8B38-2584-F7E2CE9E2B50}"/>
              </a:ext>
            </a:extLst>
          </p:cNvPr>
          <p:cNvSpPr>
            <a:spLocks noGrp="1"/>
          </p:cNvSpPr>
          <p:nvPr>
            <p:ph type="title"/>
          </p:nvPr>
        </p:nvSpPr>
        <p:spPr>
          <a:xfrm>
            <a:off x="630238" y="457200"/>
            <a:ext cx="2949575" cy="1600200"/>
          </a:xfrm>
        </p:spPr>
        <p:txBody>
          <a:bodyPr anchor="b"/>
          <a:lstStyle>
            <a:lvl1pPr>
              <a:defRPr sz="3200"/>
            </a:lvl1pPr>
          </a:lstStyle>
          <a:p>
            <a:r>
              <a:rPr lang="en-US"/>
              <a:t>Click to edit Master title style</a:t>
            </a:r>
          </a:p>
        </p:txBody>
      </p:sp>
      <p:sp>
        <p:nvSpPr>
          <p:cNvPr id="3" name="Content Placeholder 2">
            <a:extLst>
              <a:ext uri="{FF2B5EF4-FFF2-40B4-BE49-F238E27FC236}">
                <a16:creationId xmlns:a16="http://schemas.microsoft.com/office/drawing/2014/main" id="{848AB3B5-01E9-4AE6-C4FA-4770F42BCE83}"/>
              </a:ext>
            </a:extLst>
          </p:cNvPr>
          <p:cNvSpPr>
            <a:spLocks noGrp="1"/>
          </p:cNvSpPr>
          <p:nvPr>
            <p:ph idx="1"/>
          </p:nvPr>
        </p:nvSpPr>
        <p:spPr>
          <a:xfrm>
            <a:off x="3887788" y="987425"/>
            <a:ext cx="462915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a:extLst>
              <a:ext uri="{FF2B5EF4-FFF2-40B4-BE49-F238E27FC236}">
                <a16:creationId xmlns:a16="http://schemas.microsoft.com/office/drawing/2014/main" id="{A9DB38C7-433D-14F8-837B-E6F53D8B7CB6}"/>
              </a:ext>
            </a:extLst>
          </p:cNvPr>
          <p:cNvSpPr>
            <a:spLocks noGrp="1"/>
          </p:cNvSpPr>
          <p:nvPr>
            <p:ph type="body" sz="half" idx="2"/>
          </p:nvPr>
        </p:nvSpPr>
        <p:spPr>
          <a:xfrm>
            <a:off x="630238" y="2057400"/>
            <a:ext cx="2949575"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a:extLst>
              <a:ext uri="{FF2B5EF4-FFF2-40B4-BE49-F238E27FC236}">
                <a16:creationId xmlns:a16="http://schemas.microsoft.com/office/drawing/2014/main" id="{6FE00DDB-AD34-1FE9-A2F4-528FA7DE2E55}"/>
              </a:ext>
            </a:extLst>
          </p:cNvPr>
          <p:cNvSpPr>
            <a:spLocks noGrp="1"/>
          </p:cNvSpPr>
          <p:nvPr>
            <p:ph type="dt" sz="half" idx="10"/>
          </p:nvPr>
        </p:nvSpPr>
        <p:spPr/>
        <p:txBody>
          <a:bodyPr/>
          <a:lstStyle>
            <a:lvl1pPr>
              <a:defRPr/>
            </a:lvl1pPr>
          </a:lstStyle>
          <a:p>
            <a:endParaRPr lang="en-US" altLang="en-US"/>
          </a:p>
        </p:txBody>
      </p:sp>
      <p:sp>
        <p:nvSpPr>
          <p:cNvPr id="6" name="Footer Placeholder 5">
            <a:extLst>
              <a:ext uri="{FF2B5EF4-FFF2-40B4-BE49-F238E27FC236}">
                <a16:creationId xmlns:a16="http://schemas.microsoft.com/office/drawing/2014/main" id="{B9D62D46-65EA-A3A9-116C-AF305A167C46}"/>
              </a:ext>
            </a:extLst>
          </p:cNvPr>
          <p:cNvSpPr>
            <a:spLocks noGrp="1"/>
          </p:cNvSpPr>
          <p:nvPr>
            <p:ph type="ftr" sz="quarter" idx="11"/>
          </p:nvPr>
        </p:nvSpPr>
        <p:spPr/>
        <p:txBody>
          <a:bodyPr/>
          <a:lstStyle>
            <a:lvl1pPr>
              <a:defRPr/>
            </a:lvl1pPr>
          </a:lstStyle>
          <a:p>
            <a:endParaRPr lang="en-US" altLang="en-US"/>
          </a:p>
        </p:txBody>
      </p:sp>
      <p:sp>
        <p:nvSpPr>
          <p:cNvPr id="7" name="Slide Number Placeholder 6">
            <a:extLst>
              <a:ext uri="{FF2B5EF4-FFF2-40B4-BE49-F238E27FC236}">
                <a16:creationId xmlns:a16="http://schemas.microsoft.com/office/drawing/2014/main" id="{D6741E4C-0B8A-69E8-1496-EDDB8A179EBE}"/>
              </a:ext>
            </a:extLst>
          </p:cNvPr>
          <p:cNvSpPr>
            <a:spLocks noGrp="1"/>
          </p:cNvSpPr>
          <p:nvPr>
            <p:ph type="sldNum" sz="quarter" idx="12"/>
          </p:nvPr>
        </p:nvSpPr>
        <p:spPr/>
        <p:txBody>
          <a:bodyPr/>
          <a:lstStyle>
            <a:lvl1pPr>
              <a:defRPr/>
            </a:lvl1pPr>
          </a:lstStyle>
          <a:p>
            <a:fld id="{6C19356F-445A-4BAE-AC49-CD5572FE5F57}" type="slidenum">
              <a:rPr lang="en-US" altLang="en-US"/>
              <a:pPr/>
              <a:t>‹#›</a:t>
            </a:fld>
            <a:endParaRPr lang="en-US" altLang="en-US"/>
          </a:p>
        </p:txBody>
      </p:sp>
    </p:spTree>
    <p:extLst>
      <p:ext uri="{BB962C8B-B14F-4D97-AF65-F5344CB8AC3E}">
        <p14:creationId xmlns:p14="http://schemas.microsoft.com/office/powerpoint/2010/main" val="309994627"/>
      </p:ext>
    </p:extLst>
  </p:cSld>
  <p:clrMapOvr>
    <a:masterClrMapping/>
  </p:clrMapOvr>
  <p:transition spd="slow">
    <p:fade/>
  </p:transition>
</p:sldLayout>
</file>

<file path=ppt/slideLayouts/slideLayout20.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DF0D5DC-24B7-EC9D-8A56-72BE4016584F}"/>
              </a:ext>
            </a:extLst>
          </p:cNvPr>
          <p:cNvSpPr>
            <a:spLocks noGrp="1"/>
          </p:cNvSpPr>
          <p:nvPr>
            <p:ph type="title"/>
          </p:nvPr>
        </p:nvSpPr>
        <p:spPr>
          <a:xfrm>
            <a:off x="630238" y="457200"/>
            <a:ext cx="2949575" cy="1600200"/>
          </a:xfrm>
        </p:spPr>
        <p:txBody>
          <a:bodyPr anchor="b"/>
          <a:lstStyle>
            <a:lvl1pPr>
              <a:defRPr sz="3200"/>
            </a:lvl1pPr>
          </a:lstStyle>
          <a:p>
            <a:r>
              <a:rPr lang="en-US"/>
              <a:t>Click to edit Master title style</a:t>
            </a:r>
          </a:p>
        </p:txBody>
      </p:sp>
      <p:sp>
        <p:nvSpPr>
          <p:cNvPr id="3" name="Picture Placeholder 2">
            <a:extLst>
              <a:ext uri="{FF2B5EF4-FFF2-40B4-BE49-F238E27FC236}">
                <a16:creationId xmlns:a16="http://schemas.microsoft.com/office/drawing/2014/main" id="{1583B912-DD31-F70E-1210-21B1FE91B002}"/>
              </a:ext>
            </a:extLst>
          </p:cNvPr>
          <p:cNvSpPr>
            <a:spLocks noGrp="1"/>
          </p:cNvSpPr>
          <p:nvPr>
            <p:ph type="pic" idx="1"/>
          </p:nvPr>
        </p:nvSpPr>
        <p:spPr>
          <a:xfrm>
            <a:off x="3887788" y="987425"/>
            <a:ext cx="462915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a:extLst>
              <a:ext uri="{FF2B5EF4-FFF2-40B4-BE49-F238E27FC236}">
                <a16:creationId xmlns:a16="http://schemas.microsoft.com/office/drawing/2014/main" id="{FDC2CE4B-7ACF-CEF7-8B4C-C1CA4024D67D}"/>
              </a:ext>
            </a:extLst>
          </p:cNvPr>
          <p:cNvSpPr>
            <a:spLocks noGrp="1"/>
          </p:cNvSpPr>
          <p:nvPr>
            <p:ph type="body" sz="half" idx="2"/>
          </p:nvPr>
        </p:nvSpPr>
        <p:spPr>
          <a:xfrm>
            <a:off x="630238" y="2057400"/>
            <a:ext cx="2949575"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a:extLst>
              <a:ext uri="{FF2B5EF4-FFF2-40B4-BE49-F238E27FC236}">
                <a16:creationId xmlns:a16="http://schemas.microsoft.com/office/drawing/2014/main" id="{86DB1227-3148-0879-BC47-A36695100C56}"/>
              </a:ext>
            </a:extLst>
          </p:cNvPr>
          <p:cNvSpPr>
            <a:spLocks noGrp="1"/>
          </p:cNvSpPr>
          <p:nvPr>
            <p:ph type="dt" sz="half" idx="10"/>
          </p:nvPr>
        </p:nvSpPr>
        <p:spPr/>
        <p:txBody>
          <a:bodyPr/>
          <a:lstStyle>
            <a:lvl1pPr>
              <a:defRPr/>
            </a:lvl1pPr>
          </a:lstStyle>
          <a:p>
            <a:endParaRPr lang="en-US" altLang="en-US"/>
          </a:p>
        </p:txBody>
      </p:sp>
      <p:sp>
        <p:nvSpPr>
          <p:cNvPr id="6" name="Footer Placeholder 5">
            <a:extLst>
              <a:ext uri="{FF2B5EF4-FFF2-40B4-BE49-F238E27FC236}">
                <a16:creationId xmlns:a16="http://schemas.microsoft.com/office/drawing/2014/main" id="{231C9784-1C26-9102-D823-D76C93E14673}"/>
              </a:ext>
            </a:extLst>
          </p:cNvPr>
          <p:cNvSpPr>
            <a:spLocks noGrp="1"/>
          </p:cNvSpPr>
          <p:nvPr>
            <p:ph type="ftr" sz="quarter" idx="11"/>
          </p:nvPr>
        </p:nvSpPr>
        <p:spPr/>
        <p:txBody>
          <a:bodyPr/>
          <a:lstStyle>
            <a:lvl1pPr>
              <a:defRPr/>
            </a:lvl1pPr>
          </a:lstStyle>
          <a:p>
            <a:endParaRPr lang="en-US" altLang="en-US"/>
          </a:p>
        </p:txBody>
      </p:sp>
      <p:sp>
        <p:nvSpPr>
          <p:cNvPr id="7" name="Slide Number Placeholder 6">
            <a:extLst>
              <a:ext uri="{FF2B5EF4-FFF2-40B4-BE49-F238E27FC236}">
                <a16:creationId xmlns:a16="http://schemas.microsoft.com/office/drawing/2014/main" id="{BD8742BC-A9DF-6059-F408-B309F6D9CC90}"/>
              </a:ext>
            </a:extLst>
          </p:cNvPr>
          <p:cNvSpPr>
            <a:spLocks noGrp="1"/>
          </p:cNvSpPr>
          <p:nvPr>
            <p:ph type="sldNum" sz="quarter" idx="12"/>
          </p:nvPr>
        </p:nvSpPr>
        <p:spPr/>
        <p:txBody>
          <a:bodyPr/>
          <a:lstStyle>
            <a:lvl1pPr>
              <a:defRPr/>
            </a:lvl1pPr>
          </a:lstStyle>
          <a:p>
            <a:fld id="{64E0FD4C-1298-45E4-93F1-5975B8B1D10E}" type="slidenum">
              <a:rPr lang="en-US" altLang="en-US"/>
              <a:pPr/>
              <a:t>‹#›</a:t>
            </a:fld>
            <a:endParaRPr lang="en-US" altLang="en-US"/>
          </a:p>
        </p:txBody>
      </p:sp>
    </p:spTree>
    <p:extLst>
      <p:ext uri="{BB962C8B-B14F-4D97-AF65-F5344CB8AC3E}">
        <p14:creationId xmlns:p14="http://schemas.microsoft.com/office/powerpoint/2010/main" val="911608562"/>
      </p:ext>
    </p:extLst>
  </p:cSld>
  <p:clrMapOvr>
    <a:masterClrMapping/>
  </p:clrMapOvr>
  <p:transition spd="slow">
    <p:fade/>
  </p:transition>
</p:sldLayout>
</file>

<file path=ppt/slideLayouts/slideLayout21.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DC2D598-73E3-9312-9915-1E3722C7AB6C}"/>
              </a:ext>
            </a:extLst>
          </p:cNvPr>
          <p:cNvSpPr>
            <a:spLocks noGrp="1"/>
          </p:cNvSpPr>
          <p:nvPr>
            <p:ph type="title"/>
          </p:nvPr>
        </p:nvSpPr>
        <p:spPr/>
        <p:txBody>
          <a:bodyPr/>
          <a:lstStyle/>
          <a:p>
            <a:r>
              <a:rPr lang="en-US"/>
              <a:t>Click to edit Master title style</a:t>
            </a:r>
          </a:p>
        </p:txBody>
      </p:sp>
      <p:sp>
        <p:nvSpPr>
          <p:cNvPr id="3" name="Vertical Text Placeholder 2">
            <a:extLst>
              <a:ext uri="{FF2B5EF4-FFF2-40B4-BE49-F238E27FC236}">
                <a16:creationId xmlns:a16="http://schemas.microsoft.com/office/drawing/2014/main" id="{923A23C3-61FC-F4DD-C134-8B946100A68C}"/>
              </a:ext>
            </a:extLst>
          </p:cNvPr>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4A6E9055-19DB-D691-8A3E-859FB37F8C1D}"/>
              </a:ext>
            </a:extLst>
          </p:cNvPr>
          <p:cNvSpPr>
            <a:spLocks noGrp="1"/>
          </p:cNvSpPr>
          <p:nvPr>
            <p:ph type="dt" sz="half" idx="10"/>
          </p:nvPr>
        </p:nvSpPr>
        <p:spPr/>
        <p:txBody>
          <a:bodyPr/>
          <a:lstStyle>
            <a:lvl1pPr>
              <a:defRPr/>
            </a:lvl1pPr>
          </a:lstStyle>
          <a:p>
            <a:endParaRPr lang="en-US" altLang="en-US"/>
          </a:p>
        </p:txBody>
      </p:sp>
      <p:sp>
        <p:nvSpPr>
          <p:cNvPr id="5" name="Footer Placeholder 4">
            <a:extLst>
              <a:ext uri="{FF2B5EF4-FFF2-40B4-BE49-F238E27FC236}">
                <a16:creationId xmlns:a16="http://schemas.microsoft.com/office/drawing/2014/main" id="{90012E90-F73E-BB49-B39B-F0C952B8B9FC}"/>
              </a:ext>
            </a:extLst>
          </p:cNvPr>
          <p:cNvSpPr>
            <a:spLocks noGrp="1"/>
          </p:cNvSpPr>
          <p:nvPr>
            <p:ph type="ftr" sz="quarter" idx="11"/>
          </p:nvPr>
        </p:nvSpPr>
        <p:spPr/>
        <p:txBody>
          <a:bodyPr/>
          <a:lstStyle>
            <a:lvl1pPr>
              <a:defRPr/>
            </a:lvl1pPr>
          </a:lstStyle>
          <a:p>
            <a:endParaRPr lang="en-US" altLang="en-US"/>
          </a:p>
        </p:txBody>
      </p:sp>
      <p:sp>
        <p:nvSpPr>
          <p:cNvPr id="6" name="Slide Number Placeholder 5">
            <a:extLst>
              <a:ext uri="{FF2B5EF4-FFF2-40B4-BE49-F238E27FC236}">
                <a16:creationId xmlns:a16="http://schemas.microsoft.com/office/drawing/2014/main" id="{EA55E47F-E632-05EA-595D-AA9E6AFDCE96}"/>
              </a:ext>
            </a:extLst>
          </p:cNvPr>
          <p:cNvSpPr>
            <a:spLocks noGrp="1"/>
          </p:cNvSpPr>
          <p:nvPr>
            <p:ph type="sldNum" sz="quarter" idx="12"/>
          </p:nvPr>
        </p:nvSpPr>
        <p:spPr/>
        <p:txBody>
          <a:bodyPr/>
          <a:lstStyle>
            <a:lvl1pPr>
              <a:defRPr/>
            </a:lvl1pPr>
          </a:lstStyle>
          <a:p>
            <a:fld id="{37AD705A-7F66-4202-97B3-9056757590E7}" type="slidenum">
              <a:rPr lang="en-US" altLang="en-US"/>
              <a:pPr/>
              <a:t>‹#›</a:t>
            </a:fld>
            <a:endParaRPr lang="en-US" altLang="en-US"/>
          </a:p>
        </p:txBody>
      </p:sp>
    </p:spTree>
    <p:extLst>
      <p:ext uri="{BB962C8B-B14F-4D97-AF65-F5344CB8AC3E}">
        <p14:creationId xmlns:p14="http://schemas.microsoft.com/office/powerpoint/2010/main" val="369252586"/>
      </p:ext>
    </p:extLst>
  </p:cSld>
  <p:clrMapOvr>
    <a:masterClrMapping/>
  </p:clrMapOvr>
  <p:transition spd="slow">
    <p:fade/>
  </p:transition>
</p:sldLayout>
</file>

<file path=ppt/slideLayouts/slideLayout22.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a:extLst>
              <a:ext uri="{FF2B5EF4-FFF2-40B4-BE49-F238E27FC236}">
                <a16:creationId xmlns:a16="http://schemas.microsoft.com/office/drawing/2014/main" id="{3BDF16F1-992B-B490-8988-10849F2ECC91}"/>
              </a:ext>
            </a:extLst>
          </p:cNvPr>
          <p:cNvSpPr>
            <a:spLocks noGrp="1"/>
          </p:cNvSpPr>
          <p:nvPr>
            <p:ph type="title" orient="vert"/>
          </p:nvPr>
        </p:nvSpPr>
        <p:spPr>
          <a:xfrm>
            <a:off x="7124700" y="609600"/>
            <a:ext cx="1943100" cy="5486400"/>
          </a:xfrm>
        </p:spPr>
        <p:txBody>
          <a:bodyPr vert="eaVert"/>
          <a:lstStyle/>
          <a:p>
            <a:r>
              <a:rPr lang="en-US"/>
              <a:t>Click to edit Master title style</a:t>
            </a:r>
          </a:p>
        </p:txBody>
      </p:sp>
      <p:sp>
        <p:nvSpPr>
          <p:cNvPr id="3" name="Vertical Text Placeholder 2">
            <a:extLst>
              <a:ext uri="{FF2B5EF4-FFF2-40B4-BE49-F238E27FC236}">
                <a16:creationId xmlns:a16="http://schemas.microsoft.com/office/drawing/2014/main" id="{D77239A3-63F0-0986-2A03-43C3907BA093}"/>
              </a:ext>
            </a:extLst>
          </p:cNvPr>
          <p:cNvSpPr>
            <a:spLocks noGrp="1"/>
          </p:cNvSpPr>
          <p:nvPr>
            <p:ph type="body" orient="vert" idx="1"/>
          </p:nvPr>
        </p:nvSpPr>
        <p:spPr>
          <a:xfrm>
            <a:off x="1295400" y="609600"/>
            <a:ext cx="5676900" cy="5486400"/>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E5D1BE2B-64AF-12D2-50C8-FA00ACE7071A}"/>
              </a:ext>
            </a:extLst>
          </p:cNvPr>
          <p:cNvSpPr>
            <a:spLocks noGrp="1"/>
          </p:cNvSpPr>
          <p:nvPr>
            <p:ph type="dt" sz="half" idx="10"/>
          </p:nvPr>
        </p:nvSpPr>
        <p:spPr/>
        <p:txBody>
          <a:bodyPr/>
          <a:lstStyle>
            <a:lvl1pPr>
              <a:defRPr/>
            </a:lvl1pPr>
          </a:lstStyle>
          <a:p>
            <a:endParaRPr lang="en-US" altLang="en-US"/>
          </a:p>
        </p:txBody>
      </p:sp>
      <p:sp>
        <p:nvSpPr>
          <p:cNvPr id="5" name="Footer Placeholder 4">
            <a:extLst>
              <a:ext uri="{FF2B5EF4-FFF2-40B4-BE49-F238E27FC236}">
                <a16:creationId xmlns:a16="http://schemas.microsoft.com/office/drawing/2014/main" id="{CFEFE162-61B1-55E0-DCBE-BFAC2FFDB51F}"/>
              </a:ext>
            </a:extLst>
          </p:cNvPr>
          <p:cNvSpPr>
            <a:spLocks noGrp="1"/>
          </p:cNvSpPr>
          <p:nvPr>
            <p:ph type="ftr" sz="quarter" idx="11"/>
          </p:nvPr>
        </p:nvSpPr>
        <p:spPr/>
        <p:txBody>
          <a:bodyPr/>
          <a:lstStyle>
            <a:lvl1pPr>
              <a:defRPr/>
            </a:lvl1pPr>
          </a:lstStyle>
          <a:p>
            <a:endParaRPr lang="en-US" altLang="en-US"/>
          </a:p>
        </p:txBody>
      </p:sp>
      <p:sp>
        <p:nvSpPr>
          <p:cNvPr id="6" name="Slide Number Placeholder 5">
            <a:extLst>
              <a:ext uri="{FF2B5EF4-FFF2-40B4-BE49-F238E27FC236}">
                <a16:creationId xmlns:a16="http://schemas.microsoft.com/office/drawing/2014/main" id="{CCB3A7CE-8DD8-3338-55DE-ECD030E6802F}"/>
              </a:ext>
            </a:extLst>
          </p:cNvPr>
          <p:cNvSpPr>
            <a:spLocks noGrp="1"/>
          </p:cNvSpPr>
          <p:nvPr>
            <p:ph type="sldNum" sz="quarter" idx="12"/>
          </p:nvPr>
        </p:nvSpPr>
        <p:spPr/>
        <p:txBody>
          <a:bodyPr/>
          <a:lstStyle>
            <a:lvl1pPr>
              <a:defRPr/>
            </a:lvl1pPr>
          </a:lstStyle>
          <a:p>
            <a:fld id="{787016B9-B690-4578-8394-39E493241C4B}" type="slidenum">
              <a:rPr lang="en-US" altLang="en-US"/>
              <a:pPr/>
              <a:t>‹#›</a:t>
            </a:fld>
            <a:endParaRPr lang="en-US" altLang="en-US"/>
          </a:p>
        </p:txBody>
      </p:sp>
    </p:spTree>
    <p:extLst>
      <p:ext uri="{BB962C8B-B14F-4D97-AF65-F5344CB8AC3E}">
        <p14:creationId xmlns:p14="http://schemas.microsoft.com/office/powerpoint/2010/main" val="3582774966"/>
      </p:ext>
    </p:extLst>
  </p:cSld>
  <p:clrMapOvr>
    <a:masterClrMapping/>
  </p:clrMapOvr>
  <p:transition spd="slow">
    <p:fade/>
  </p:transition>
</p:sldLayout>
</file>

<file path=ppt/slideLayouts/slideLayout23.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F79A24D-C13E-B519-FDF0-4C8750CA110A}"/>
              </a:ext>
            </a:extLst>
          </p:cNvPr>
          <p:cNvSpPr>
            <a:spLocks noGrp="1"/>
          </p:cNvSpPr>
          <p:nvPr>
            <p:ph type="ctrTitle"/>
          </p:nvPr>
        </p:nvSpPr>
        <p:spPr>
          <a:xfrm>
            <a:off x="1143000" y="1122363"/>
            <a:ext cx="6858000" cy="2387600"/>
          </a:xfrm>
        </p:spPr>
        <p:txBody>
          <a:bodyPr anchor="b"/>
          <a:lstStyle>
            <a:lvl1pPr algn="ctr">
              <a:defRPr sz="6000"/>
            </a:lvl1pPr>
          </a:lstStyle>
          <a:p>
            <a:r>
              <a:rPr lang="en-US"/>
              <a:t>Click to edit Master title style</a:t>
            </a:r>
          </a:p>
        </p:txBody>
      </p:sp>
      <p:sp>
        <p:nvSpPr>
          <p:cNvPr id="3" name="Subtitle 2">
            <a:extLst>
              <a:ext uri="{FF2B5EF4-FFF2-40B4-BE49-F238E27FC236}">
                <a16:creationId xmlns:a16="http://schemas.microsoft.com/office/drawing/2014/main" id="{1901E7BF-8C8F-E3C4-6452-535CC1158BFE}"/>
              </a:ext>
            </a:extLst>
          </p:cNvPr>
          <p:cNvSpPr>
            <a:spLocks noGrp="1"/>
          </p:cNvSpPr>
          <p:nvPr>
            <p:ph type="subTitle" idx="1"/>
          </p:nvPr>
        </p:nvSpPr>
        <p:spPr>
          <a:xfrm>
            <a:off x="1143000" y="3602038"/>
            <a:ext cx="6858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p>
        </p:txBody>
      </p:sp>
      <p:sp>
        <p:nvSpPr>
          <p:cNvPr id="4" name="Date Placeholder 3">
            <a:extLst>
              <a:ext uri="{FF2B5EF4-FFF2-40B4-BE49-F238E27FC236}">
                <a16:creationId xmlns:a16="http://schemas.microsoft.com/office/drawing/2014/main" id="{6D07CE61-CB9B-72E6-AA27-07E2EDDB552F}"/>
              </a:ext>
            </a:extLst>
          </p:cNvPr>
          <p:cNvSpPr>
            <a:spLocks noGrp="1"/>
          </p:cNvSpPr>
          <p:nvPr>
            <p:ph type="dt" sz="half" idx="10"/>
          </p:nvPr>
        </p:nvSpPr>
        <p:spPr/>
        <p:txBody>
          <a:bodyPr/>
          <a:lstStyle>
            <a:lvl1pPr>
              <a:defRPr/>
            </a:lvl1pPr>
          </a:lstStyle>
          <a:p>
            <a:endParaRPr lang="en-US" altLang="en-US"/>
          </a:p>
        </p:txBody>
      </p:sp>
      <p:sp>
        <p:nvSpPr>
          <p:cNvPr id="5" name="Footer Placeholder 4">
            <a:extLst>
              <a:ext uri="{FF2B5EF4-FFF2-40B4-BE49-F238E27FC236}">
                <a16:creationId xmlns:a16="http://schemas.microsoft.com/office/drawing/2014/main" id="{AE3E458C-E935-6337-4AF9-D4364B5E9253}"/>
              </a:ext>
            </a:extLst>
          </p:cNvPr>
          <p:cNvSpPr>
            <a:spLocks noGrp="1"/>
          </p:cNvSpPr>
          <p:nvPr>
            <p:ph type="ftr" sz="quarter" idx="11"/>
          </p:nvPr>
        </p:nvSpPr>
        <p:spPr/>
        <p:txBody>
          <a:bodyPr/>
          <a:lstStyle>
            <a:lvl1pPr>
              <a:defRPr/>
            </a:lvl1pPr>
          </a:lstStyle>
          <a:p>
            <a:endParaRPr lang="en-US" altLang="en-US"/>
          </a:p>
        </p:txBody>
      </p:sp>
      <p:sp>
        <p:nvSpPr>
          <p:cNvPr id="6" name="Slide Number Placeholder 5">
            <a:extLst>
              <a:ext uri="{FF2B5EF4-FFF2-40B4-BE49-F238E27FC236}">
                <a16:creationId xmlns:a16="http://schemas.microsoft.com/office/drawing/2014/main" id="{981178A5-A31D-3DB8-188C-F9C331113197}"/>
              </a:ext>
            </a:extLst>
          </p:cNvPr>
          <p:cNvSpPr>
            <a:spLocks noGrp="1"/>
          </p:cNvSpPr>
          <p:nvPr>
            <p:ph type="sldNum" sz="quarter" idx="12"/>
          </p:nvPr>
        </p:nvSpPr>
        <p:spPr/>
        <p:txBody>
          <a:bodyPr/>
          <a:lstStyle>
            <a:lvl1pPr>
              <a:defRPr/>
            </a:lvl1pPr>
          </a:lstStyle>
          <a:p>
            <a:fld id="{45D388AC-1DAD-45BB-8EFA-A2D237C1F636}" type="slidenum">
              <a:rPr lang="en-US" altLang="en-US"/>
              <a:pPr/>
              <a:t>‹#›</a:t>
            </a:fld>
            <a:endParaRPr lang="en-US" altLang="en-US"/>
          </a:p>
        </p:txBody>
      </p:sp>
    </p:spTree>
    <p:extLst>
      <p:ext uri="{BB962C8B-B14F-4D97-AF65-F5344CB8AC3E}">
        <p14:creationId xmlns:p14="http://schemas.microsoft.com/office/powerpoint/2010/main" val="1711869188"/>
      </p:ext>
    </p:extLst>
  </p:cSld>
  <p:clrMapOvr>
    <a:masterClrMapping/>
  </p:clrMapOvr>
  <p:transition spd="slow">
    <p:split orient="vert" dir="in"/>
  </p:transition>
</p:sldLayout>
</file>

<file path=ppt/slideLayouts/slideLayout24.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23446E6-7CAA-56A0-0B52-1604155F5F7D}"/>
              </a:ext>
            </a:extLst>
          </p:cNvPr>
          <p:cNvSpPr>
            <a:spLocks noGrp="1"/>
          </p:cNvSpPr>
          <p:nvPr>
            <p:ph type="title"/>
          </p:nvPr>
        </p:nvSpPr>
        <p:spPr/>
        <p:txBody>
          <a:bodyPr/>
          <a:lstStyle/>
          <a:p>
            <a:r>
              <a:rPr lang="en-US"/>
              <a:t>Click to edit Master title style</a:t>
            </a:r>
          </a:p>
        </p:txBody>
      </p:sp>
      <p:sp>
        <p:nvSpPr>
          <p:cNvPr id="3" name="Content Placeholder 2">
            <a:extLst>
              <a:ext uri="{FF2B5EF4-FFF2-40B4-BE49-F238E27FC236}">
                <a16:creationId xmlns:a16="http://schemas.microsoft.com/office/drawing/2014/main" id="{A79B9100-5DF7-A62E-A0DF-034165B46516}"/>
              </a:ext>
            </a:extLst>
          </p:cNvPr>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6E722D80-EA85-1A6A-2510-ED432A6A4F46}"/>
              </a:ext>
            </a:extLst>
          </p:cNvPr>
          <p:cNvSpPr>
            <a:spLocks noGrp="1"/>
          </p:cNvSpPr>
          <p:nvPr>
            <p:ph type="dt" sz="half" idx="10"/>
          </p:nvPr>
        </p:nvSpPr>
        <p:spPr/>
        <p:txBody>
          <a:bodyPr/>
          <a:lstStyle>
            <a:lvl1pPr>
              <a:defRPr/>
            </a:lvl1pPr>
          </a:lstStyle>
          <a:p>
            <a:endParaRPr lang="en-US" altLang="en-US"/>
          </a:p>
        </p:txBody>
      </p:sp>
      <p:sp>
        <p:nvSpPr>
          <p:cNvPr id="5" name="Footer Placeholder 4">
            <a:extLst>
              <a:ext uri="{FF2B5EF4-FFF2-40B4-BE49-F238E27FC236}">
                <a16:creationId xmlns:a16="http://schemas.microsoft.com/office/drawing/2014/main" id="{0997BBE1-8884-9427-D8CD-0C9555A47686}"/>
              </a:ext>
            </a:extLst>
          </p:cNvPr>
          <p:cNvSpPr>
            <a:spLocks noGrp="1"/>
          </p:cNvSpPr>
          <p:nvPr>
            <p:ph type="ftr" sz="quarter" idx="11"/>
          </p:nvPr>
        </p:nvSpPr>
        <p:spPr/>
        <p:txBody>
          <a:bodyPr/>
          <a:lstStyle>
            <a:lvl1pPr>
              <a:defRPr/>
            </a:lvl1pPr>
          </a:lstStyle>
          <a:p>
            <a:endParaRPr lang="en-US" altLang="en-US"/>
          </a:p>
        </p:txBody>
      </p:sp>
      <p:sp>
        <p:nvSpPr>
          <p:cNvPr id="6" name="Slide Number Placeholder 5">
            <a:extLst>
              <a:ext uri="{FF2B5EF4-FFF2-40B4-BE49-F238E27FC236}">
                <a16:creationId xmlns:a16="http://schemas.microsoft.com/office/drawing/2014/main" id="{AF72278E-1477-F436-5171-D6A5EAC5DF85}"/>
              </a:ext>
            </a:extLst>
          </p:cNvPr>
          <p:cNvSpPr>
            <a:spLocks noGrp="1"/>
          </p:cNvSpPr>
          <p:nvPr>
            <p:ph type="sldNum" sz="quarter" idx="12"/>
          </p:nvPr>
        </p:nvSpPr>
        <p:spPr/>
        <p:txBody>
          <a:bodyPr/>
          <a:lstStyle>
            <a:lvl1pPr>
              <a:defRPr/>
            </a:lvl1pPr>
          </a:lstStyle>
          <a:p>
            <a:fld id="{C7DE4FE2-B4A3-47F1-979F-E2BAAE554661}" type="slidenum">
              <a:rPr lang="en-US" altLang="en-US"/>
              <a:pPr/>
              <a:t>‹#›</a:t>
            </a:fld>
            <a:endParaRPr lang="en-US" altLang="en-US"/>
          </a:p>
        </p:txBody>
      </p:sp>
    </p:spTree>
    <p:extLst>
      <p:ext uri="{BB962C8B-B14F-4D97-AF65-F5344CB8AC3E}">
        <p14:creationId xmlns:p14="http://schemas.microsoft.com/office/powerpoint/2010/main" val="2941460704"/>
      </p:ext>
    </p:extLst>
  </p:cSld>
  <p:clrMapOvr>
    <a:masterClrMapping/>
  </p:clrMapOvr>
  <p:transition spd="slow">
    <p:split orient="vert" dir="in"/>
  </p:transition>
</p:sldLayout>
</file>

<file path=ppt/slideLayouts/slideLayout25.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CE89B78-D685-F0D8-558B-32CE840F53DC}"/>
              </a:ext>
            </a:extLst>
          </p:cNvPr>
          <p:cNvSpPr>
            <a:spLocks noGrp="1"/>
          </p:cNvSpPr>
          <p:nvPr>
            <p:ph type="title"/>
          </p:nvPr>
        </p:nvSpPr>
        <p:spPr>
          <a:xfrm>
            <a:off x="623888" y="1709738"/>
            <a:ext cx="7886700" cy="2852737"/>
          </a:xfrm>
        </p:spPr>
        <p:txBody>
          <a:bodyPr anchor="b"/>
          <a:lstStyle>
            <a:lvl1pPr>
              <a:defRPr sz="6000"/>
            </a:lvl1pPr>
          </a:lstStyle>
          <a:p>
            <a:r>
              <a:rPr lang="en-US"/>
              <a:t>Click to edit Master title style</a:t>
            </a:r>
          </a:p>
        </p:txBody>
      </p:sp>
      <p:sp>
        <p:nvSpPr>
          <p:cNvPr id="3" name="Text Placeholder 2">
            <a:extLst>
              <a:ext uri="{FF2B5EF4-FFF2-40B4-BE49-F238E27FC236}">
                <a16:creationId xmlns:a16="http://schemas.microsoft.com/office/drawing/2014/main" id="{92A8BD69-B69A-7343-98B0-00B2AB820489}"/>
              </a:ext>
            </a:extLst>
          </p:cNvPr>
          <p:cNvSpPr>
            <a:spLocks noGrp="1"/>
          </p:cNvSpPr>
          <p:nvPr>
            <p:ph type="body" idx="1"/>
          </p:nvPr>
        </p:nvSpPr>
        <p:spPr>
          <a:xfrm>
            <a:off x="623888" y="4589463"/>
            <a:ext cx="7886700" cy="1500187"/>
          </a:xfrm>
        </p:spPr>
        <p:txBody>
          <a:bodyPr/>
          <a:lstStyle>
            <a:lvl1pPr marL="0" indent="0">
              <a:buNone/>
              <a:defRPr sz="2400"/>
            </a:lvl1pPr>
            <a:lvl2pPr marL="457200" indent="0">
              <a:buNone/>
              <a:defRPr sz="2000"/>
            </a:lvl2pPr>
            <a:lvl3pPr marL="914400" indent="0">
              <a:buNone/>
              <a:defRPr sz="18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pPr lvl="0"/>
            <a:r>
              <a:rPr lang="en-US"/>
              <a:t>Click to edit Master text styles</a:t>
            </a:r>
          </a:p>
        </p:txBody>
      </p:sp>
      <p:sp>
        <p:nvSpPr>
          <p:cNvPr id="4" name="Date Placeholder 3">
            <a:extLst>
              <a:ext uri="{FF2B5EF4-FFF2-40B4-BE49-F238E27FC236}">
                <a16:creationId xmlns:a16="http://schemas.microsoft.com/office/drawing/2014/main" id="{D2DEAA90-0FA8-9B85-6B33-05290E1F2EE8}"/>
              </a:ext>
            </a:extLst>
          </p:cNvPr>
          <p:cNvSpPr>
            <a:spLocks noGrp="1"/>
          </p:cNvSpPr>
          <p:nvPr>
            <p:ph type="dt" sz="half" idx="10"/>
          </p:nvPr>
        </p:nvSpPr>
        <p:spPr/>
        <p:txBody>
          <a:bodyPr/>
          <a:lstStyle>
            <a:lvl1pPr>
              <a:defRPr/>
            </a:lvl1pPr>
          </a:lstStyle>
          <a:p>
            <a:endParaRPr lang="en-US" altLang="en-US"/>
          </a:p>
        </p:txBody>
      </p:sp>
      <p:sp>
        <p:nvSpPr>
          <p:cNvPr id="5" name="Footer Placeholder 4">
            <a:extLst>
              <a:ext uri="{FF2B5EF4-FFF2-40B4-BE49-F238E27FC236}">
                <a16:creationId xmlns:a16="http://schemas.microsoft.com/office/drawing/2014/main" id="{131ACB8D-56F2-4319-C297-A952D5B00262}"/>
              </a:ext>
            </a:extLst>
          </p:cNvPr>
          <p:cNvSpPr>
            <a:spLocks noGrp="1"/>
          </p:cNvSpPr>
          <p:nvPr>
            <p:ph type="ftr" sz="quarter" idx="11"/>
          </p:nvPr>
        </p:nvSpPr>
        <p:spPr/>
        <p:txBody>
          <a:bodyPr/>
          <a:lstStyle>
            <a:lvl1pPr>
              <a:defRPr/>
            </a:lvl1pPr>
          </a:lstStyle>
          <a:p>
            <a:endParaRPr lang="en-US" altLang="en-US"/>
          </a:p>
        </p:txBody>
      </p:sp>
      <p:sp>
        <p:nvSpPr>
          <p:cNvPr id="6" name="Slide Number Placeholder 5">
            <a:extLst>
              <a:ext uri="{FF2B5EF4-FFF2-40B4-BE49-F238E27FC236}">
                <a16:creationId xmlns:a16="http://schemas.microsoft.com/office/drawing/2014/main" id="{832903C1-E89D-7C1A-99BC-F7504ECCF648}"/>
              </a:ext>
            </a:extLst>
          </p:cNvPr>
          <p:cNvSpPr>
            <a:spLocks noGrp="1"/>
          </p:cNvSpPr>
          <p:nvPr>
            <p:ph type="sldNum" sz="quarter" idx="12"/>
          </p:nvPr>
        </p:nvSpPr>
        <p:spPr/>
        <p:txBody>
          <a:bodyPr/>
          <a:lstStyle>
            <a:lvl1pPr>
              <a:defRPr/>
            </a:lvl1pPr>
          </a:lstStyle>
          <a:p>
            <a:fld id="{C0133CCC-C610-4C53-A340-6B099906A5E0}" type="slidenum">
              <a:rPr lang="en-US" altLang="en-US"/>
              <a:pPr/>
              <a:t>‹#›</a:t>
            </a:fld>
            <a:endParaRPr lang="en-US" altLang="en-US"/>
          </a:p>
        </p:txBody>
      </p:sp>
    </p:spTree>
    <p:extLst>
      <p:ext uri="{BB962C8B-B14F-4D97-AF65-F5344CB8AC3E}">
        <p14:creationId xmlns:p14="http://schemas.microsoft.com/office/powerpoint/2010/main" val="808807843"/>
      </p:ext>
    </p:extLst>
  </p:cSld>
  <p:clrMapOvr>
    <a:masterClrMapping/>
  </p:clrMapOvr>
  <p:transition spd="slow">
    <p:split orient="vert" dir="in"/>
  </p:transition>
</p:sldLayout>
</file>

<file path=ppt/slideLayouts/slideLayout26.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A3752C2-5B6A-13C0-6A0C-A8ED2353B8A9}"/>
              </a:ext>
            </a:extLst>
          </p:cNvPr>
          <p:cNvSpPr>
            <a:spLocks noGrp="1"/>
          </p:cNvSpPr>
          <p:nvPr>
            <p:ph type="title"/>
          </p:nvPr>
        </p:nvSpPr>
        <p:spPr/>
        <p:txBody>
          <a:bodyPr/>
          <a:lstStyle/>
          <a:p>
            <a:r>
              <a:rPr lang="en-US"/>
              <a:t>Click to edit Master title style</a:t>
            </a:r>
          </a:p>
        </p:txBody>
      </p:sp>
      <p:sp>
        <p:nvSpPr>
          <p:cNvPr id="3" name="Content Placeholder 2">
            <a:extLst>
              <a:ext uri="{FF2B5EF4-FFF2-40B4-BE49-F238E27FC236}">
                <a16:creationId xmlns:a16="http://schemas.microsoft.com/office/drawing/2014/main" id="{A41FAA78-C7DA-0A84-000A-FAAC6FE9DD3C}"/>
              </a:ext>
            </a:extLst>
          </p:cNvPr>
          <p:cNvSpPr>
            <a:spLocks noGrp="1"/>
          </p:cNvSpPr>
          <p:nvPr>
            <p:ph sz="half" idx="1"/>
          </p:nvPr>
        </p:nvSpPr>
        <p:spPr>
          <a:xfrm>
            <a:off x="685800" y="1981200"/>
            <a:ext cx="3810000" cy="4114800"/>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a:extLst>
              <a:ext uri="{FF2B5EF4-FFF2-40B4-BE49-F238E27FC236}">
                <a16:creationId xmlns:a16="http://schemas.microsoft.com/office/drawing/2014/main" id="{2B45EF26-0BD7-879D-164B-24F8E6539B7E}"/>
              </a:ext>
            </a:extLst>
          </p:cNvPr>
          <p:cNvSpPr>
            <a:spLocks noGrp="1"/>
          </p:cNvSpPr>
          <p:nvPr>
            <p:ph sz="half" idx="2"/>
          </p:nvPr>
        </p:nvSpPr>
        <p:spPr>
          <a:xfrm>
            <a:off x="4648200" y="1981200"/>
            <a:ext cx="3810000" cy="4114800"/>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4">
            <a:extLst>
              <a:ext uri="{FF2B5EF4-FFF2-40B4-BE49-F238E27FC236}">
                <a16:creationId xmlns:a16="http://schemas.microsoft.com/office/drawing/2014/main" id="{A17F213E-44CD-C6F9-AFF4-D0FD8D7130F4}"/>
              </a:ext>
            </a:extLst>
          </p:cNvPr>
          <p:cNvSpPr>
            <a:spLocks noGrp="1"/>
          </p:cNvSpPr>
          <p:nvPr>
            <p:ph type="dt" sz="half" idx="10"/>
          </p:nvPr>
        </p:nvSpPr>
        <p:spPr/>
        <p:txBody>
          <a:bodyPr/>
          <a:lstStyle>
            <a:lvl1pPr>
              <a:defRPr/>
            </a:lvl1pPr>
          </a:lstStyle>
          <a:p>
            <a:endParaRPr lang="en-US" altLang="en-US"/>
          </a:p>
        </p:txBody>
      </p:sp>
      <p:sp>
        <p:nvSpPr>
          <p:cNvPr id="6" name="Footer Placeholder 5">
            <a:extLst>
              <a:ext uri="{FF2B5EF4-FFF2-40B4-BE49-F238E27FC236}">
                <a16:creationId xmlns:a16="http://schemas.microsoft.com/office/drawing/2014/main" id="{5D263F6A-E8C5-C8C7-952F-E8FA76B37103}"/>
              </a:ext>
            </a:extLst>
          </p:cNvPr>
          <p:cNvSpPr>
            <a:spLocks noGrp="1"/>
          </p:cNvSpPr>
          <p:nvPr>
            <p:ph type="ftr" sz="quarter" idx="11"/>
          </p:nvPr>
        </p:nvSpPr>
        <p:spPr/>
        <p:txBody>
          <a:bodyPr/>
          <a:lstStyle>
            <a:lvl1pPr>
              <a:defRPr/>
            </a:lvl1pPr>
          </a:lstStyle>
          <a:p>
            <a:endParaRPr lang="en-US" altLang="en-US"/>
          </a:p>
        </p:txBody>
      </p:sp>
      <p:sp>
        <p:nvSpPr>
          <p:cNvPr id="7" name="Slide Number Placeholder 6">
            <a:extLst>
              <a:ext uri="{FF2B5EF4-FFF2-40B4-BE49-F238E27FC236}">
                <a16:creationId xmlns:a16="http://schemas.microsoft.com/office/drawing/2014/main" id="{C58D8C08-B08C-1C89-6C14-62A5C5080E56}"/>
              </a:ext>
            </a:extLst>
          </p:cNvPr>
          <p:cNvSpPr>
            <a:spLocks noGrp="1"/>
          </p:cNvSpPr>
          <p:nvPr>
            <p:ph type="sldNum" sz="quarter" idx="12"/>
          </p:nvPr>
        </p:nvSpPr>
        <p:spPr/>
        <p:txBody>
          <a:bodyPr/>
          <a:lstStyle>
            <a:lvl1pPr>
              <a:defRPr/>
            </a:lvl1pPr>
          </a:lstStyle>
          <a:p>
            <a:fld id="{76D03C5C-2425-487E-808E-7B2C4ACCF441}" type="slidenum">
              <a:rPr lang="en-US" altLang="en-US"/>
              <a:pPr/>
              <a:t>‹#›</a:t>
            </a:fld>
            <a:endParaRPr lang="en-US" altLang="en-US"/>
          </a:p>
        </p:txBody>
      </p:sp>
    </p:spTree>
    <p:extLst>
      <p:ext uri="{BB962C8B-B14F-4D97-AF65-F5344CB8AC3E}">
        <p14:creationId xmlns:p14="http://schemas.microsoft.com/office/powerpoint/2010/main" val="179043150"/>
      </p:ext>
    </p:extLst>
  </p:cSld>
  <p:clrMapOvr>
    <a:masterClrMapping/>
  </p:clrMapOvr>
  <p:transition spd="slow">
    <p:split orient="vert" dir="in"/>
  </p:transition>
</p:sldLayout>
</file>

<file path=ppt/slideLayouts/slideLayout27.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68D6A1E-2DC7-1C67-A0A7-719D00CBA335}"/>
              </a:ext>
            </a:extLst>
          </p:cNvPr>
          <p:cNvSpPr>
            <a:spLocks noGrp="1"/>
          </p:cNvSpPr>
          <p:nvPr>
            <p:ph type="title"/>
          </p:nvPr>
        </p:nvSpPr>
        <p:spPr>
          <a:xfrm>
            <a:off x="630238" y="365125"/>
            <a:ext cx="7886700" cy="1325563"/>
          </a:xfrm>
        </p:spPr>
        <p:txBody>
          <a:bodyPr/>
          <a:lstStyle/>
          <a:p>
            <a:r>
              <a:rPr lang="en-US"/>
              <a:t>Click to edit Master title style</a:t>
            </a:r>
          </a:p>
        </p:txBody>
      </p:sp>
      <p:sp>
        <p:nvSpPr>
          <p:cNvPr id="3" name="Text Placeholder 2">
            <a:extLst>
              <a:ext uri="{FF2B5EF4-FFF2-40B4-BE49-F238E27FC236}">
                <a16:creationId xmlns:a16="http://schemas.microsoft.com/office/drawing/2014/main" id="{E4659CD2-47D4-662E-707B-44D55D3BBA0D}"/>
              </a:ext>
            </a:extLst>
          </p:cNvPr>
          <p:cNvSpPr>
            <a:spLocks noGrp="1"/>
          </p:cNvSpPr>
          <p:nvPr>
            <p:ph type="body" idx="1"/>
          </p:nvPr>
        </p:nvSpPr>
        <p:spPr>
          <a:xfrm>
            <a:off x="630238" y="1681163"/>
            <a:ext cx="386873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a:extLst>
              <a:ext uri="{FF2B5EF4-FFF2-40B4-BE49-F238E27FC236}">
                <a16:creationId xmlns:a16="http://schemas.microsoft.com/office/drawing/2014/main" id="{ECC3B565-02A8-2C28-8F5D-21C7346FB35D}"/>
              </a:ext>
            </a:extLst>
          </p:cNvPr>
          <p:cNvSpPr>
            <a:spLocks noGrp="1"/>
          </p:cNvSpPr>
          <p:nvPr>
            <p:ph sz="half" idx="2"/>
          </p:nvPr>
        </p:nvSpPr>
        <p:spPr>
          <a:xfrm>
            <a:off x="630238" y="2505075"/>
            <a:ext cx="3868737"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a:extLst>
              <a:ext uri="{FF2B5EF4-FFF2-40B4-BE49-F238E27FC236}">
                <a16:creationId xmlns:a16="http://schemas.microsoft.com/office/drawing/2014/main" id="{E232BC24-B9F4-B1C0-C123-C3F2C41C0E2E}"/>
              </a:ext>
            </a:extLst>
          </p:cNvPr>
          <p:cNvSpPr>
            <a:spLocks noGrp="1"/>
          </p:cNvSpPr>
          <p:nvPr>
            <p:ph type="body" sz="quarter" idx="3"/>
          </p:nvPr>
        </p:nvSpPr>
        <p:spPr>
          <a:xfrm>
            <a:off x="4629150" y="1681163"/>
            <a:ext cx="38877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a:extLst>
              <a:ext uri="{FF2B5EF4-FFF2-40B4-BE49-F238E27FC236}">
                <a16:creationId xmlns:a16="http://schemas.microsoft.com/office/drawing/2014/main" id="{0762C81D-9535-C471-179F-36901421F5FA}"/>
              </a:ext>
            </a:extLst>
          </p:cNvPr>
          <p:cNvSpPr>
            <a:spLocks noGrp="1"/>
          </p:cNvSpPr>
          <p:nvPr>
            <p:ph sz="quarter" idx="4"/>
          </p:nvPr>
        </p:nvSpPr>
        <p:spPr>
          <a:xfrm>
            <a:off x="4629150" y="2505075"/>
            <a:ext cx="3887788"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6">
            <a:extLst>
              <a:ext uri="{FF2B5EF4-FFF2-40B4-BE49-F238E27FC236}">
                <a16:creationId xmlns:a16="http://schemas.microsoft.com/office/drawing/2014/main" id="{0E2833FE-02BF-E8AA-4A20-94CCED8035FA}"/>
              </a:ext>
            </a:extLst>
          </p:cNvPr>
          <p:cNvSpPr>
            <a:spLocks noGrp="1"/>
          </p:cNvSpPr>
          <p:nvPr>
            <p:ph type="dt" sz="half" idx="10"/>
          </p:nvPr>
        </p:nvSpPr>
        <p:spPr/>
        <p:txBody>
          <a:bodyPr/>
          <a:lstStyle>
            <a:lvl1pPr>
              <a:defRPr/>
            </a:lvl1pPr>
          </a:lstStyle>
          <a:p>
            <a:endParaRPr lang="en-US" altLang="en-US"/>
          </a:p>
        </p:txBody>
      </p:sp>
      <p:sp>
        <p:nvSpPr>
          <p:cNvPr id="8" name="Footer Placeholder 7">
            <a:extLst>
              <a:ext uri="{FF2B5EF4-FFF2-40B4-BE49-F238E27FC236}">
                <a16:creationId xmlns:a16="http://schemas.microsoft.com/office/drawing/2014/main" id="{C5A9AC8D-E1B7-3B2D-135D-ADC643C5CF58}"/>
              </a:ext>
            </a:extLst>
          </p:cNvPr>
          <p:cNvSpPr>
            <a:spLocks noGrp="1"/>
          </p:cNvSpPr>
          <p:nvPr>
            <p:ph type="ftr" sz="quarter" idx="11"/>
          </p:nvPr>
        </p:nvSpPr>
        <p:spPr/>
        <p:txBody>
          <a:bodyPr/>
          <a:lstStyle>
            <a:lvl1pPr>
              <a:defRPr/>
            </a:lvl1pPr>
          </a:lstStyle>
          <a:p>
            <a:endParaRPr lang="en-US" altLang="en-US"/>
          </a:p>
        </p:txBody>
      </p:sp>
      <p:sp>
        <p:nvSpPr>
          <p:cNvPr id="9" name="Slide Number Placeholder 8">
            <a:extLst>
              <a:ext uri="{FF2B5EF4-FFF2-40B4-BE49-F238E27FC236}">
                <a16:creationId xmlns:a16="http://schemas.microsoft.com/office/drawing/2014/main" id="{6DAF23AC-796C-9644-F849-B8BCA4ED55AD}"/>
              </a:ext>
            </a:extLst>
          </p:cNvPr>
          <p:cNvSpPr>
            <a:spLocks noGrp="1"/>
          </p:cNvSpPr>
          <p:nvPr>
            <p:ph type="sldNum" sz="quarter" idx="12"/>
          </p:nvPr>
        </p:nvSpPr>
        <p:spPr/>
        <p:txBody>
          <a:bodyPr/>
          <a:lstStyle>
            <a:lvl1pPr>
              <a:defRPr/>
            </a:lvl1pPr>
          </a:lstStyle>
          <a:p>
            <a:fld id="{C8E0DA2B-832E-4A78-8FAA-7102D9D7E26F}" type="slidenum">
              <a:rPr lang="en-US" altLang="en-US"/>
              <a:pPr/>
              <a:t>‹#›</a:t>
            </a:fld>
            <a:endParaRPr lang="en-US" altLang="en-US"/>
          </a:p>
        </p:txBody>
      </p:sp>
    </p:spTree>
    <p:extLst>
      <p:ext uri="{BB962C8B-B14F-4D97-AF65-F5344CB8AC3E}">
        <p14:creationId xmlns:p14="http://schemas.microsoft.com/office/powerpoint/2010/main" val="2065880345"/>
      </p:ext>
    </p:extLst>
  </p:cSld>
  <p:clrMapOvr>
    <a:masterClrMapping/>
  </p:clrMapOvr>
  <p:transition spd="slow">
    <p:split orient="vert" dir="in"/>
  </p:transition>
</p:sldLayout>
</file>

<file path=ppt/slideLayouts/slideLayout28.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FDF496C-4318-4CAD-93BB-592930F88C73}"/>
              </a:ext>
            </a:extLst>
          </p:cNvPr>
          <p:cNvSpPr>
            <a:spLocks noGrp="1"/>
          </p:cNvSpPr>
          <p:nvPr>
            <p:ph type="title"/>
          </p:nvPr>
        </p:nvSpPr>
        <p:spPr/>
        <p:txBody>
          <a:bodyPr/>
          <a:lstStyle/>
          <a:p>
            <a:r>
              <a:rPr lang="en-US"/>
              <a:t>Click to edit Master title style</a:t>
            </a:r>
          </a:p>
        </p:txBody>
      </p:sp>
      <p:sp>
        <p:nvSpPr>
          <p:cNvPr id="3" name="Date Placeholder 2">
            <a:extLst>
              <a:ext uri="{FF2B5EF4-FFF2-40B4-BE49-F238E27FC236}">
                <a16:creationId xmlns:a16="http://schemas.microsoft.com/office/drawing/2014/main" id="{4BA8BA42-BAAE-712E-173F-908FC4920A3E}"/>
              </a:ext>
            </a:extLst>
          </p:cNvPr>
          <p:cNvSpPr>
            <a:spLocks noGrp="1"/>
          </p:cNvSpPr>
          <p:nvPr>
            <p:ph type="dt" sz="half" idx="10"/>
          </p:nvPr>
        </p:nvSpPr>
        <p:spPr/>
        <p:txBody>
          <a:bodyPr/>
          <a:lstStyle>
            <a:lvl1pPr>
              <a:defRPr/>
            </a:lvl1pPr>
          </a:lstStyle>
          <a:p>
            <a:endParaRPr lang="en-US" altLang="en-US"/>
          </a:p>
        </p:txBody>
      </p:sp>
      <p:sp>
        <p:nvSpPr>
          <p:cNvPr id="4" name="Footer Placeholder 3">
            <a:extLst>
              <a:ext uri="{FF2B5EF4-FFF2-40B4-BE49-F238E27FC236}">
                <a16:creationId xmlns:a16="http://schemas.microsoft.com/office/drawing/2014/main" id="{6B372CE9-AED9-67E3-0F4C-B8017E630C4A}"/>
              </a:ext>
            </a:extLst>
          </p:cNvPr>
          <p:cNvSpPr>
            <a:spLocks noGrp="1"/>
          </p:cNvSpPr>
          <p:nvPr>
            <p:ph type="ftr" sz="quarter" idx="11"/>
          </p:nvPr>
        </p:nvSpPr>
        <p:spPr/>
        <p:txBody>
          <a:bodyPr/>
          <a:lstStyle>
            <a:lvl1pPr>
              <a:defRPr/>
            </a:lvl1pPr>
          </a:lstStyle>
          <a:p>
            <a:endParaRPr lang="en-US" altLang="en-US"/>
          </a:p>
        </p:txBody>
      </p:sp>
      <p:sp>
        <p:nvSpPr>
          <p:cNvPr id="5" name="Slide Number Placeholder 4">
            <a:extLst>
              <a:ext uri="{FF2B5EF4-FFF2-40B4-BE49-F238E27FC236}">
                <a16:creationId xmlns:a16="http://schemas.microsoft.com/office/drawing/2014/main" id="{79FE2E4B-663B-9806-B440-C3E1B8933152}"/>
              </a:ext>
            </a:extLst>
          </p:cNvPr>
          <p:cNvSpPr>
            <a:spLocks noGrp="1"/>
          </p:cNvSpPr>
          <p:nvPr>
            <p:ph type="sldNum" sz="quarter" idx="12"/>
          </p:nvPr>
        </p:nvSpPr>
        <p:spPr/>
        <p:txBody>
          <a:bodyPr/>
          <a:lstStyle>
            <a:lvl1pPr>
              <a:defRPr/>
            </a:lvl1pPr>
          </a:lstStyle>
          <a:p>
            <a:fld id="{6A5BCA0A-9BF7-4BA9-A933-17C97F36D835}" type="slidenum">
              <a:rPr lang="en-US" altLang="en-US"/>
              <a:pPr/>
              <a:t>‹#›</a:t>
            </a:fld>
            <a:endParaRPr lang="en-US" altLang="en-US"/>
          </a:p>
        </p:txBody>
      </p:sp>
    </p:spTree>
    <p:extLst>
      <p:ext uri="{BB962C8B-B14F-4D97-AF65-F5344CB8AC3E}">
        <p14:creationId xmlns:p14="http://schemas.microsoft.com/office/powerpoint/2010/main" val="1388071925"/>
      </p:ext>
    </p:extLst>
  </p:cSld>
  <p:clrMapOvr>
    <a:masterClrMapping/>
  </p:clrMapOvr>
  <p:transition spd="slow">
    <p:split orient="vert" dir="in"/>
  </p:transition>
</p:sldLayout>
</file>

<file path=ppt/slideLayouts/slideLayout29.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a:extLst>
              <a:ext uri="{FF2B5EF4-FFF2-40B4-BE49-F238E27FC236}">
                <a16:creationId xmlns:a16="http://schemas.microsoft.com/office/drawing/2014/main" id="{7B6B94FB-EC1D-C05D-6285-5D33F94D2EFF}"/>
              </a:ext>
            </a:extLst>
          </p:cNvPr>
          <p:cNvSpPr>
            <a:spLocks noGrp="1"/>
          </p:cNvSpPr>
          <p:nvPr>
            <p:ph type="dt" sz="half" idx="10"/>
          </p:nvPr>
        </p:nvSpPr>
        <p:spPr/>
        <p:txBody>
          <a:bodyPr/>
          <a:lstStyle>
            <a:lvl1pPr>
              <a:defRPr/>
            </a:lvl1pPr>
          </a:lstStyle>
          <a:p>
            <a:endParaRPr lang="en-US" altLang="en-US"/>
          </a:p>
        </p:txBody>
      </p:sp>
      <p:sp>
        <p:nvSpPr>
          <p:cNvPr id="3" name="Footer Placeholder 2">
            <a:extLst>
              <a:ext uri="{FF2B5EF4-FFF2-40B4-BE49-F238E27FC236}">
                <a16:creationId xmlns:a16="http://schemas.microsoft.com/office/drawing/2014/main" id="{D1149EBF-D8C2-DBF6-5535-76BD7D41AAD6}"/>
              </a:ext>
            </a:extLst>
          </p:cNvPr>
          <p:cNvSpPr>
            <a:spLocks noGrp="1"/>
          </p:cNvSpPr>
          <p:nvPr>
            <p:ph type="ftr" sz="quarter" idx="11"/>
          </p:nvPr>
        </p:nvSpPr>
        <p:spPr/>
        <p:txBody>
          <a:bodyPr/>
          <a:lstStyle>
            <a:lvl1pPr>
              <a:defRPr/>
            </a:lvl1pPr>
          </a:lstStyle>
          <a:p>
            <a:endParaRPr lang="en-US" altLang="en-US"/>
          </a:p>
        </p:txBody>
      </p:sp>
      <p:sp>
        <p:nvSpPr>
          <p:cNvPr id="4" name="Slide Number Placeholder 3">
            <a:extLst>
              <a:ext uri="{FF2B5EF4-FFF2-40B4-BE49-F238E27FC236}">
                <a16:creationId xmlns:a16="http://schemas.microsoft.com/office/drawing/2014/main" id="{5A863D80-1D43-EA45-C0E2-403F3CD04938}"/>
              </a:ext>
            </a:extLst>
          </p:cNvPr>
          <p:cNvSpPr>
            <a:spLocks noGrp="1"/>
          </p:cNvSpPr>
          <p:nvPr>
            <p:ph type="sldNum" sz="quarter" idx="12"/>
          </p:nvPr>
        </p:nvSpPr>
        <p:spPr/>
        <p:txBody>
          <a:bodyPr/>
          <a:lstStyle>
            <a:lvl1pPr>
              <a:defRPr/>
            </a:lvl1pPr>
          </a:lstStyle>
          <a:p>
            <a:fld id="{386F3A1F-5CD4-400D-A100-2CC79AB86E75}" type="slidenum">
              <a:rPr lang="en-US" altLang="en-US"/>
              <a:pPr/>
              <a:t>‹#›</a:t>
            </a:fld>
            <a:endParaRPr lang="en-US" altLang="en-US"/>
          </a:p>
        </p:txBody>
      </p:sp>
    </p:spTree>
    <p:extLst>
      <p:ext uri="{BB962C8B-B14F-4D97-AF65-F5344CB8AC3E}">
        <p14:creationId xmlns:p14="http://schemas.microsoft.com/office/powerpoint/2010/main" val="2538930601"/>
      </p:ext>
    </p:extLst>
  </p:cSld>
  <p:clrMapOvr>
    <a:masterClrMapping/>
  </p:clrMapOvr>
  <p:transition spd="slow">
    <p:split orient="vert" dir="in"/>
  </p:transition>
</p:sldLayout>
</file>

<file path=ppt/slideLayouts/slideLayout30.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07A7A93-CE96-FC76-DAFD-07A5ACD14B40}"/>
              </a:ext>
            </a:extLst>
          </p:cNvPr>
          <p:cNvSpPr>
            <a:spLocks noGrp="1"/>
          </p:cNvSpPr>
          <p:nvPr>
            <p:ph type="title"/>
          </p:nvPr>
        </p:nvSpPr>
        <p:spPr>
          <a:xfrm>
            <a:off x="630238" y="457200"/>
            <a:ext cx="2949575" cy="1600200"/>
          </a:xfrm>
        </p:spPr>
        <p:txBody>
          <a:bodyPr anchor="b"/>
          <a:lstStyle>
            <a:lvl1pPr>
              <a:defRPr sz="3200"/>
            </a:lvl1pPr>
          </a:lstStyle>
          <a:p>
            <a:r>
              <a:rPr lang="en-US"/>
              <a:t>Click to edit Master title style</a:t>
            </a:r>
          </a:p>
        </p:txBody>
      </p:sp>
      <p:sp>
        <p:nvSpPr>
          <p:cNvPr id="3" name="Content Placeholder 2">
            <a:extLst>
              <a:ext uri="{FF2B5EF4-FFF2-40B4-BE49-F238E27FC236}">
                <a16:creationId xmlns:a16="http://schemas.microsoft.com/office/drawing/2014/main" id="{71737686-4603-8DA0-CBE1-4692567D5044}"/>
              </a:ext>
            </a:extLst>
          </p:cNvPr>
          <p:cNvSpPr>
            <a:spLocks noGrp="1"/>
          </p:cNvSpPr>
          <p:nvPr>
            <p:ph idx="1"/>
          </p:nvPr>
        </p:nvSpPr>
        <p:spPr>
          <a:xfrm>
            <a:off x="3887788" y="987425"/>
            <a:ext cx="462915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a:extLst>
              <a:ext uri="{FF2B5EF4-FFF2-40B4-BE49-F238E27FC236}">
                <a16:creationId xmlns:a16="http://schemas.microsoft.com/office/drawing/2014/main" id="{724DFAD1-44C4-BA2D-6E8F-77C8457A834E}"/>
              </a:ext>
            </a:extLst>
          </p:cNvPr>
          <p:cNvSpPr>
            <a:spLocks noGrp="1"/>
          </p:cNvSpPr>
          <p:nvPr>
            <p:ph type="body" sz="half" idx="2"/>
          </p:nvPr>
        </p:nvSpPr>
        <p:spPr>
          <a:xfrm>
            <a:off x="630238" y="2057400"/>
            <a:ext cx="2949575"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a:extLst>
              <a:ext uri="{FF2B5EF4-FFF2-40B4-BE49-F238E27FC236}">
                <a16:creationId xmlns:a16="http://schemas.microsoft.com/office/drawing/2014/main" id="{2075929A-0EDE-B877-282E-7EE9E64A1B11}"/>
              </a:ext>
            </a:extLst>
          </p:cNvPr>
          <p:cNvSpPr>
            <a:spLocks noGrp="1"/>
          </p:cNvSpPr>
          <p:nvPr>
            <p:ph type="dt" sz="half" idx="10"/>
          </p:nvPr>
        </p:nvSpPr>
        <p:spPr/>
        <p:txBody>
          <a:bodyPr/>
          <a:lstStyle>
            <a:lvl1pPr>
              <a:defRPr/>
            </a:lvl1pPr>
          </a:lstStyle>
          <a:p>
            <a:endParaRPr lang="en-US" altLang="en-US"/>
          </a:p>
        </p:txBody>
      </p:sp>
      <p:sp>
        <p:nvSpPr>
          <p:cNvPr id="6" name="Footer Placeholder 5">
            <a:extLst>
              <a:ext uri="{FF2B5EF4-FFF2-40B4-BE49-F238E27FC236}">
                <a16:creationId xmlns:a16="http://schemas.microsoft.com/office/drawing/2014/main" id="{C5AF3C3F-003B-43D0-FD4C-2C38FC8F4E6D}"/>
              </a:ext>
            </a:extLst>
          </p:cNvPr>
          <p:cNvSpPr>
            <a:spLocks noGrp="1"/>
          </p:cNvSpPr>
          <p:nvPr>
            <p:ph type="ftr" sz="quarter" idx="11"/>
          </p:nvPr>
        </p:nvSpPr>
        <p:spPr/>
        <p:txBody>
          <a:bodyPr/>
          <a:lstStyle>
            <a:lvl1pPr>
              <a:defRPr/>
            </a:lvl1pPr>
          </a:lstStyle>
          <a:p>
            <a:endParaRPr lang="en-US" altLang="en-US"/>
          </a:p>
        </p:txBody>
      </p:sp>
      <p:sp>
        <p:nvSpPr>
          <p:cNvPr id="7" name="Slide Number Placeholder 6">
            <a:extLst>
              <a:ext uri="{FF2B5EF4-FFF2-40B4-BE49-F238E27FC236}">
                <a16:creationId xmlns:a16="http://schemas.microsoft.com/office/drawing/2014/main" id="{6F22549E-966A-8134-9016-633AF6B1EBAC}"/>
              </a:ext>
            </a:extLst>
          </p:cNvPr>
          <p:cNvSpPr>
            <a:spLocks noGrp="1"/>
          </p:cNvSpPr>
          <p:nvPr>
            <p:ph type="sldNum" sz="quarter" idx="12"/>
          </p:nvPr>
        </p:nvSpPr>
        <p:spPr/>
        <p:txBody>
          <a:bodyPr/>
          <a:lstStyle>
            <a:lvl1pPr>
              <a:defRPr/>
            </a:lvl1pPr>
          </a:lstStyle>
          <a:p>
            <a:fld id="{4C349305-9E2C-454D-B1A1-6C0CD90EDE20}" type="slidenum">
              <a:rPr lang="en-US" altLang="en-US"/>
              <a:pPr/>
              <a:t>‹#›</a:t>
            </a:fld>
            <a:endParaRPr lang="en-US" altLang="en-US"/>
          </a:p>
        </p:txBody>
      </p:sp>
    </p:spTree>
    <p:extLst>
      <p:ext uri="{BB962C8B-B14F-4D97-AF65-F5344CB8AC3E}">
        <p14:creationId xmlns:p14="http://schemas.microsoft.com/office/powerpoint/2010/main" val="3929641502"/>
      </p:ext>
    </p:extLst>
  </p:cSld>
  <p:clrMapOvr>
    <a:masterClrMapping/>
  </p:clrMapOvr>
  <p:transition spd="slow">
    <p:split orient="vert" dir="in"/>
  </p:transition>
</p:sldLayout>
</file>

<file path=ppt/slideLayouts/slideLayout31.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C545152-9A06-A32B-9AF2-A18FE9BD490B}"/>
              </a:ext>
            </a:extLst>
          </p:cNvPr>
          <p:cNvSpPr>
            <a:spLocks noGrp="1"/>
          </p:cNvSpPr>
          <p:nvPr>
            <p:ph type="title"/>
          </p:nvPr>
        </p:nvSpPr>
        <p:spPr>
          <a:xfrm>
            <a:off x="630238" y="457200"/>
            <a:ext cx="2949575" cy="1600200"/>
          </a:xfrm>
        </p:spPr>
        <p:txBody>
          <a:bodyPr anchor="b"/>
          <a:lstStyle>
            <a:lvl1pPr>
              <a:defRPr sz="3200"/>
            </a:lvl1pPr>
          </a:lstStyle>
          <a:p>
            <a:r>
              <a:rPr lang="en-US"/>
              <a:t>Click to edit Master title style</a:t>
            </a:r>
          </a:p>
        </p:txBody>
      </p:sp>
      <p:sp>
        <p:nvSpPr>
          <p:cNvPr id="3" name="Picture Placeholder 2">
            <a:extLst>
              <a:ext uri="{FF2B5EF4-FFF2-40B4-BE49-F238E27FC236}">
                <a16:creationId xmlns:a16="http://schemas.microsoft.com/office/drawing/2014/main" id="{E3637A22-0931-46CC-A851-53AB0D89DFD1}"/>
              </a:ext>
            </a:extLst>
          </p:cNvPr>
          <p:cNvSpPr>
            <a:spLocks noGrp="1"/>
          </p:cNvSpPr>
          <p:nvPr>
            <p:ph type="pic" idx="1"/>
          </p:nvPr>
        </p:nvSpPr>
        <p:spPr>
          <a:xfrm>
            <a:off x="3887788" y="987425"/>
            <a:ext cx="462915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a:extLst>
              <a:ext uri="{FF2B5EF4-FFF2-40B4-BE49-F238E27FC236}">
                <a16:creationId xmlns:a16="http://schemas.microsoft.com/office/drawing/2014/main" id="{F0797B93-BD18-4297-A7FC-EBA958993C8B}"/>
              </a:ext>
            </a:extLst>
          </p:cNvPr>
          <p:cNvSpPr>
            <a:spLocks noGrp="1"/>
          </p:cNvSpPr>
          <p:nvPr>
            <p:ph type="body" sz="half" idx="2"/>
          </p:nvPr>
        </p:nvSpPr>
        <p:spPr>
          <a:xfrm>
            <a:off x="630238" y="2057400"/>
            <a:ext cx="2949575"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a:extLst>
              <a:ext uri="{FF2B5EF4-FFF2-40B4-BE49-F238E27FC236}">
                <a16:creationId xmlns:a16="http://schemas.microsoft.com/office/drawing/2014/main" id="{AC1B1578-7E96-6D14-5238-0240E16F9E84}"/>
              </a:ext>
            </a:extLst>
          </p:cNvPr>
          <p:cNvSpPr>
            <a:spLocks noGrp="1"/>
          </p:cNvSpPr>
          <p:nvPr>
            <p:ph type="dt" sz="half" idx="10"/>
          </p:nvPr>
        </p:nvSpPr>
        <p:spPr/>
        <p:txBody>
          <a:bodyPr/>
          <a:lstStyle>
            <a:lvl1pPr>
              <a:defRPr/>
            </a:lvl1pPr>
          </a:lstStyle>
          <a:p>
            <a:endParaRPr lang="en-US" altLang="en-US"/>
          </a:p>
        </p:txBody>
      </p:sp>
      <p:sp>
        <p:nvSpPr>
          <p:cNvPr id="6" name="Footer Placeholder 5">
            <a:extLst>
              <a:ext uri="{FF2B5EF4-FFF2-40B4-BE49-F238E27FC236}">
                <a16:creationId xmlns:a16="http://schemas.microsoft.com/office/drawing/2014/main" id="{1E009D33-9D91-0FE1-D57D-7A8A49DD1EC0}"/>
              </a:ext>
            </a:extLst>
          </p:cNvPr>
          <p:cNvSpPr>
            <a:spLocks noGrp="1"/>
          </p:cNvSpPr>
          <p:nvPr>
            <p:ph type="ftr" sz="quarter" idx="11"/>
          </p:nvPr>
        </p:nvSpPr>
        <p:spPr/>
        <p:txBody>
          <a:bodyPr/>
          <a:lstStyle>
            <a:lvl1pPr>
              <a:defRPr/>
            </a:lvl1pPr>
          </a:lstStyle>
          <a:p>
            <a:endParaRPr lang="en-US" altLang="en-US"/>
          </a:p>
        </p:txBody>
      </p:sp>
      <p:sp>
        <p:nvSpPr>
          <p:cNvPr id="7" name="Slide Number Placeholder 6">
            <a:extLst>
              <a:ext uri="{FF2B5EF4-FFF2-40B4-BE49-F238E27FC236}">
                <a16:creationId xmlns:a16="http://schemas.microsoft.com/office/drawing/2014/main" id="{0DDE17BC-332D-78D9-3699-FA24E739A643}"/>
              </a:ext>
            </a:extLst>
          </p:cNvPr>
          <p:cNvSpPr>
            <a:spLocks noGrp="1"/>
          </p:cNvSpPr>
          <p:nvPr>
            <p:ph type="sldNum" sz="quarter" idx="12"/>
          </p:nvPr>
        </p:nvSpPr>
        <p:spPr/>
        <p:txBody>
          <a:bodyPr/>
          <a:lstStyle>
            <a:lvl1pPr>
              <a:defRPr/>
            </a:lvl1pPr>
          </a:lstStyle>
          <a:p>
            <a:fld id="{ED9B6A9D-B60E-411F-93CB-02CB1BDC168C}" type="slidenum">
              <a:rPr lang="en-US" altLang="en-US"/>
              <a:pPr/>
              <a:t>‹#›</a:t>
            </a:fld>
            <a:endParaRPr lang="en-US" altLang="en-US"/>
          </a:p>
        </p:txBody>
      </p:sp>
    </p:spTree>
    <p:extLst>
      <p:ext uri="{BB962C8B-B14F-4D97-AF65-F5344CB8AC3E}">
        <p14:creationId xmlns:p14="http://schemas.microsoft.com/office/powerpoint/2010/main" val="2372967149"/>
      </p:ext>
    </p:extLst>
  </p:cSld>
  <p:clrMapOvr>
    <a:masterClrMapping/>
  </p:clrMapOvr>
  <p:transition spd="slow">
    <p:split orient="vert" dir="in"/>
  </p:transition>
</p:sldLayout>
</file>

<file path=ppt/slideLayouts/slideLayout32.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EC63AD3-BA6D-53BE-CD0F-7E7A060D5B90}"/>
              </a:ext>
            </a:extLst>
          </p:cNvPr>
          <p:cNvSpPr>
            <a:spLocks noGrp="1"/>
          </p:cNvSpPr>
          <p:nvPr>
            <p:ph type="title"/>
          </p:nvPr>
        </p:nvSpPr>
        <p:spPr/>
        <p:txBody>
          <a:bodyPr/>
          <a:lstStyle/>
          <a:p>
            <a:r>
              <a:rPr lang="en-US"/>
              <a:t>Click to edit Master title style</a:t>
            </a:r>
          </a:p>
        </p:txBody>
      </p:sp>
      <p:sp>
        <p:nvSpPr>
          <p:cNvPr id="3" name="Vertical Text Placeholder 2">
            <a:extLst>
              <a:ext uri="{FF2B5EF4-FFF2-40B4-BE49-F238E27FC236}">
                <a16:creationId xmlns:a16="http://schemas.microsoft.com/office/drawing/2014/main" id="{322D5DE6-AF3E-6F9F-BA39-B09AC1EEE5FA}"/>
              </a:ext>
            </a:extLst>
          </p:cNvPr>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8BECCFA0-B8E5-4487-5F14-24F83463A4E1}"/>
              </a:ext>
            </a:extLst>
          </p:cNvPr>
          <p:cNvSpPr>
            <a:spLocks noGrp="1"/>
          </p:cNvSpPr>
          <p:nvPr>
            <p:ph type="dt" sz="half" idx="10"/>
          </p:nvPr>
        </p:nvSpPr>
        <p:spPr/>
        <p:txBody>
          <a:bodyPr/>
          <a:lstStyle>
            <a:lvl1pPr>
              <a:defRPr/>
            </a:lvl1pPr>
          </a:lstStyle>
          <a:p>
            <a:endParaRPr lang="en-US" altLang="en-US"/>
          </a:p>
        </p:txBody>
      </p:sp>
      <p:sp>
        <p:nvSpPr>
          <p:cNvPr id="5" name="Footer Placeholder 4">
            <a:extLst>
              <a:ext uri="{FF2B5EF4-FFF2-40B4-BE49-F238E27FC236}">
                <a16:creationId xmlns:a16="http://schemas.microsoft.com/office/drawing/2014/main" id="{8527C6CF-14A4-E8E2-CD85-3CBFD2720550}"/>
              </a:ext>
            </a:extLst>
          </p:cNvPr>
          <p:cNvSpPr>
            <a:spLocks noGrp="1"/>
          </p:cNvSpPr>
          <p:nvPr>
            <p:ph type="ftr" sz="quarter" idx="11"/>
          </p:nvPr>
        </p:nvSpPr>
        <p:spPr/>
        <p:txBody>
          <a:bodyPr/>
          <a:lstStyle>
            <a:lvl1pPr>
              <a:defRPr/>
            </a:lvl1pPr>
          </a:lstStyle>
          <a:p>
            <a:endParaRPr lang="en-US" altLang="en-US"/>
          </a:p>
        </p:txBody>
      </p:sp>
      <p:sp>
        <p:nvSpPr>
          <p:cNvPr id="6" name="Slide Number Placeholder 5">
            <a:extLst>
              <a:ext uri="{FF2B5EF4-FFF2-40B4-BE49-F238E27FC236}">
                <a16:creationId xmlns:a16="http://schemas.microsoft.com/office/drawing/2014/main" id="{B9C23C3A-B871-5DBF-9A4F-DFEBD6BA0142}"/>
              </a:ext>
            </a:extLst>
          </p:cNvPr>
          <p:cNvSpPr>
            <a:spLocks noGrp="1"/>
          </p:cNvSpPr>
          <p:nvPr>
            <p:ph type="sldNum" sz="quarter" idx="12"/>
          </p:nvPr>
        </p:nvSpPr>
        <p:spPr/>
        <p:txBody>
          <a:bodyPr/>
          <a:lstStyle>
            <a:lvl1pPr>
              <a:defRPr/>
            </a:lvl1pPr>
          </a:lstStyle>
          <a:p>
            <a:fld id="{F765C1FE-BA8F-48DD-91AC-E2D9DC18A32E}" type="slidenum">
              <a:rPr lang="en-US" altLang="en-US"/>
              <a:pPr/>
              <a:t>‹#›</a:t>
            </a:fld>
            <a:endParaRPr lang="en-US" altLang="en-US"/>
          </a:p>
        </p:txBody>
      </p:sp>
    </p:spTree>
    <p:extLst>
      <p:ext uri="{BB962C8B-B14F-4D97-AF65-F5344CB8AC3E}">
        <p14:creationId xmlns:p14="http://schemas.microsoft.com/office/powerpoint/2010/main" val="664028759"/>
      </p:ext>
    </p:extLst>
  </p:cSld>
  <p:clrMapOvr>
    <a:masterClrMapping/>
  </p:clrMapOvr>
  <p:transition spd="slow">
    <p:split orient="vert" dir="in"/>
  </p:transition>
</p:sldLayout>
</file>

<file path=ppt/slideLayouts/slideLayout33.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a:extLst>
              <a:ext uri="{FF2B5EF4-FFF2-40B4-BE49-F238E27FC236}">
                <a16:creationId xmlns:a16="http://schemas.microsoft.com/office/drawing/2014/main" id="{6E077DA0-FF3A-74A6-B35F-6FF39C4DE857}"/>
              </a:ext>
            </a:extLst>
          </p:cNvPr>
          <p:cNvSpPr>
            <a:spLocks noGrp="1"/>
          </p:cNvSpPr>
          <p:nvPr>
            <p:ph type="title" orient="vert"/>
          </p:nvPr>
        </p:nvSpPr>
        <p:spPr>
          <a:xfrm>
            <a:off x="6515100" y="609600"/>
            <a:ext cx="1943100" cy="5486400"/>
          </a:xfrm>
        </p:spPr>
        <p:txBody>
          <a:bodyPr vert="eaVert"/>
          <a:lstStyle/>
          <a:p>
            <a:r>
              <a:rPr lang="en-US"/>
              <a:t>Click to edit Master title style</a:t>
            </a:r>
          </a:p>
        </p:txBody>
      </p:sp>
      <p:sp>
        <p:nvSpPr>
          <p:cNvPr id="3" name="Vertical Text Placeholder 2">
            <a:extLst>
              <a:ext uri="{FF2B5EF4-FFF2-40B4-BE49-F238E27FC236}">
                <a16:creationId xmlns:a16="http://schemas.microsoft.com/office/drawing/2014/main" id="{BA3F5AB5-24F8-F78D-FD4A-9400286C0F1E}"/>
              </a:ext>
            </a:extLst>
          </p:cNvPr>
          <p:cNvSpPr>
            <a:spLocks noGrp="1"/>
          </p:cNvSpPr>
          <p:nvPr>
            <p:ph type="body" orient="vert" idx="1"/>
          </p:nvPr>
        </p:nvSpPr>
        <p:spPr>
          <a:xfrm>
            <a:off x="685800" y="609600"/>
            <a:ext cx="5676900" cy="5486400"/>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31E71780-F2ED-13D6-27AF-083BCD568ECE}"/>
              </a:ext>
            </a:extLst>
          </p:cNvPr>
          <p:cNvSpPr>
            <a:spLocks noGrp="1"/>
          </p:cNvSpPr>
          <p:nvPr>
            <p:ph type="dt" sz="half" idx="10"/>
          </p:nvPr>
        </p:nvSpPr>
        <p:spPr/>
        <p:txBody>
          <a:bodyPr/>
          <a:lstStyle>
            <a:lvl1pPr>
              <a:defRPr/>
            </a:lvl1pPr>
          </a:lstStyle>
          <a:p>
            <a:endParaRPr lang="en-US" altLang="en-US"/>
          </a:p>
        </p:txBody>
      </p:sp>
      <p:sp>
        <p:nvSpPr>
          <p:cNvPr id="5" name="Footer Placeholder 4">
            <a:extLst>
              <a:ext uri="{FF2B5EF4-FFF2-40B4-BE49-F238E27FC236}">
                <a16:creationId xmlns:a16="http://schemas.microsoft.com/office/drawing/2014/main" id="{287DEE56-5DF9-BA3E-FE77-5C6D5D7F578D}"/>
              </a:ext>
            </a:extLst>
          </p:cNvPr>
          <p:cNvSpPr>
            <a:spLocks noGrp="1"/>
          </p:cNvSpPr>
          <p:nvPr>
            <p:ph type="ftr" sz="quarter" idx="11"/>
          </p:nvPr>
        </p:nvSpPr>
        <p:spPr/>
        <p:txBody>
          <a:bodyPr/>
          <a:lstStyle>
            <a:lvl1pPr>
              <a:defRPr/>
            </a:lvl1pPr>
          </a:lstStyle>
          <a:p>
            <a:endParaRPr lang="en-US" altLang="en-US"/>
          </a:p>
        </p:txBody>
      </p:sp>
      <p:sp>
        <p:nvSpPr>
          <p:cNvPr id="6" name="Slide Number Placeholder 5">
            <a:extLst>
              <a:ext uri="{FF2B5EF4-FFF2-40B4-BE49-F238E27FC236}">
                <a16:creationId xmlns:a16="http://schemas.microsoft.com/office/drawing/2014/main" id="{466C36EF-0A46-4B49-EB67-1936CE89E0B8}"/>
              </a:ext>
            </a:extLst>
          </p:cNvPr>
          <p:cNvSpPr>
            <a:spLocks noGrp="1"/>
          </p:cNvSpPr>
          <p:nvPr>
            <p:ph type="sldNum" sz="quarter" idx="12"/>
          </p:nvPr>
        </p:nvSpPr>
        <p:spPr/>
        <p:txBody>
          <a:bodyPr/>
          <a:lstStyle>
            <a:lvl1pPr>
              <a:defRPr/>
            </a:lvl1pPr>
          </a:lstStyle>
          <a:p>
            <a:fld id="{EF444985-54AC-4D40-AC90-793CDE66E00A}" type="slidenum">
              <a:rPr lang="en-US" altLang="en-US"/>
              <a:pPr/>
              <a:t>‹#›</a:t>
            </a:fld>
            <a:endParaRPr lang="en-US" altLang="en-US"/>
          </a:p>
        </p:txBody>
      </p:sp>
    </p:spTree>
    <p:extLst>
      <p:ext uri="{BB962C8B-B14F-4D97-AF65-F5344CB8AC3E}">
        <p14:creationId xmlns:p14="http://schemas.microsoft.com/office/powerpoint/2010/main" val="2305094037"/>
      </p:ext>
    </p:extLst>
  </p:cSld>
  <p:clrMapOvr>
    <a:masterClrMapping/>
  </p:clrMapOvr>
  <p:transition spd="slow">
    <p:split orient="vert" dir="in"/>
  </p:transition>
</p:sldLayout>
</file>

<file path=ppt/slideLayouts/slideLayout34.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1122363"/>
            <a:ext cx="7772400" cy="2387600"/>
          </a:xfrm>
        </p:spPr>
        <p:txBody>
          <a:bodyPr anchor="b"/>
          <a:lstStyle>
            <a:lvl1pPr algn="ctr">
              <a:defRPr sz="6000"/>
            </a:lvl1pPr>
          </a:lstStyle>
          <a:p>
            <a:r>
              <a:rPr lang="en-US"/>
              <a:t>Click to edit Master title style</a:t>
            </a:r>
            <a:endParaRPr lang="en-US" dirty="0"/>
          </a:p>
        </p:txBody>
      </p:sp>
      <p:sp>
        <p:nvSpPr>
          <p:cNvPr id="3" name="Subtitle 2"/>
          <p:cNvSpPr>
            <a:spLocks noGrp="1"/>
          </p:cNvSpPr>
          <p:nvPr>
            <p:ph type="subTitle" idx="1"/>
          </p:nvPr>
        </p:nvSpPr>
        <p:spPr>
          <a:xfrm>
            <a:off x="1143000" y="3602038"/>
            <a:ext cx="6858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endParaRPr lang="en-US" dirty="0"/>
          </a:p>
        </p:txBody>
      </p:sp>
      <p:sp>
        <p:nvSpPr>
          <p:cNvPr id="4" name="Date Placeholder 3">
            <a:extLst>
              <a:ext uri="{FF2B5EF4-FFF2-40B4-BE49-F238E27FC236}">
                <a16:creationId xmlns:a16="http://schemas.microsoft.com/office/drawing/2014/main" id="{215574EC-90F1-A6CD-0374-478B0BEAB5B6}"/>
              </a:ext>
            </a:extLst>
          </p:cNvPr>
          <p:cNvSpPr>
            <a:spLocks noGrp="1"/>
          </p:cNvSpPr>
          <p:nvPr>
            <p:ph type="dt" sz="half" idx="10"/>
          </p:nvPr>
        </p:nvSpPr>
        <p:spPr/>
        <p:txBody>
          <a:bodyPr/>
          <a:lstStyle>
            <a:lvl1pPr>
              <a:defRPr/>
            </a:lvl1pPr>
          </a:lstStyle>
          <a:p>
            <a:pPr>
              <a:defRPr/>
            </a:pPr>
            <a:fld id="{6461ECA6-762D-4871-8B2E-CA231100715A}" type="datetimeFigureOut">
              <a:rPr lang="en-US"/>
              <a:pPr>
                <a:defRPr/>
              </a:pPr>
              <a:t>4/15/2023</a:t>
            </a:fld>
            <a:endParaRPr lang="en-US"/>
          </a:p>
        </p:txBody>
      </p:sp>
      <p:sp>
        <p:nvSpPr>
          <p:cNvPr id="5" name="Footer Placeholder 4">
            <a:extLst>
              <a:ext uri="{FF2B5EF4-FFF2-40B4-BE49-F238E27FC236}">
                <a16:creationId xmlns:a16="http://schemas.microsoft.com/office/drawing/2014/main" id="{5610C470-C7B9-427D-D717-9CEF434100B9}"/>
              </a:ext>
            </a:extLst>
          </p:cNvPr>
          <p:cNvSpPr>
            <a:spLocks noGrp="1"/>
          </p:cNvSpPr>
          <p:nvPr>
            <p:ph type="ftr" sz="quarter" idx="11"/>
          </p:nvPr>
        </p:nvSpPr>
        <p:spPr/>
        <p:txBody>
          <a:bodyPr/>
          <a:lstStyle>
            <a:lvl1pPr>
              <a:defRPr/>
            </a:lvl1pPr>
          </a:lstStyle>
          <a:p>
            <a:pPr>
              <a:defRPr/>
            </a:pPr>
            <a:endParaRPr lang="en-US"/>
          </a:p>
        </p:txBody>
      </p:sp>
      <p:sp>
        <p:nvSpPr>
          <p:cNvPr id="6" name="Slide Number Placeholder 5">
            <a:extLst>
              <a:ext uri="{FF2B5EF4-FFF2-40B4-BE49-F238E27FC236}">
                <a16:creationId xmlns:a16="http://schemas.microsoft.com/office/drawing/2014/main" id="{2220794D-B971-73AA-0923-4D74F3A21489}"/>
              </a:ext>
            </a:extLst>
          </p:cNvPr>
          <p:cNvSpPr>
            <a:spLocks noGrp="1"/>
          </p:cNvSpPr>
          <p:nvPr>
            <p:ph type="sldNum" sz="quarter" idx="12"/>
          </p:nvPr>
        </p:nvSpPr>
        <p:spPr/>
        <p:txBody>
          <a:bodyPr/>
          <a:lstStyle>
            <a:lvl1pPr>
              <a:defRPr/>
            </a:lvl1pPr>
          </a:lstStyle>
          <a:p>
            <a:pPr>
              <a:defRPr/>
            </a:pPr>
            <a:fld id="{2F6777FA-14CD-4B79-93BB-3279A52D3069}" type="slidenum">
              <a:rPr lang="en-US"/>
              <a:pPr>
                <a:defRPr/>
              </a:pPr>
              <a:t>‹#›</a:t>
            </a:fld>
            <a:endParaRPr lang="en-US"/>
          </a:p>
        </p:txBody>
      </p:sp>
    </p:spTree>
    <p:extLst>
      <p:ext uri="{BB962C8B-B14F-4D97-AF65-F5344CB8AC3E}">
        <p14:creationId xmlns:p14="http://schemas.microsoft.com/office/powerpoint/2010/main" val="2603714587"/>
      </p:ext>
    </p:extLst>
  </p:cSld>
  <p:clrMapOvr>
    <a:masterClrMapping/>
  </p:clrMapOvr>
</p:sldLayout>
</file>

<file path=ppt/slideLayouts/slideLayout35.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a:extLst>
              <a:ext uri="{FF2B5EF4-FFF2-40B4-BE49-F238E27FC236}">
                <a16:creationId xmlns:a16="http://schemas.microsoft.com/office/drawing/2014/main" id="{54A3E6CD-BD9B-9551-2568-37A807009C6E}"/>
              </a:ext>
            </a:extLst>
          </p:cNvPr>
          <p:cNvSpPr>
            <a:spLocks noGrp="1"/>
          </p:cNvSpPr>
          <p:nvPr>
            <p:ph type="dt" sz="half" idx="10"/>
          </p:nvPr>
        </p:nvSpPr>
        <p:spPr/>
        <p:txBody>
          <a:bodyPr/>
          <a:lstStyle>
            <a:lvl1pPr>
              <a:defRPr/>
            </a:lvl1pPr>
          </a:lstStyle>
          <a:p>
            <a:pPr>
              <a:defRPr/>
            </a:pPr>
            <a:fld id="{16D62FA5-3A89-4C22-8371-42B87811DEDF}" type="datetimeFigureOut">
              <a:rPr lang="en-US"/>
              <a:pPr>
                <a:defRPr/>
              </a:pPr>
              <a:t>4/15/2023</a:t>
            </a:fld>
            <a:endParaRPr lang="en-US"/>
          </a:p>
        </p:txBody>
      </p:sp>
      <p:sp>
        <p:nvSpPr>
          <p:cNvPr id="5" name="Footer Placeholder 4">
            <a:extLst>
              <a:ext uri="{FF2B5EF4-FFF2-40B4-BE49-F238E27FC236}">
                <a16:creationId xmlns:a16="http://schemas.microsoft.com/office/drawing/2014/main" id="{E891580E-D25C-4BC4-EBD6-2B4830DBC601}"/>
              </a:ext>
            </a:extLst>
          </p:cNvPr>
          <p:cNvSpPr>
            <a:spLocks noGrp="1"/>
          </p:cNvSpPr>
          <p:nvPr>
            <p:ph type="ftr" sz="quarter" idx="11"/>
          </p:nvPr>
        </p:nvSpPr>
        <p:spPr/>
        <p:txBody>
          <a:bodyPr/>
          <a:lstStyle>
            <a:lvl1pPr>
              <a:defRPr/>
            </a:lvl1pPr>
          </a:lstStyle>
          <a:p>
            <a:pPr>
              <a:defRPr/>
            </a:pPr>
            <a:endParaRPr lang="en-US"/>
          </a:p>
        </p:txBody>
      </p:sp>
      <p:sp>
        <p:nvSpPr>
          <p:cNvPr id="6" name="Slide Number Placeholder 5">
            <a:extLst>
              <a:ext uri="{FF2B5EF4-FFF2-40B4-BE49-F238E27FC236}">
                <a16:creationId xmlns:a16="http://schemas.microsoft.com/office/drawing/2014/main" id="{6B0BA993-974A-275B-CF39-77479644CA80}"/>
              </a:ext>
            </a:extLst>
          </p:cNvPr>
          <p:cNvSpPr>
            <a:spLocks noGrp="1"/>
          </p:cNvSpPr>
          <p:nvPr>
            <p:ph type="sldNum" sz="quarter" idx="12"/>
          </p:nvPr>
        </p:nvSpPr>
        <p:spPr/>
        <p:txBody>
          <a:bodyPr/>
          <a:lstStyle>
            <a:lvl1pPr>
              <a:defRPr/>
            </a:lvl1pPr>
          </a:lstStyle>
          <a:p>
            <a:pPr>
              <a:defRPr/>
            </a:pPr>
            <a:fld id="{66AD526A-45F0-4C96-9E2B-E9629C30AA96}" type="slidenum">
              <a:rPr lang="en-US"/>
              <a:pPr>
                <a:defRPr/>
              </a:pPr>
              <a:t>‹#›</a:t>
            </a:fld>
            <a:endParaRPr lang="en-US"/>
          </a:p>
        </p:txBody>
      </p:sp>
    </p:spTree>
    <p:extLst>
      <p:ext uri="{BB962C8B-B14F-4D97-AF65-F5344CB8AC3E}">
        <p14:creationId xmlns:p14="http://schemas.microsoft.com/office/powerpoint/2010/main" val="597074903"/>
      </p:ext>
    </p:extLst>
  </p:cSld>
  <p:clrMapOvr>
    <a:masterClrMapping/>
  </p:clrMapOvr>
</p:sldLayout>
</file>

<file path=ppt/slideLayouts/slideLayout36.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623888" y="1709739"/>
            <a:ext cx="7886700" cy="2852737"/>
          </a:xfrm>
        </p:spPr>
        <p:txBody>
          <a:bodyPr anchor="b"/>
          <a:lstStyle>
            <a:lvl1pPr>
              <a:defRPr sz="6000"/>
            </a:lvl1pPr>
          </a:lstStyle>
          <a:p>
            <a:r>
              <a:rPr lang="en-US"/>
              <a:t>Click to edit Master title style</a:t>
            </a:r>
            <a:endParaRPr lang="en-US" dirty="0"/>
          </a:p>
        </p:txBody>
      </p:sp>
      <p:sp>
        <p:nvSpPr>
          <p:cNvPr id="3" name="Text Placeholder 2"/>
          <p:cNvSpPr>
            <a:spLocks noGrp="1"/>
          </p:cNvSpPr>
          <p:nvPr>
            <p:ph type="body" idx="1"/>
          </p:nvPr>
        </p:nvSpPr>
        <p:spPr>
          <a:xfrm>
            <a:off x="623888" y="4589464"/>
            <a:ext cx="7886700" cy="1500187"/>
          </a:xfrm>
        </p:spPr>
        <p:txBody>
          <a:bodyPr/>
          <a:lstStyle>
            <a:lvl1pPr marL="0" indent="0">
              <a:buNone/>
              <a:defRPr sz="2400">
                <a:solidFill>
                  <a:schemeClr val="tx1"/>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Click to edit Master text styles</a:t>
            </a:r>
          </a:p>
        </p:txBody>
      </p:sp>
      <p:sp>
        <p:nvSpPr>
          <p:cNvPr id="4" name="Date Placeholder 3">
            <a:extLst>
              <a:ext uri="{FF2B5EF4-FFF2-40B4-BE49-F238E27FC236}">
                <a16:creationId xmlns:a16="http://schemas.microsoft.com/office/drawing/2014/main" id="{F27B540E-F0EA-F3A6-B84B-8D9266AE8802}"/>
              </a:ext>
            </a:extLst>
          </p:cNvPr>
          <p:cNvSpPr>
            <a:spLocks noGrp="1"/>
          </p:cNvSpPr>
          <p:nvPr>
            <p:ph type="dt" sz="half" idx="10"/>
          </p:nvPr>
        </p:nvSpPr>
        <p:spPr/>
        <p:txBody>
          <a:bodyPr/>
          <a:lstStyle>
            <a:lvl1pPr>
              <a:defRPr/>
            </a:lvl1pPr>
          </a:lstStyle>
          <a:p>
            <a:pPr>
              <a:defRPr/>
            </a:pPr>
            <a:fld id="{E2C454B6-168A-40CB-A696-6F48CCFF4B5C}" type="datetimeFigureOut">
              <a:rPr lang="en-US"/>
              <a:pPr>
                <a:defRPr/>
              </a:pPr>
              <a:t>4/15/2023</a:t>
            </a:fld>
            <a:endParaRPr lang="en-US"/>
          </a:p>
        </p:txBody>
      </p:sp>
      <p:sp>
        <p:nvSpPr>
          <p:cNvPr id="5" name="Footer Placeholder 4">
            <a:extLst>
              <a:ext uri="{FF2B5EF4-FFF2-40B4-BE49-F238E27FC236}">
                <a16:creationId xmlns:a16="http://schemas.microsoft.com/office/drawing/2014/main" id="{EC760B76-3174-4335-CFA0-FA64A316FA05}"/>
              </a:ext>
            </a:extLst>
          </p:cNvPr>
          <p:cNvSpPr>
            <a:spLocks noGrp="1"/>
          </p:cNvSpPr>
          <p:nvPr>
            <p:ph type="ftr" sz="quarter" idx="11"/>
          </p:nvPr>
        </p:nvSpPr>
        <p:spPr/>
        <p:txBody>
          <a:bodyPr/>
          <a:lstStyle>
            <a:lvl1pPr>
              <a:defRPr/>
            </a:lvl1pPr>
          </a:lstStyle>
          <a:p>
            <a:pPr>
              <a:defRPr/>
            </a:pPr>
            <a:endParaRPr lang="en-US"/>
          </a:p>
        </p:txBody>
      </p:sp>
      <p:sp>
        <p:nvSpPr>
          <p:cNvPr id="6" name="Slide Number Placeholder 5">
            <a:extLst>
              <a:ext uri="{FF2B5EF4-FFF2-40B4-BE49-F238E27FC236}">
                <a16:creationId xmlns:a16="http://schemas.microsoft.com/office/drawing/2014/main" id="{A2F5AD53-DBC5-8AD6-C33F-3CB460430CF6}"/>
              </a:ext>
            </a:extLst>
          </p:cNvPr>
          <p:cNvSpPr>
            <a:spLocks noGrp="1"/>
          </p:cNvSpPr>
          <p:nvPr>
            <p:ph type="sldNum" sz="quarter" idx="12"/>
          </p:nvPr>
        </p:nvSpPr>
        <p:spPr/>
        <p:txBody>
          <a:bodyPr/>
          <a:lstStyle>
            <a:lvl1pPr>
              <a:defRPr/>
            </a:lvl1pPr>
          </a:lstStyle>
          <a:p>
            <a:pPr>
              <a:defRPr/>
            </a:pPr>
            <a:fld id="{853E9642-D531-4DCF-B964-817CF75157D1}" type="slidenum">
              <a:rPr lang="en-US"/>
              <a:pPr>
                <a:defRPr/>
              </a:pPr>
              <a:t>‹#›</a:t>
            </a:fld>
            <a:endParaRPr lang="en-US"/>
          </a:p>
        </p:txBody>
      </p:sp>
    </p:spTree>
    <p:extLst>
      <p:ext uri="{BB962C8B-B14F-4D97-AF65-F5344CB8AC3E}">
        <p14:creationId xmlns:p14="http://schemas.microsoft.com/office/powerpoint/2010/main" val="2875723127"/>
      </p:ext>
    </p:extLst>
  </p:cSld>
  <p:clrMapOvr>
    <a:masterClrMapping/>
  </p:clrMapOvr>
</p:sldLayout>
</file>

<file path=ppt/slideLayouts/slideLayout37.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Content Placeholder 2"/>
          <p:cNvSpPr>
            <a:spLocks noGrp="1"/>
          </p:cNvSpPr>
          <p:nvPr>
            <p:ph sz="half" idx="1"/>
          </p:nvPr>
        </p:nvSpPr>
        <p:spPr>
          <a:xfrm>
            <a:off x="628650" y="1825625"/>
            <a:ext cx="38862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Content Placeholder 3"/>
          <p:cNvSpPr>
            <a:spLocks noGrp="1"/>
          </p:cNvSpPr>
          <p:nvPr>
            <p:ph sz="half" idx="2"/>
          </p:nvPr>
        </p:nvSpPr>
        <p:spPr>
          <a:xfrm>
            <a:off x="4629150" y="1825625"/>
            <a:ext cx="38862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Date Placeholder 3">
            <a:extLst>
              <a:ext uri="{FF2B5EF4-FFF2-40B4-BE49-F238E27FC236}">
                <a16:creationId xmlns:a16="http://schemas.microsoft.com/office/drawing/2014/main" id="{EC2E7227-E4EA-36EB-E5DD-2D6780EF5D2F}"/>
              </a:ext>
            </a:extLst>
          </p:cNvPr>
          <p:cNvSpPr>
            <a:spLocks noGrp="1"/>
          </p:cNvSpPr>
          <p:nvPr>
            <p:ph type="dt" sz="half" idx="10"/>
          </p:nvPr>
        </p:nvSpPr>
        <p:spPr/>
        <p:txBody>
          <a:bodyPr/>
          <a:lstStyle>
            <a:lvl1pPr>
              <a:defRPr/>
            </a:lvl1pPr>
          </a:lstStyle>
          <a:p>
            <a:pPr>
              <a:defRPr/>
            </a:pPr>
            <a:fld id="{CFDCEF88-4AB7-40E3-9C3C-D64EE860198A}" type="datetimeFigureOut">
              <a:rPr lang="en-US"/>
              <a:pPr>
                <a:defRPr/>
              </a:pPr>
              <a:t>4/15/2023</a:t>
            </a:fld>
            <a:endParaRPr lang="en-US"/>
          </a:p>
        </p:txBody>
      </p:sp>
      <p:sp>
        <p:nvSpPr>
          <p:cNvPr id="6" name="Footer Placeholder 4">
            <a:extLst>
              <a:ext uri="{FF2B5EF4-FFF2-40B4-BE49-F238E27FC236}">
                <a16:creationId xmlns:a16="http://schemas.microsoft.com/office/drawing/2014/main" id="{F8611BEA-23DB-63F6-5A00-ECAF1763231A}"/>
              </a:ext>
            </a:extLst>
          </p:cNvPr>
          <p:cNvSpPr>
            <a:spLocks noGrp="1"/>
          </p:cNvSpPr>
          <p:nvPr>
            <p:ph type="ftr" sz="quarter" idx="11"/>
          </p:nvPr>
        </p:nvSpPr>
        <p:spPr/>
        <p:txBody>
          <a:bodyPr/>
          <a:lstStyle>
            <a:lvl1pPr>
              <a:defRPr/>
            </a:lvl1pPr>
          </a:lstStyle>
          <a:p>
            <a:pPr>
              <a:defRPr/>
            </a:pPr>
            <a:endParaRPr lang="en-US"/>
          </a:p>
        </p:txBody>
      </p:sp>
      <p:sp>
        <p:nvSpPr>
          <p:cNvPr id="7" name="Slide Number Placeholder 5">
            <a:extLst>
              <a:ext uri="{FF2B5EF4-FFF2-40B4-BE49-F238E27FC236}">
                <a16:creationId xmlns:a16="http://schemas.microsoft.com/office/drawing/2014/main" id="{3043FD11-C524-BD1B-3072-478F7DCA77E0}"/>
              </a:ext>
            </a:extLst>
          </p:cNvPr>
          <p:cNvSpPr>
            <a:spLocks noGrp="1"/>
          </p:cNvSpPr>
          <p:nvPr>
            <p:ph type="sldNum" sz="quarter" idx="12"/>
          </p:nvPr>
        </p:nvSpPr>
        <p:spPr/>
        <p:txBody>
          <a:bodyPr/>
          <a:lstStyle>
            <a:lvl1pPr>
              <a:defRPr/>
            </a:lvl1pPr>
          </a:lstStyle>
          <a:p>
            <a:pPr>
              <a:defRPr/>
            </a:pPr>
            <a:fld id="{9139F2AE-7EA8-4D2E-AC8D-8A7A1EC972A5}" type="slidenum">
              <a:rPr lang="en-US"/>
              <a:pPr>
                <a:defRPr/>
              </a:pPr>
              <a:t>‹#›</a:t>
            </a:fld>
            <a:endParaRPr lang="en-US"/>
          </a:p>
        </p:txBody>
      </p:sp>
    </p:spTree>
    <p:extLst>
      <p:ext uri="{BB962C8B-B14F-4D97-AF65-F5344CB8AC3E}">
        <p14:creationId xmlns:p14="http://schemas.microsoft.com/office/powerpoint/2010/main" val="186838811"/>
      </p:ext>
    </p:extLst>
  </p:cSld>
  <p:clrMapOvr>
    <a:masterClrMapping/>
  </p:clrMapOvr>
</p:sldLayout>
</file>

<file path=ppt/slideLayouts/slideLayout38.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629841" y="365126"/>
            <a:ext cx="7886700" cy="1325563"/>
          </a:xfrm>
        </p:spPr>
        <p:txBody>
          <a:bodyPr/>
          <a:lstStyle/>
          <a:p>
            <a:r>
              <a:rPr lang="en-US"/>
              <a:t>Click to edit Master title style</a:t>
            </a:r>
            <a:endParaRPr lang="en-US" dirty="0"/>
          </a:p>
        </p:txBody>
      </p:sp>
      <p:sp>
        <p:nvSpPr>
          <p:cNvPr id="3" name="Text Placeholder 2"/>
          <p:cNvSpPr>
            <a:spLocks noGrp="1"/>
          </p:cNvSpPr>
          <p:nvPr>
            <p:ph type="body" idx="1"/>
          </p:nvPr>
        </p:nvSpPr>
        <p:spPr>
          <a:xfrm>
            <a:off x="629842" y="1681163"/>
            <a:ext cx="3868340"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629842" y="2505075"/>
            <a:ext cx="3868340"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Text Placeholder 4"/>
          <p:cNvSpPr>
            <a:spLocks noGrp="1"/>
          </p:cNvSpPr>
          <p:nvPr>
            <p:ph type="body" sz="quarter" idx="3"/>
          </p:nvPr>
        </p:nvSpPr>
        <p:spPr>
          <a:xfrm>
            <a:off x="4629150" y="1681163"/>
            <a:ext cx="3887391"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4629150" y="2505075"/>
            <a:ext cx="3887391"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7" name="Date Placeholder 3">
            <a:extLst>
              <a:ext uri="{FF2B5EF4-FFF2-40B4-BE49-F238E27FC236}">
                <a16:creationId xmlns:a16="http://schemas.microsoft.com/office/drawing/2014/main" id="{930B1C3C-6B06-1B09-68CD-8CA0710FC704}"/>
              </a:ext>
            </a:extLst>
          </p:cNvPr>
          <p:cNvSpPr>
            <a:spLocks noGrp="1"/>
          </p:cNvSpPr>
          <p:nvPr>
            <p:ph type="dt" sz="half" idx="10"/>
          </p:nvPr>
        </p:nvSpPr>
        <p:spPr/>
        <p:txBody>
          <a:bodyPr/>
          <a:lstStyle>
            <a:lvl1pPr>
              <a:defRPr/>
            </a:lvl1pPr>
          </a:lstStyle>
          <a:p>
            <a:pPr>
              <a:defRPr/>
            </a:pPr>
            <a:fld id="{2F128E51-C666-4CFC-A9F7-361B5C0C9208}" type="datetimeFigureOut">
              <a:rPr lang="en-US"/>
              <a:pPr>
                <a:defRPr/>
              </a:pPr>
              <a:t>4/15/2023</a:t>
            </a:fld>
            <a:endParaRPr lang="en-US"/>
          </a:p>
        </p:txBody>
      </p:sp>
      <p:sp>
        <p:nvSpPr>
          <p:cNvPr id="8" name="Footer Placeholder 4">
            <a:extLst>
              <a:ext uri="{FF2B5EF4-FFF2-40B4-BE49-F238E27FC236}">
                <a16:creationId xmlns:a16="http://schemas.microsoft.com/office/drawing/2014/main" id="{28F29B62-D565-C24A-1CD1-FBDD9FCA988B}"/>
              </a:ext>
            </a:extLst>
          </p:cNvPr>
          <p:cNvSpPr>
            <a:spLocks noGrp="1"/>
          </p:cNvSpPr>
          <p:nvPr>
            <p:ph type="ftr" sz="quarter" idx="11"/>
          </p:nvPr>
        </p:nvSpPr>
        <p:spPr/>
        <p:txBody>
          <a:bodyPr/>
          <a:lstStyle>
            <a:lvl1pPr>
              <a:defRPr/>
            </a:lvl1pPr>
          </a:lstStyle>
          <a:p>
            <a:pPr>
              <a:defRPr/>
            </a:pPr>
            <a:endParaRPr lang="en-US"/>
          </a:p>
        </p:txBody>
      </p:sp>
      <p:sp>
        <p:nvSpPr>
          <p:cNvPr id="9" name="Slide Number Placeholder 5">
            <a:extLst>
              <a:ext uri="{FF2B5EF4-FFF2-40B4-BE49-F238E27FC236}">
                <a16:creationId xmlns:a16="http://schemas.microsoft.com/office/drawing/2014/main" id="{C7F59BDB-A805-4F5A-F908-BB644C9CA455}"/>
              </a:ext>
            </a:extLst>
          </p:cNvPr>
          <p:cNvSpPr>
            <a:spLocks noGrp="1"/>
          </p:cNvSpPr>
          <p:nvPr>
            <p:ph type="sldNum" sz="quarter" idx="12"/>
          </p:nvPr>
        </p:nvSpPr>
        <p:spPr/>
        <p:txBody>
          <a:bodyPr/>
          <a:lstStyle>
            <a:lvl1pPr>
              <a:defRPr/>
            </a:lvl1pPr>
          </a:lstStyle>
          <a:p>
            <a:pPr>
              <a:defRPr/>
            </a:pPr>
            <a:fld id="{B36188DA-FB5F-4E6A-9AB6-65D8A32AE569}" type="slidenum">
              <a:rPr lang="en-US"/>
              <a:pPr>
                <a:defRPr/>
              </a:pPr>
              <a:t>‹#›</a:t>
            </a:fld>
            <a:endParaRPr lang="en-US"/>
          </a:p>
        </p:txBody>
      </p:sp>
    </p:spTree>
    <p:extLst>
      <p:ext uri="{BB962C8B-B14F-4D97-AF65-F5344CB8AC3E}">
        <p14:creationId xmlns:p14="http://schemas.microsoft.com/office/powerpoint/2010/main" val="2979216208"/>
      </p:ext>
    </p:extLst>
  </p:cSld>
  <p:clrMapOvr>
    <a:masterClrMapping/>
  </p:clrMapOvr>
</p:sldLayout>
</file>

<file path=ppt/slideLayouts/slideLayout39.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Date Placeholder 3">
            <a:extLst>
              <a:ext uri="{FF2B5EF4-FFF2-40B4-BE49-F238E27FC236}">
                <a16:creationId xmlns:a16="http://schemas.microsoft.com/office/drawing/2014/main" id="{042B488A-4223-A68E-47FB-4A021F74E803}"/>
              </a:ext>
            </a:extLst>
          </p:cNvPr>
          <p:cNvSpPr>
            <a:spLocks noGrp="1"/>
          </p:cNvSpPr>
          <p:nvPr>
            <p:ph type="dt" sz="half" idx="10"/>
          </p:nvPr>
        </p:nvSpPr>
        <p:spPr/>
        <p:txBody>
          <a:bodyPr/>
          <a:lstStyle>
            <a:lvl1pPr>
              <a:defRPr/>
            </a:lvl1pPr>
          </a:lstStyle>
          <a:p>
            <a:pPr>
              <a:defRPr/>
            </a:pPr>
            <a:fld id="{FF0AC397-E71C-4E09-A153-92186ED90BEE}" type="datetimeFigureOut">
              <a:rPr lang="en-US"/>
              <a:pPr>
                <a:defRPr/>
              </a:pPr>
              <a:t>4/15/2023</a:t>
            </a:fld>
            <a:endParaRPr lang="en-US"/>
          </a:p>
        </p:txBody>
      </p:sp>
      <p:sp>
        <p:nvSpPr>
          <p:cNvPr id="4" name="Footer Placeholder 4">
            <a:extLst>
              <a:ext uri="{FF2B5EF4-FFF2-40B4-BE49-F238E27FC236}">
                <a16:creationId xmlns:a16="http://schemas.microsoft.com/office/drawing/2014/main" id="{A0C3122B-17F8-0A52-A78E-699445215F30}"/>
              </a:ext>
            </a:extLst>
          </p:cNvPr>
          <p:cNvSpPr>
            <a:spLocks noGrp="1"/>
          </p:cNvSpPr>
          <p:nvPr>
            <p:ph type="ftr" sz="quarter" idx="11"/>
          </p:nvPr>
        </p:nvSpPr>
        <p:spPr/>
        <p:txBody>
          <a:bodyPr/>
          <a:lstStyle>
            <a:lvl1pPr>
              <a:defRPr/>
            </a:lvl1pPr>
          </a:lstStyle>
          <a:p>
            <a:pPr>
              <a:defRPr/>
            </a:pPr>
            <a:endParaRPr lang="en-US"/>
          </a:p>
        </p:txBody>
      </p:sp>
      <p:sp>
        <p:nvSpPr>
          <p:cNvPr id="5" name="Slide Number Placeholder 5">
            <a:extLst>
              <a:ext uri="{FF2B5EF4-FFF2-40B4-BE49-F238E27FC236}">
                <a16:creationId xmlns:a16="http://schemas.microsoft.com/office/drawing/2014/main" id="{66206AC4-8D01-0E8F-3A21-3DD3B9AE8505}"/>
              </a:ext>
            </a:extLst>
          </p:cNvPr>
          <p:cNvSpPr>
            <a:spLocks noGrp="1"/>
          </p:cNvSpPr>
          <p:nvPr>
            <p:ph type="sldNum" sz="quarter" idx="12"/>
          </p:nvPr>
        </p:nvSpPr>
        <p:spPr/>
        <p:txBody>
          <a:bodyPr/>
          <a:lstStyle>
            <a:lvl1pPr>
              <a:defRPr/>
            </a:lvl1pPr>
          </a:lstStyle>
          <a:p>
            <a:pPr>
              <a:defRPr/>
            </a:pPr>
            <a:fld id="{3A24363A-AE8C-4774-8F5A-97A45580EFD2}" type="slidenum">
              <a:rPr lang="en-US"/>
              <a:pPr>
                <a:defRPr/>
              </a:pPr>
              <a:t>‹#›</a:t>
            </a:fld>
            <a:endParaRPr lang="en-US"/>
          </a:p>
        </p:txBody>
      </p:sp>
    </p:spTree>
    <p:extLst>
      <p:ext uri="{BB962C8B-B14F-4D97-AF65-F5344CB8AC3E}">
        <p14:creationId xmlns:p14="http://schemas.microsoft.com/office/powerpoint/2010/main" val="378115338"/>
      </p:ext>
    </p:extLst>
  </p:cSld>
  <p:clrMapOvr>
    <a:masterClrMapping/>
  </p:clrMapOvr>
</p:sldLayout>
</file>

<file path=ppt/slideLayouts/slideLayout40.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3">
            <a:extLst>
              <a:ext uri="{FF2B5EF4-FFF2-40B4-BE49-F238E27FC236}">
                <a16:creationId xmlns:a16="http://schemas.microsoft.com/office/drawing/2014/main" id="{39636BFA-B308-D253-F10F-686087C147E3}"/>
              </a:ext>
            </a:extLst>
          </p:cNvPr>
          <p:cNvSpPr>
            <a:spLocks noGrp="1"/>
          </p:cNvSpPr>
          <p:nvPr>
            <p:ph type="dt" sz="half" idx="10"/>
          </p:nvPr>
        </p:nvSpPr>
        <p:spPr/>
        <p:txBody>
          <a:bodyPr/>
          <a:lstStyle>
            <a:lvl1pPr>
              <a:defRPr/>
            </a:lvl1pPr>
          </a:lstStyle>
          <a:p>
            <a:pPr>
              <a:defRPr/>
            </a:pPr>
            <a:fld id="{AE975A26-5726-4815-95B4-5E8968C73C7B}" type="datetimeFigureOut">
              <a:rPr lang="en-US"/>
              <a:pPr>
                <a:defRPr/>
              </a:pPr>
              <a:t>4/15/2023</a:t>
            </a:fld>
            <a:endParaRPr lang="en-US"/>
          </a:p>
        </p:txBody>
      </p:sp>
      <p:sp>
        <p:nvSpPr>
          <p:cNvPr id="3" name="Footer Placeholder 4">
            <a:extLst>
              <a:ext uri="{FF2B5EF4-FFF2-40B4-BE49-F238E27FC236}">
                <a16:creationId xmlns:a16="http://schemas.microsoft.com/office/drawing/2014/main" id="{2A226F32-78C5-046A-C931-2C70E8A4026A}"/>
              </a:ext>
            </a:extLst>
          </p:cNvPr>
          <p:cNvSpPr>
            <a:spLocks noGrp="1"/>
          </p:cNvSpPr>
          <p:nvPr>
            <p:ph type="ftr" sz="quarter" idx="11"/>
          </p:nvPr>
        </p:nvSpPr>
        <p:spPr/>
        <p:txBody>
          <a:bodyPr/>
          <a:lstStyle>
            <a:lvl1pPr>
              <a:defRPr/>
            </a:lvl1pPr>
          </a:lstStyle>
          <a:p>
            <a:pPr>
              <a:defRPr/>
            </a:pPr>
            <a:endParaRPr lang="en-US"/>
          </a:p>
        </p:txBody>
      </p:sp>
      <p:sp>
        <p:nvSpPr>
          <p:cNvPr id="4" name="Slide Number Placeholder 5">
            <a:extLst>
              <a:ext uri="{FF2B5EF4-FFF2-40B4-BE49-F238E27FC236}">
                <a16:creationId xmlns:a16="http://schemas.microsoft.com/office/drawing/2014/main" id="{49955BF2-C25A-6D11-57D9-78DAEF2424B6}"/>
              </a:ext>
            </a:extLst>
          </p:cNvPr>
          <p:cNvSpPr>
            <a:spLocks noGrp="1"/>
          </p:cNvSpPr>
          <p:nvPr>
            <p:ph type="sldNum" sz="quarter" idx="12"/>
          </p:nvPr>
        </p:nvSpPr>
        <p:spPr/>
        <p:txBody>
          <a:bodyPr/>
          <a:lstStyle>
            <a:lvl1pPr>
              <a:defRPr/>
            </a:lvl1pPr>
          </a:lstStyle>
          <a:p>
            <a:pPr>
              <a:defRPr/>
            </a:pPr>
            <a:fld id="{1D2367FB-891F-4955-99B6-6464F07FAD29}" type="slidenum">
              <a:rPr lang="en-US"/>
              <a:pPr>
                <a:defRPr/>
              </a:pPr>
              <a:t>‹#›</a:t>
            </a:fld>
            <a:endParaRPr lang="en-US"/>
          </a:p>
        </p:txBody>
      </p:sp>
    </p:spTree>
    <p:extLst>
      <p:ext uri="{BB962C8B-B14F-4D97-AF65-F5344CB8AC3E}">
        <p14:creationId xmlns:p14="http://schemas.microsoft.com/office/powerpoint/2010/main" val="579311173"/>
      </p:ext>
    </p:extLst>
  </p:cSld>
  <p:clrMapOvr>
    <a:masterClrMapping/>
  </p:clrMapOvr>
</p:sldLayout>
</file>

<file path=ppt/slideLayouts/slideLayout41.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629841" y="457200"/>
            <a:ext cx="2949178" cy="1600200"/>
          </a:xfrm>
        </p:spPr>
        <p:txBody>
          <a:bodyPr anchor="b"/>
          <a:lstStyle>
            <a:lvl1pPr>
              <a:defRPr sz="3200"/>
            </a:lvl1pPr>
          </a:lstStyle>
          <a:p>
            <a:r>
              <a:rPr lang="en-US"/>
              <a:t>Click to edit Master title style</a:t>
            </a:r>
            <a:endParaRPr lang="en-US" dirty="0"/>
          </a:p>
        </p:txBody>
      </p:sp>
      <p:sp>
        <p:nvSpPr>
          <p:cNvPr id="3" name="Content Placeholder 2"/>
          <p:cNvSpPr>
            <a:spLocks noGrp="1"/>
          </p:cNvSpPr>
          <p:nvPr>
            <p:ph idx="1"/>
          </p:nvPr>
        </p:nvSpPr>
        <p:spPr>
          <a:xfrm>
            <a:off x="3887391" y="987426"/>
            <a:ext cx="462915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Text Placeholder 3"/>
          <p:cNvSpPr>
            <a:spLocks noGrp="1"/>
          </p:cNvSpPr>
          <p:nvPr>
            <p:ph type="body" sz="half" idx="2"/>
          </p:nvPr>
        </p:nvSpPr>
        <p:spPr>
          <a:xfrm>
            <a:off x="629841" y="2057400"/>
            <a:ext cx="2949178"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3">
            <a:extLst>
              <a:ext uri="{FF2B5EF4-FFF2-40B4-BE49-F238E27FC236}">
                <a16:creationId xmlns:a16="http://schemas.microsoft.com/office/drawing/2014/main" id="{484AD3AB-EEF1-2D89-9614-69320061BD57}"/>
              </a:ext>
            </a:extLst>
          </p:cNvPr>
          <p:cNvSpPr>
            <a:spLocks noGrp="1"/>
          </p:cNvSpPr>
          <p:nvPr>
            <p:ph type="dt" sz="half" idx="10"/>
          </p:nvPr>
        </p:nvSpPr>
        <p:spPr/>
        <p:txBody>
          <a:bodyPr/>
          <a:lstStyle>
            <a:lvl1pPr>
              <a:defRPr/>
            </a:lvl1pPr>
          </a:lstStyle>
          <a:p>
            <a:pPr>
              <a:defRPr/>
            </a:pPr>
            <a:fld id="{DFD568DA-62D1-441E-B49D-151AE87ADC47}" type="datetimeFigureOut">
              <a:rPr lang="en-US"/>
              <a:pPr>
                <a:defRPr/>
              </a:pPr>
              <a:t>4/15/2023</a:t>
            </a:fld>
            <a:endParaRPr lang="en-US"/>
          </a:p>
        </p:txBody>
      </p:sp>
      <p:sp>
        <p:nvSpPr>
          <p:cNvPr id="6" name="Footer Placeholder 4">
            <a:extLst>
              <a:ext uri="{FF2B5EF4-FFF2-40B4-BE49-F238E27FC236}">
                <a16:creationId xmlns:a16="http://schemas.microsoft.com/office/drawing/2014/main" id="{D1428BFB-5482-48CF-6192-B084C1C42853}"/>
              </a:ext>
            </a:extLst>
          </p:cNvPr>
          <p:cNvSpPr>
            <a:spLocks noGrp="1"/>
          </p:cNvSpPr>
          <p:nvPr>
            <p:ph type="ftr" sz="quarter" idx="11"/>
          </p:nvPr>
        </p:nvSpPr>
        <p:spPr/>
        <p:txBody>
          <a:bodyPr/>
          <a:lstStyle>
            <a:lvl1pPr>
              <a:defRPr/>
            </a:lvl1pPr>
          </a:lstStyle>
          <a:p>
            <a:pPr>
              <a:defRPr/>
            </a:pPr>
            <a:endParaRPr lang="en-US"/>
          </a:p>
        </p:txBody>
      </p:sp>
      <p:sp>
        <p:nvSpPr>
          <p:cNvPr id="7" name="Slide Number Placeholder 5">
            <a:extLst>
              <a:ext uri="{FF2B5EF4-FFF2-40B4-BE49-F238E27FC236}">
                <a16:creationId xmlns:a16="http://schemas.microsoft.com/office/drawing/2014/main" id="{C5343229-1129-D839-C5A4-D5189B0B06ED}"/>
              </a:ext>
            </a:extLst>
          </p:cNvPr>
          <p:cNvSpPr>
            <a:spLocks noGrp="1"/>
          </p:cNvSpPr>
          <p:nvPr>
            <p:ph type="sldNum" sz="quarter" idx="12"/>
          </p:nvPr>
        </p:nvSpPr>
        <p:spPr/>
        <p:txBody>
          <a:bodyPr/>
          <a:lstStyle>
            <a:lvl1pPr>
              <a:defRPr/>
            </a:lvl1pPr>
          </a:lstStyle>
          <a:p>
            <a:pPr>
              <a:defRPr/>
            </a:pPr>
            <a:fld id="{32087D8B-9512-4D29-AE30-ADE52F81D0DF}" type="slidenum">
              <a:rPr lang="en-US"/>
              <a:pPr>
                <a:defRPr/>
              </a:pPr>
              <a:t>‹#›</a:t>
            </a:fld>
            <a:endParaRPr lang="en-US"/>
          </a:p>
        </p:txBody>
      </p:sp>
    </p:spTree>
    <p:extLst>
      <p:ext uri="{BB962C8B-B14F-4D97-AF65-F5344CB8AC3E}">
        <p14:creationId xmlns:p14="http://schemas.microsoft.com/office/powerpoint/2010/main" val="3703084096"/>
      </p:ext>
    </p:extLst>
  </p:cSld>
  <p:clrMapOvr>
    <a:masterClrMapping/>
  </p:clrMapOvr>
</p:sldLayout>
</file>

<file path=ppt/slideLayouts/slideLayout42.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629841" y="457200"/>
            <a:ext cx="2949178" cy="1600200"/>
          </a:xfrm>
        </p:spPr>
        <p:txBody>
          <a:bodyPr anchor="b"/>
          <a:lstStyle>
            <a:lvl1pPr>
              <a:defRPr sz="3200"/>
            </a:lvl1pPr>
          </a:lstStyle>
          <a:p>
            <a:r>
              <a:rPr lang="en-US"/>
              <a:t>Click to edit Master title style</a:t>
            </a:r>
            <a:endParaRPr lang="en-US" dirty="0"/>
          </a:p>
        </p:txBody>
      </p:sp>
      <p:sp>
        <p:nvSpPr>
          <p:cNvPr id="3" name="Picture Placeholder 2"/>
          <p:cNvSpPr>
            <a:spLocks noGrp="1" noChangeAspect="1"/>
          </p:cNvSpPr>
          <p:nvPr>
            <p:ph type="pic" idx="1"/>
          </p:nvPr>
        </p:nvSpPr>
        <p:spPr>
          <a:xfrm>
            <a:off x="3887391" y="987426"/>
            <a:ext cx="4629150" cy="4873625"/>
          </a:xfrm>
        </p:spPr>
        <p:txBody>
          <a:bodyPr rtlCol="0">
            <a:normAutofit/>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r>
              <a:rPr lang="en-US" noProof="0"/>
              <a:t>Click icon to add picture</a:t>
            </a:r>
            <a:endParaRPr lang="en-US" noProof="0" dirty="0"/>
          </a:p>
        </p:txBody>
      </p:sp>
      <p:sp>
        <p:nvSpPr>
          <p:cNvPr id="4" name="Text Placeholder 3"/>
          <p:cNvSpPr>
            <a:spLocks noGrp="1"/>
          </p:cNvSpPr>
          <p:nvPr>
            <p:ph type="body" sz="half" idx="2"/>
          </p:nvPr>
        </p:nvSpPr>
        <p:spPr>
          <a:xfrm>
            <a:off x="629841" y="2057400"/>
            <a:ext cx="2949178"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3">
            <a:extLst>
              <a:ext uri="{FF2B5EF4-FFF2-40B4-BE49-F238E27FC236}">
                <a16:creationId xmlns:a16="http://schemas.microsoft.com/office/drawing/2014/main" id="{2CB58BD4-A33E-D0AB-D0E2-CE91AD9BCB5A}"/>
              </a:ext>
            </a:extLst>
          </p:cNvPr>
          <p:cNvSpPr>
            <a:spLocks noGrp="1"/>
          </p:cNvSpPr>
          <p:nvPr>
            <p:ph type="dt" sz="half" idx="10"/>
          </p:nvPr>
        </p:nvSpPr>
        <p:spPr/>
        <p:txBody>
          <a:bodyPr/>
          <a:lstStyle>
            <a:lvl1pPr>
              <a:defRPr/>
            </a:lvl1pPr>
          </a:lstStyle>
          <a:p>
            <a:pPr>
              <a:defRPr/>
            </a:pPr>
            <a:fld id="{20BF72D4-9E0F-4C44-AF7A-074146083E22}" type="datetimeFigureOut">
              <a:rPr lang="en-US"/>
              <a:pPr>
                <a:defRPr/>
              </a:pPr>
              <a:t>4/15/2023</a:t>
            </a:fld>
            <a:endParaRPr lang="en-US"/>
          </a:p>
        </p:txBody>
      </p:sp>
      <p:sp>
        <p:nvSpPr>
          <p:cNvPr id="6" name="Footer Placeholder 4">
            <a:extLst>
              <a:ext uri="{FF2B5EF4-FFF2-40B4-BE49-F238E27FC236}">
                <a16:creationId xmlns:a16="http://schemas.microsoft.com/office/drawing/2014/main" id="{E1827300-1574-B4FE-03AB-9437F98B3A63}"/>
              </a:ext>
            </a:extLst>
          </p:cNvPr>
          <p:cNvSpPr>
            <a:spLocks noGrp="1"/>
          </p:cNvSpPr>
          <p:nvPr>
            <p:ph type="ftr" sz="quarter" idx="11"/>
          </p:nvPr>
        </p:nvSpPr>
        <p:spPr/>
        <p:txBody>
          <a:bodyPr/>
          <a:lstStyle>
            <a:lvl1pPr>
              <a:defRPr/>
            </a:lvl1pPr>
          </a:lstStyle>
          <a:p>
            <a:pPr>
              <a:defRPr/>
            </a:pPr>
            <a:endParaRPr lang="en-US"/>
          </a:p>
        </p:txBody>
      </p:sp>
      <p:sp>
        <p:nvSpPr>
          <p:cNvPr id="7" name="Slide Number Placeholder 5">
            <a:extLst>
              <a:ext uri="{FF2B5EF4-FFF2-40B4-BE49-F238E27FC236}">
                <a16:creationId xmlns:a16="http://schemas.microsoft.com/office/drawing/2014/main" id="{4DECC3FA-6543-8304-4C61-745E83DA0308}"/>
              </a:ext>
            </a:extLst>
          </p:cNvPr>
          <p:cNvSpPr>
            <a:spLocks noGrp="1"/>
          </p:cNvSpPr>
          <p:nvPr>
            <p:ph type="sldNum" sz="quarter" idx="12"/>
          </p:nvPr>
        </p:nvSpPr>
        <p:spPr/>
        <p:txBody>
          <a:bodyPr/>
          <a:lstStyle>
            <a:lvl1pPr>
              <a:defRPr/>
            </a:lvl1pPr>
          </a:lstStyle>
          <a:p>
            <a:pPr>
              <a:defRPr/>
            </a:pPr>
            <a:fld id="{64D5C65E-A397-4308-A2A5-37E56EA39506}" type="slidenum">
              <a:rPr lang="en-US"/>
              <a:pPr>
                <a:defRPr/>
              </a:pPr>
              <a:t>‹#›</a:t>
            </a:fld>
            <a:endParaRPr lang="en-US"/>
          </a:p>
        </p:txBody>
      </p:sp>
    </p:spTree>
    <p:extLst>
      <p:ext uri="{BB962C8B-B14F-4D97-AF65-F5344CB8AC3E}">
        <p14:creationId xmlns:p14="http://schemas.microsoft.com/office/powerpoint/2010/main" val="2767363258"/>
      </p:ext>
    </p:extLst>
  </p:cSld>
  <p:clrMapOvr>
    <a:masterClrMapping/>
  </p:clrMapOvr>
</p:sldLayout>
</file>

<file path=ppt/slideLayouts/slideLayout43.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a:extLst>
              <a:ext uri="{FF2B5EF4-FFF2-40B4-BE49-F238E27FC236}">
                <a16:creationId xmlns:a16="http://schemas.microsoft.com/office/drawing/2014/main" id="{3602A5AF-96EF-A442-A989-970F469ECEF1}"/>
              </a:ext>
            </a:extLst>
          </p:cNvPr>
          <p:cNvSpPr>
            <a:spLocks noGrp="1"/>
          </p:cNvSpPr>
          <p:nvPr>
            <p:ph type="dt" sz="half" idx="10"/>
          </p:nvPr>
        </p:nvSpPr>
        <p:spPr/>
        <p:txBody>
          <a:bodyPr/>
          <a:lstStyle>
            <a:lvl1pPr>
              <a:defRPr/>
            </a:lvl1pPr>
          </a:lstStyle>
          <a:p>
            <a:pPr>
              <a:defRPr/>
            </a:pPr>
            <a:fld id="{61E736F9-7087-472B-8123-4553AB10DB05}" type="datetimeFigureOut">
              <a:rPr lang="en-US"/>
              <a:pPr>
                <a:defRPr/>
              </a:pPr>
              <a:t>4/15/2023</a:t>
            </a:fld>
            <a:endParaRPr lang="en-US"/>
          </a:p>
        </p:txBody>
      </p:sp>
      <p:sp>
        <p:nvSpPr>
          <p:cNvPr id="5" name="Footer Placeholder 4">
            <a:extLst>
              <a:ext uri="{FF2B5EF4-FFF2-40B4-BE49-F238E27FC236}">
                <a16:creationId xmlns:a16="http://schemas.microsoft.com/office/drawing/2014/main" id="{96C30A2B-BD9E-7813-189A-C59E52531FC5}"/>
              </a:ext>
            </a:extLst>
          </p:cNvPr>
          <p:cNvSpPr>
            <a:spLocks noGrp="1"/>
          </p:cNvSpPr>
          <p:nvPr>
            <p:ph type="ftr" sz="quarter" idx="11"/>
          </p:nvPr>
        </p:nvSpPr>
        <p:spPr/>
        <p:txBody>
          <a:bodyPr/>
          <a:lstStyle>
            <a:lvl1pPr>
              <a:defRPr/>
            </a:lvl1pPr>
          </a:lstStyle>
          <a:p>
            <a:pPr>
              <a:defRPr/>
            </a:pPr>
            <a:endParaRPr lang="en-US"/>
          </a:p>
        </p:txBody>
      </p:sp>
      <p:sp>
        <p:nvSpPr>
          <p:cNvPr id="6" name="Slide Number Placeholder 5">
            <a:extLst>
              <a:ext uri="{FF2B5EF4-FFF2-40B4-BE49-F238E27FC236}">
                <a16:creationId xmlns:a16="http://schemas.microsoft.com/office/drawing/2014/main" id="{AB0F85F4-0999-3EB8-A4AD-7294993EB5AD}"/>
              </a:ext>
            </a:extLst>
          </p:cNvPr>
          <p:cNvSpPr>
            <a:spLocks noGrp="1"/>
          </p:cNvSpPr>
          <p:nvPr>
            <p:ph type="sldNum" sz="quarter" idx="12"/>
          </p:nvPr>
        </p:nvSpPr>
        <p:spPr/>
        <p:txBody>
          <a:bodyPr/>
          <a:lstStyle>
            <a:lvl1pPr>
              <a:defRPr/>
            </a:lvl1pPr>
          </a:lstStyle>
          <a:p>
            <a:pPr>
              <a:defRPr/>
            </a:pPr>
            <a:fld id="{353D467B-1C7B-4C51-B597-534D49715C6D}" type="slidenum">
              <a:rPr lang="en-US"/>
              <a:pPr>
                <a:defRPr/>
              </a:pPr>
              <a:t>‹#›</a:t>
            </a:fld>
            <a:endParaRPr lang="en-US"/>
          </a:p>
        </p:txBody>
      </p:sp>
    </p:spTree>
    <p:extLst>
      <p:ext uri="{BB962C8B-B14F-4D97-AF65-F5344CB8AC3E}">
        <p14:creationId xmlns:p14="http://schemas.microsoft.com/office/powerpoint/2010/main" val="2084998931"/>
      </p:ext>
    </p:extLst>
  </p:cSld>
  <p:clrMapOvr>
    <a:masterClrMapping/>
  </p:clrMapOvr>
</p:sldLayout>
</file>

<file path=ppt/slideLayouts/slideLayout44.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543675" y="365125"/>
            <a:ext cx="1971675" cy="5811838"/>
          </a:xfrm>
        </p:spPr>
        <p:txBody>
          <a:bodyPr vert="eaVert"/>
          <a:lstStyle/>
          <a:p>
            <a:r>
              <a:rPr lang="en-US"/>
              <a:t>Click to edit Master title style</a:t>
            </a:r>
            <a:endParaRPr lang="en-US" dirty="0"/>
          </a:p>
        </p:txBody>
      </p:sp>
      <p:sp>
        <p:nvSpPr>
          <p:cNvPr id="3" name="Vertical Text Placeholder 2"/>
          <p:cNvSpPr>
            <a:spLocks noGrp="1"/>
          </p:cNvSpPr>
          <p:nvPr>
            <p:ph type="body" orient="vert" idx="1"/>
          </p:nvPr>
        </p:nvSpPr>
        <p:spPr>
          <a:xfrm>
            <a:off x="628650" y="365125"/>
            <a:ext cx="5800725" cy="5811838"/>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a:extLst>
              <a:ext uri="{FF2B5EF4-FFF2-40B4-BE49-F238E27FC236}">
                <a16:creationId xmlns:a16="http://schemas.microsoft.com/office/drawing/2014/main" id="{BD0301AB-4891-6642-9F6B-7EBB1984E4CB}"/>
              </a:ext>
            </a:extLst>
          </p:cNvPr>
          <p:cNvSpPr>
            <a:spLocks noGrp="1"/>
          </p:cNvSpPr>
          <p:nvPr>
            <p:ph type="dt" sz="half" idx="10"/>
          </p:nvPr>
        </p:nvSpPr>
        <p:spPr/>
        <p:txBody>
          <a:bodyPr/>
          <a:lstStyle>
            <a:lvl1pPr>
              <a:defRPr/>
            </a:lvl1pPr>
          </a:lstStyle>
          <a:p>
            <a:pPr>
              <a:defRPr/>
            </a:pPr>
            <a:fld id="{8D5B2098-60A7-4ED5-8B25-72F4369C6354}" type="datetimeFigureOut">
              <a:rPr lang="en-US"/>
              <a:pPr>
                <a:defRPr/>
              </a:pPr>
              <a:t>4/15/2023</a:t>
            </a:fld>
            <a:endParaRPr lang="en-US"/>
          </a:p>
        </p:txBody>
      </p:sp>
      <p:sp>
        <p:nvSpPr>
          <p:cNvPr id="5" name="Footer Placeholder 4">
            <a:extLst>
              <a:ext uri="{FF2B5EF4-FFF2-40B4-BE49-F238E27FC236}">
                <a16:creationId xmlns:a16="http://schemas.microsoft.com/office/drawing/2014/main" id="{98C4AFF9-E4AA-2917-CB79-5E20F08513A5}"/>
              </a:ext>
            </a:extLst>
          </p:cNvPr>
          <p:cNvSpPr>
            <a:spLocks noGrp="1"/>
          </p:cNvSpPr>
          <p:nvPr>
            <p:ph type="ftr" sz="quarter" idx="11"/>
          </p:nvPr>
        </p:nvSpPr>
        <p:spPr/>
        <p:txBody>
          <a:bodyPr/>
          <a:lstStyle>
            <a:lvl1pPr>
              <a:defRPr/>
            </a:lvl1pPr>
          </a:lstStyle>
          <a:p>
            <a:pPr>
              <a:defRPr/>
            </a:pPr>
            <a:endParaRPr lang="en-US"/>
          </a:p>
        </p:txBody>
      </p:sp>
      <p:sp>
        <p:nvSpPr>
          <p:cNvPr id="6" name="Slide Number Placeholder 5">
            <a:extLst>
              <a:ext uri="{FF2B5EF4-FFF2-40B4-BE49-F238E27FC236}">
                <a16:creationId xmlns:a16="http://schemas.microsoft.com/office/drawing/2014/main" id="{97922A29-B7FB-7148-AC07-15A7B29A6989}"/>
              </a:ext>
            </a:extLst>
          </p:cNvPr>
          <p:cNvSpPr>
            <a:spLocks noGrp="1"/>
          </p:cNvSpPr>
          <p:nvPr>
            <p:ph type="sldNum" sz="quarter" idx="12"/>
          </p:nvPr>
        </p:nvSpPr>
        <p:spPr/>
        <p:txBody>
          <a:bodyPr/>
          <a:lstStyle>
            <a:lvl1pPr>
              <a:defRPr/>
            </a:lvl1pPr>
          </a:lstStyle>
          <a:p>
            <a:pPr>
              <a:defRPr/>
            </a:pPr>
            <a:fld id="{776AA193-7CC1-45CA-884E-A5A52BCD1C4C}" type="slidenum">
              <a:rPr lang="en-US"/>
              <a:pPr>
                <a:defRPr/>
              </a:pPr>
              <a:t>‹#›</a:t>
            </a:fld>
            <a:endParaRPr lang="en-US"/>
          </a:p>
        </p:txBody>
      </p:sp>
    </p:spTree>
    <p:extLst>
      <p:ext uri="{BB962C8B-B14F-4D97-AF65-F5344CB8AC3E}">
        <p14:creationId xmlns:p14="http://schemas.microsoft.com/office/powerpoint/2010/main" val="1244515689"/>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image" Target="../media/image1.png"/><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_rels/slideMaster2.xml.rels><?xml version="1.0" encoding="UTF-8" standalone="yes"?>
<Relationships xmlns="http://schemas.openxmlformats.org/package/2006/relationships"><Relationship Id="rId8" Type="http://schemas.openxmlformats.org/officeDocument/2006/relationships/slideLayout" Target="../slideLayouts/slideLayout19.xml"/><Relationship Id="rId13" Type="http://schemas.openxmlformats.org/officeDocument/2006/relationships/image" Target="../media/image1.png"/><Relationship Id="rId3" Type="http://schemas.openxmlformats.org/officeDocument/2006/relationships/slideLayout" Target="../slideLayouts/slideLayout14.xml"/><Relationship Id="rId7" Type="http://schemas.openxmlformats.org/officeDocument/2006/relationships/slideLayout" Target="../slideLayouts/slideLayout18.xml"/><Relationship Id="rId12" Type="http://schemas.openxmlformats.org/officeDocument/2006/relationships/theme" Target="../theme/theme2.xml"/><Relationship Id="rId2" Type="http://schemas.openxmlformats.org/officeDocument/2006/relationships/slideLayout" Target="../slideLayouts/slideLayout13.xml"/><Relationship Id="rId1" Type="http://schemas.openxmlformats.org/officeDocument/2006/relationships/slideLayout" Target="../slideLayouts/slideLayout12.xml"/><Relationship Id="rId6" Type="http://schemas.openxmlformats.org/officeDocument/2006/relationships/slideLayout" Target="../slideLayouts/slideLayout17.xml"/><Relationship Id="rId11" Type="http://schemas.openxmlformats.org/officeDocument/2006/relationships/slideLayout" Target="../slideLayouts/slideLayout22.xml"/><Relationship Id="rId5" Type="http://schemas.openxmlformats.org/officeDocument/2006/relationships/slideLayout" Target="../slideLayouts/slideLayout16.xml"/><Relationship Id="rId10" Type="http://schemas.openxmlformats.org/officeDocument/2006/relationships/slideLayout" Target="../slideLayouts/slideLayout21.xml"/><Relationship Id="rId4" Type="http://schemas.openxmlformats.org/officeDocument/2006/relationships/slideLayout" Target="../slideLayouts/slideLayout15.xml"/><Relationship Id="rId9" Type="http://schemas.openxmlformats.org/officeDocument/2006/relationships/slideLayout" Target="../slideLayouts/slideLayout20.xml"/></Relationships>
</file>

<file path=ppt/slideMasters/_rels/slideMaster3.xml.rels><?xml version="1.0" encoding="UTF-8" standalone="yes"?>
<Relationships xmlns="http://schemas.openxmlformats.org/package/2006/relationships"><Relationship Id="rId8" Type="http://schemas.openxmlformats.org/officeDocument/2006/relationships/slideLayout" Target="../slideLayouts/slideLayout30.xml"/><Relationship Id="rId13" Type="http://schemas.openxmlformats.org/officeDocument/2006/relationships/image" Target="../media/image2.jpeg"/><Relationship Id="rId3" Type="http://schemas.openxmlformats.org/officeDocument/2006/relationships/slideLayout" Target="../slideLayouts/slideLayout25.xml"/><Relationship Id="rId7" Type="http://schemas.openxmlformats.org/officeDocument/2006/relationships/slideLayout" Target="../slideLayouts/slideLayout29.xml"/><Relationship Id="rId12" Type="http://schemas.openxmlformats.org/officeDocument/2006/relationships/theme" Target="../theme/theme3.xml"/><Relationship Id="rId2" Type="http://schemas.openxmlformats.org/officeDocument/2006/relationships/slideLayout" Target="../slideLayouts/slideLayout24.xml"/><Relationship Id="rId1" Type="http://schemas.openxmlformats.org/officeDocument/2006/relationships/slideLayout" Target="../slideLayouts/slideLayout23.xml"/><Relationship Id="rId6" Type="http://schemas.openxmlformats.org/officeDocument/2006/relationships/slideLayout" Target="../slideLayouts/slideLayout28.xml"/><Relationship Id="rId11" Type="http://schemas.openxmlformats.org/officeDocument/2006/relationships/slideLayout" Target="../slideLayouts/slideLayout33.xml"/><Relationship Id="rId5" Type="http://schemas.openxmlformats.org/officeDocument/2006/relationships/slideLayout" Target="../slideLayouts/slideLayout27.xml"/><Relationship Id="rId10" Type="http://schemas.openxmlformats.org/officeDocument/2006/relationships/slideLayout" Target="../slideLayouts/slideLayout32.xml"/><Relationship Id="rId4" Type="http://schemas.openxmlformats.org/officeDocument/2006/relationships/slideLayout" Target="../slideLayouts/slideLayout26.xml"/><Relationship Id="rId9" Type="http://schemas.openxmlformats.org/officeDocument/2006/relationships/slideLayout" Target="../slideLayouts/slideLayout31.xml"/></Relationships>
</file>

<file path=ppt/slideMasters/_rels/slideMaster4.xml.rels><?xml version="1.0" encoding="UTF-8" standalone="yes"?>
<Relationships xmlns="http://schemas.openxmlformats.org/package/2006/relationships"><Relationship Id="rId8" Type="http://schemas.openxmlformats.org/officeDocument/2006/relationships/slideLayout" Target="../slideLayouts/slideLayout41.xml"/><Relationship Id="rId13" Type="http://schemas.openxmlformats.org/officeDocument/2006/relationships/image" Target="../media/image3.jpg"/><Relationship Id="rId3" Type="http://schemas.openxmlformats.org/officeDocument/2006/relationships/slideLayout" Target="../slideLayouts/slideLayout36.xml"/><Relationship Id="rId7" Type="http://schemas.openxmlformats.org/officeDocument/2006/relationships/slideLayout" Target="../slideLayouts/slideLayout40.xml"/><Relationship Id="rId12" Type="http://schemas.openxmlformats.org/officeDocument/2006/relationships/theme" Target="../theme/theme4.xml"/><Relationship Id="rId2" Type="http://schemas.openxmlformats.org/officeDocument/2006/relationships/slideLayout" Target="../slideLayouts/slideLayout35.xml"/><Relationship Id="rId1" Type="http://schemas.openxmlformats.org/officeDocument/2006/relationships/slideLayout" Target="../slideLayouts/slideLayout34.xml"/><Relationship Id="rId6" Type="http://schemas.openxmlformats.org/officeDocument/2006/relationships/slideLayout" Target="../slideLayouts/slideLayout39.xml"/><Relationship Id="rId11" Type="http://schemas.openxmlformats.org/officeDocument/2006/relationships/slideLayout" Target="../slideLayouts/slideLayout44.xml"/><Relationship Id="rId5" Type="http://schemas.openxmlformats.org/officeDocument/2006/relationships/slideLayout" Target="../slideLayouts/slideLayout38.xml"/><Relationship Id="rId10" Type="http://schemas.openxmlformats.org/officeDocument/2006/relationships/slideLayout" Target="../slideLayouts/slideLayout43.xml"/><Relationship Id="rId4" Type="http://schemas.openxmlformats.org/officeDocument/2006/relationships/slideLayout" Target="../slideLayouts/slideLayout37.xml"/><Relationship Id="rId9" Type="http://schemas.openxmlformats.org/officeDocument/2006/relationships/slideLayout" Target="../slideLayouts/slideLayout42.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chemeClr val="bg1"/>
        </a:solidFill>
        <a:effectLst>
          <a:outerShdw dist="107763" dir="2700000" algn="ctr" rotWithShape="0">
            <a:srgbClr val="000000"/>
          </a:outerShdw>
        </a:effectLst>
      </p:bgPr>
    </p:bg>
    <p:spTree>
      <p:nvGrpSpPr>
        <p:cNvPr id="1" name=""/>
        <p:cNvGrpSpPr/>
        <p:nvPr/>
      </p:nvGrpSpPr>
      <p:grpSpPr>
        <a:xfrm>
          <a:off x="0" y="0"/>
          <a:ext cx="0" cy="0"/>
          <a:chOff x="0" y="0"/>
          <a:chExt cx="0" cy="0"/>
        </a:xfrm>
      </p:grpSpPr>
      <p:grpSp>
        <p:nvGrpSpPr>
          <p:cNvPr id="5122" name="Group 2">
            <a:extLst>
              <a:ext uri="{FF2B5EF4-FFF2-40B4-BE49-F238E27FC236}">
                <a16:creationId xmlns:a16="http://schemas.microsoft.com/office/drawing/2014/main" id="{75D0AACC-9852-50E7-E548-76A622A93672}"/>
              </a:ext>
            </a:extLst>
          </p:cNvPr>
          <p:cNvGrpSpPr>
            <a:grpSpLocks/>
          </p:cNvGrpSpPr>
          <p:nvPr/>
        </p:nvGrpSpPr>
        <p:grpSpPr bwMode="auto">
          <a:xfrm>
            <a:off x="0" y="0"/>
            <a:ext cx="9144000" cy="6858000"/>
            <a:chOff x="0" y="0"/>
            <a:chExt cx="5760" cy="4320"/>
          </a:xfrm>
        </p:grpSpPr>
        <p:grpSp>
          <p:nvGrpSpPr>
            <p:cNvPr id="5123" name="Group 3">
              <a:extLst>
                <a:ext uri="{FF2B5EF4-FFF2-40B4-BE49-F238E27FC236}">
                  <a16:creationId xmlns:a16="http://schemas.microsoft.com/office/drawing/2014/main" id="{0E309D2B-ADEC-E7F1-CB4A-C823ED8E627D}"/>
                </a:ext>
              </a:extLst>
            </p:cNvPr>
            <p:cNvGrpSpPr>
              <a:grpSpLocks/>
            </p:cNvGrpSpPr>
            <p:nvPr/>
          </p:nvGrpSpPr>
          <p:grpSpPr bwMode="auto">
            <a:xfrm>
              <a:off x="0" y="0"/>
              <a:ext cx="5760" cy="4320"/>
              <a:chOff x="0" y="0"/>
              <a:chExt cx="5760" cy="4320"/>
            </a:xfrm>
          </p:grpSpPr>
          <p:sp>
            <p:nvSpPr>
              <p:cNvPr id="5124" name="Rectangle 4">
                <a:extLst>
                  <a:ext uri="{FF2B5EF4-FFF2-40B4-BE49-F238E27FC236}">
                    <a16:creationId xmlns:a16="http://schemas.microsoft.com/office/drawing/2014/main" id="{4C4E8ADB-F897-8091-02B4-52008431F795}"/>
                  </a:ext>
                </a:extLst>
              </p:cNvPr>
              <p:cNvSpPr>
                <a:spLocks noChangeArrowheads="1"/>
              </p:cNvSpPr>
              <p:nvPr/>
            </p:nvSpPr>
            <p:spPr bwMode="white">
              <a:xfrm>
                <a:off x="0" y="0"/>
                <a:ext cx="5760" cy="384"/>
              </a:xfrm>
              <a:prstGeom prst="rect">
                <a:avLst/>
              </a:prstGeom>
              <a:gradFill rotWithShape="0">
                <a:gsLst>
                  <a:gs pos="0">
                    <a:schemeClr val="hlink"/>
                  </a:gs>
                  <a:gs pos="100000">
                    <a:schemeClr val="bg2"/>
                  </a:gs>
                </a:gsLst>
                <a:lin ang="5400000" scaled="1"/>
              </a:gradFill>
              <a:ln>
                <a:noFill/>
              </a:ln>
              <a:extLst>
                <a:ext uri="{91240B29-F687-4F45-9708-019B960494DF}">
                  <a14:hiddenLine xmlns:a14="http://schemas.microsoft.com/office/drawing/2010/main" w="9525">
                    <a:solidFill>
                      <a:schemeClr val="tx1"/>
                    </a:solidFill>
                    <a:miter lim="800000"/>
                    <a:headEnd/>
                    <a:tailEnd/>
                  </a14:hiddenLine>
                </a:ext>
              </a:extLst>
            </p:spPr>
            <p:txBody>
              <a:bodyPr wrap="none" anchor="ctr"/>
              <a:lstStyle/>
              <a:p>
                <a:endParaRPr lang="en-US"/>
              </a:p>
            </p:txBody>
          </p:sp>
          <p:sp>
            <p:nvSpPr>
              <p:cNvPr id="5125" name="Rectangle 5">
                <a:extLst>
                  <a:ext uri="{FF2B5EF4-FFF2-40B4-BE49-F238E27FC236}">
                    <a16:creationId xmlns:a16="http://schemas.microsoft.com/office/drawing/2014/main" id="{1D45FCE4-6CC7-E626-45BB-AC729D8F4C5B}"/>
                  </a:ext>
                </a:extLst>
              </p:cNvPr>
              <p:cNvSpPr>
                <a:spLocks noChangeArrowheads="1"/>
              </p:cNvSpPr>
              <p:nvPr/>
            </p:nvSpPr>
            <p:spPr bwMode="white">
              <a:xfrm>
                <a:off x="0" y="384"/>
                <a:ext cx="5760" cy="3936"/>
              </a:xfrm>
              <a:prstGeom prst="rect">
                <a:avLst/>
              </a:prstGeom>
              <a:gradFill rotWithShape="0">
                <a:gsLst>
                  <a:gs pos="0">
                    <a:schemeClr val="bg2"/>
                  </a:gs>
                  <a:gs pos="100000">
                    <a:schemeClr val="bg1"/>
                  </a:gs>
                </a:gsLst>
                <a:lin ang="5400000" scaled="1"/>
              </a:gradFill>
              <a:ln>
                <a:noFill/>
              </a:ln>
              <a:effectLst/>
              <a:extLs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wrap="none" anchor="ctr"/>
              <a:lstStyle/>
              <a:p>
                <a:endParaRPr lang="en-US"/>
              </a:p>
            </p:txBody>
          </p:sp>
        </p:grpSp>
        <p:grpSp>
          <p:nvGrpSpPr>
            <p:cNvPr id="5126" name="Group 6">
              <a:extLst>
                <a:ext uri="{FF2B5EF4-FFF2-40B4-BE49-F238E27FC236}">
                  <a16:creationId xmlns:a16="http://schemas.microsoft.com/office/drawing/2014/main" id="{D5EA00A8-140F-C575-CF00-3150FFEB2396}"/>
                </a:ext>
              </a:extLst>
            </p:cNvPr>
            <p:cNvGrpSpPr>
              <a:grpSpLocks/>
            </p:cNvGrpSpPr>
            <p:nvPr/>
          </p:nvGrpSpPr>
          <p:grpSpPr bwMode="auto">
            <a:xfrm>
              <a:off x="0" y="0"/>
              <a:ext cx="1667" cy="3613"/>
              <a:chOff x="0" y="0"/>
              <a:chExt cx="1667" cy="3613"/>
            </a:xfrm>
          </p:grpSpPr>
          <p:pic>
            <p:nvPicPr>
              <p:cNvPr id="5127" name="Picture 7">
                <a:extLst>
                  <a:ext uri="{FF2B5EF4-FFF2-40B4-BE49-F238E27FC236}">
                    <a16:creationId xmlns:a16="http://schemas.microsoft.com/office/drawing/2014/main" id="{58E9CB89-6134-4C6C-EE8B-B99E15888A42}"/>
                  </a:ext>
                </a:extLst>
              </p:cNvPr>
              <p:cNvPicPr>
                <a:picLocks noChangeAspect="1" noChangeArrowheads="1"/>
              </p:cNvPicPr>
              <p:nvPr/>
            </p:nvPicPr>
            <p:blipFill>
              <a:blip r:embed="rId13">
                <a:extLst>
                  <a:ext uri="{28A0092B-C50C-407E-A947-70E740481C1C}">
                    <a14:useLocalDpi xmlns:a14="http://schemas.microsoft.com/office/drawing/2010/main" val="0"/>
                  </a:ext>
                </a:extLst>
              </a:blip>
              <a:srcRect/>
              <a:stretch>
                <a:fillRect/>
              </a:stretch>
            </p:blipFill>
            <p:spPr bwMode="ltGray">
              <a:xfrm>
                <a:off x="163" y="0"/>
                <a:ext cx="534" cy="3152"/>
              </a:xfrm>
              <a:prstGeom prst="rect">
                <a:avLst/>
              </a:prstGeom>
              <a:noFill/>
              <a:extLst>
                <a:ext uri="{909E8E84-426E-40DD-AFC4-6F175D3DCCD1}">
                  <a14:hiddenFill xmlns:a14="http://schemas.microsoft.com/office/drawing/2010/main">
                    <a:solidFill>
                      <a:srgbClr val="FFFFFF"/>
                    </a:solidFill>
                  </a14:hiddenFill>
                </a:ext>
              </a:extLst>
            </p:spPr>
          </p:pic>
          <p:grpSp>
            <p:nvGrpSpPr>
              <p:cNvPr id="5128" name="Group 8">
                <a:extLst>
                  <a:ext uri="{FF2B5EF4-FFF2-40B4-BE49-F238E27FC236}">
                    <a16:creationId xmlns:a16="http://schemas.microsoft.com/office/drawing/2014/main" id="{3D918A27-F484-CC77-C96F-460DF49B79B5}"/>
                  </a:ext>
                </a:extLst>
              </p:cNvPr>
              <p:cNvGrpSpPr>
                <a:grpSpLocks/>
              </p:cNvGrpSpPr>
              <p:nvPr/>
            </p:nvGrpSpPr>
            <p:grpSpPr bwMode="auto">
              <a:xfrm>
                <a:off x="226" y="0"/>
                <a:ext cx="80" cy="3613"/>
                <a:chOff x="226" y="0"/>
                <a:chExt cx="80" cy="3613"/>
              </a:xfrm>
            </p:grpSpPr>
            <p:sp>
              <p:nvSpPr>
                <p:cNvPr id="5129" name="Rectangle 9">
                  <a:extLst>
                    <a:ext uri="{FF2B5EF4-FFF2-40B4-BE49-F238E27FC236}">
                      <a16:creationId xmlns:a16="http://schemas.microsoft.com/office/drawing/2014/main" id="{2D5A5D2A-9C90-0431-D4BE-716405CA3037}"/>
                    </a:ext>
                  </a:extLst>
                </p:cNvPr>
                <p:cNvSpPr>
                  <a:spLocks noChangeArrowheads="1"/>
                </p:cNvSpPr>
                <p:nvPr/>
              </p:nvSpPr>
              <p:spPr bwMode="ltGray">
                <a:xfrm>
                  <a:off x="226" y="0"/>
                  <a:ext cx="80" cy="853"/>
                </a:xfrm>
                <a:prstGeom prst="rect">
                  <a:avLst/>
                </a:prstGeom>
                <a:gradFill rotWithShape="0">
                  <a:gsLst>
                    <a:gs pos="0">
                      <a:schemeClr val="folHlink"/>
                    </a:gs>
                    <a:gs pos="100000">
                      <a:schemeClr val="accent1"/>
                    </a:gs>
                  </a:gsLst>
                  <a:lin ang="5400000" scaled="1"/>
                </a:gradFill>
                <a:ln>
                  <a:noFill/>
                </a:ln>
                <a:extLst>
                  <a:ext uri="{91240B29-F687-4F45-9708-019B960494DF}">
                    <a14:hiddenLine xmlns:a14="http://schemas.microsoft.com/office/drawing/2010/main" w="9525">
                      <a:solidFill>
                        <a:schemeClr val="tx1"/>
                      </a:solidFill>
                      <a:miter lim="800000"/>
                      <a:headEnd/>
                      <a:tailEnd/>
                    </a14:hiddenLine>
                  </a:ext>
                </a:extLst>
              </p:spPr>
              <p:txBody>
                <a:bodyPr wrap="none" anchor="ctr"/>
                <a:lstStyle/>
                <a:p>
                  <a:endParaRPr lang="en-US"/>
                </a:p>
              </p:txBody>
            </p:sp>
            <p:sp>
              <p:nvSpPr>
                <p:cNvPr id="5130" name="Rectangle 10">
                  <a:extLst>
                    <a:ext uri="{FF2B5EF4-FFF2-40B4-BE49-F238E27FC236}">
                      <a16:creationId xmlns:a16="http://schemas.microsoft.com/office/drawing/2014/main" id="{D52A979D-E18C-9917-9FF7-238556D7BF69}"/>
                    </a:ext>
                  </a:extLst>
                </p:cNvPr>
                <p:cNvSpPr>
                  <a:spLocks noChangeArrowheads="1"/>
                </p:cNvSpPr>
                <p:nvPr/>
              </p:nvSpPr>
              <p:spPr bwMode="ltGray">
                <a:xfrm>
                  <a:off x="226" y="840"/>
                  <a:ext cx="80" cy="2773"/>
                </a:xfrm>
                <a:prstGeom prst="rect">
                  <a:avLst/>
                </a:prstGeom>
                <a:gradFill rotWithShape="0">
                  <a:gsLst>
                    <a:gs pos="0">
                      <a:schemeClr val="accent1"/>
                    </a:gs>
                    <a:gs pos="100000">
                      <a:schemeClr val="bg1"/>
                    </a:gs>
                  </a:gsLst>
                  <a:lin ang="5400000" scaled="1"/>
                </a:gradFill>
                <a:ln>
                  <a:noFill/>
                </a:ln>
                <a:extLst>
                  <a:ext uri="{91240B29-F687-4F45-9708-019B960494DF}">
                    <a14:hiddenLine xmlns:a14="http://schemas.microsoft.com/office/drawing/2010/main" w="9525">
                      <a:solidFill>
                        <a:schemeClr val="tx1"/>
                      </a:solidFill>
                      <a:miter lim="800000"/>
                      <a:headEnd/>
                      <a:tailEnd/>
                    </a14:hiddenLine>
                  </a:ext>
                </a:extLst>
              </p:spPr>
              <p:txBody>
                <a:bodyPr wrap="none" anchor="ctr"/>
                <a:lstStyle/>
                <a:p>
                  <a:endParaRPr lang="en-US"/>
                </a:p>
              </p:txBody>
            </p:sp>
          </p:grpSp>
          <p:sp>
            <p:nvSpPr>
              <p:cNvPr id="5131" name="Rectangle 11">
                <a:extLst>
                  <a:ext uri="{FF2B5EF4-FFF2-40B4-BE49-F238E27FC236}">
                    <a16:creationId xmlns:a16="http://schemas.microsoft.com/office/drawing/2014/main" id="{68164D81-3FC2-D64B-ACCC-2665676773C0}"/>
                  </a:ext>
                </a:extLst>
              </p:cNvPr>
              <p:cNvSpPr>
                <a:spLocks noChangeArrowheads="1"/>
              </p:cNvSpPr>
              <p:nvPr/>
            </p:nvSpPr>
            <p:spPr bwMode="ltGray">
              <a:xfrm>
                <a:off x="0" y="347"/>
                <a:ext cx="1667" cy="80"/>
              </a:xfrm>
              <a:prstGeom prst="rect">
                <a:avLst/>
              </a:prstGeom>
              <a:gradFill rotWithShape="0">
                <a:gsLst>
                  <a:gs pos="0">
                    <a:schemeClr val="hlink"/>
                  </a:gs>
                  <a:gs pos="100000">
                    <a:schemeClr val="bg2"/>
                  </a:gs>
                </a:gsLst>
                <a:lin ang="0" scaled="1"/>
              </a:gradFill>
              <a:ln>
                <a:noFill/>
              </a:ln>
              <a:extLst>
                <a:ext uri="{91240B29-F687-4F45-9708-019B960494DF}">
                  <a14:hiddenLine xmlns:a14="http://schemas.microsoft.com/office/drawing/2010/main" w="9525">
                    <a:solidFill>
                      <a:schemeClr val="tx1"/>
                    </a:solidFill>
                    <a:miter lim="800000"/>
                    <a:headEnd/>
                    <a:tailEnd/>
                  </a14:hiddenLine>
                </a:ext>
              </a:extLst>
            </p:spPr>
            <p:txBody>
              <a:bodyPr wrap="none" anchor="ctr"/>
              <a:lstStyle/>
              <a:p>
                <a:endParaRPr lang="en-US"/>
              </a:p>
            </p:txBody>
          </p:sp>
        </p:grpSp>
      </p:grpSp>
      <p:sp>
        <p:nvSpPr>
          <p:cNvPr id="5132" name="Rectangle 12">
            <a:extLst>
              <a:ext uri="{FF2B5EF4-FFF2-40B4-BE49-F238E27FC236}">
                <a16:creationId xmlns:a16="http://schemas.microsoft.com/office/drawing/2014/main" id="{E42B4346-18CC-604A-70F6-B1FE30B0A435}"/>
              </a:ext>
            </a:extLst>
          </p:cNvPr>
          <p:cNvSpPr>
            <a:spLocks noGrp="1" noChangeArrowheads="1"/>
          </p:cNvSpPr>
          <p:nvPr>
            <p:ph type="title"/>
          </p:nvPr>
        </p:nvSpPr>
        <p:spPr bwMode="auto">
          <a:xfrm>
            <a:off x="1295400" y="609600"/>
            <a:ext cx="7772400" cy="1143000"/>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txBody>
          <a:bodyPr vert="horz" wrap="square" lIns="91440" tIns="45720" rIns="91440" bIns="45720" numCol="1" anchor="ctr" anchorCtr="0" compatLnSpc="1">
            <a:prstTxWarp prst="textNoShape">
              <a:avLst/>
            </a:prstTxWarp>
          </a:bodyPr>
          <a:lstStyle/>
          <a:p>
            <a:pPr lvl="0"/>
            <a:r>
              <a:rPr lang="en-US" altLang="en-US"/>
              <a:t>Click to edit Master title style</a:t>
            </a:r>
          </a:p>
        </p:txBody>
      </p:sp>
      <p:sp>
        <p:nvSpPr>
          <p:cNvPr id="5133" name="Rectangle 13">
            <a:extLst>
              <a:ext uri="{FF2B5EF4-FFF2-40B4-BE49-F238E27FC236}">
                <a16:creationId xmlns:a16="http://schemas.microsoft.com/office/drawing/2014/main" id="{B896BCC3-5F6F-A0FA-515B-44E2B828D199}"/>
              </a:ext>
            </a:extLst>
          </p:cNvPr>
          <p:cNvSpPr>
            <a:spLocks noGrp="1" noChangeArrowheads="1"/>
          </p:cNvSpPr>
          <p:nvPr>
            <p:ph type="body" idx="1"/>
          </p:nvPr>
        </p:nvSpPr>
        <p:spPr bwMode="auto">
          <a:xfrm>
            <a:off x="1295400" y="1981200"/>
            <a:ext cx="7772400" cy="4114800"/>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txBody>
          <a:bodyPr vert="horz" wrap="square" lIns="91440" tIns="45720" rIns="91440" bIns="45720" numCol="1" anchor="t" anchorCtr="0" compatLnSpc="1">
            <a:prstTxWarp prst="textNoShape">
              <a:avLst/>
            </a:prstTxWarp>
          </a:bodyPr>
          <a:lstStyle/>
          <a:p>
            <a:pPr lvl="0"/>
            <a:r>
              <a:rPr lang="en-US" altLang="en-US"/>
              <a:t>Click to edit Master text styles</a:t>
            </a:r>
          </a:p>
          <a:p>
            <a:pPr lvl="1"/>
            <a:r>
              <a:rPr lang="en-US" altLang="en-US"/>
              <a:t>Second level</a:t>
            </a:r>
          </a:p>
          <a:p>
            <a:pPr lvl="2"/>
            <a:r>
              <a:rPr lang="en-US" altLang="en-US"/>
              <a:t>Third level</a:t>
            </a:r>
          </a:p>
          <a:p>
            <a:pPr lvl="3"/>
            <a:r>
              <a:rPr lang="en-US" altLang="en-US"/>
              <a:t>Fourth level</a:t>
            </a:r>
          </a:p>
          <a:p>
            <a:pPr lvl="4"/>
            <a:r>
              <a:rPr lang="en-US" altLang="en-US"/>
              <a:t>Fifth level</a:t>
            </a:r>
          </a:p>
        </p:txBody>
      </p:sp>
      <p:sp>
        <p:nvSpPr>
          <p:cNvPr id="5134" name="Rectangle 14">
            <a:extLst>
              <a:ext uri="{FF2B5EF4-FFF2-40B4-BE49-F238E27FC236}">
                <a16:creationId xmlns:a16="http://schemas.microsoft.com/office/drawing/2014/main" id="{F211FEA3-EDC7-BED3-B395-3005AA925B91}"/>
              </a:ext>
            </a:extLst>
          </p:cNvPr>
          <p:cNvSpPr>
            <a:spLocks noGrp="1" noChangeArrowheads="1"/>
          </p:cNvSpPr>
          <p:nvPr>
            <p:ph type="dt" sz="half" idx="2"/>
          </p:nvPr>
        </p:nvSpPr>
        <p:spPr bwMode="auto">
          <a:xfrm>
            <a:off x="1295400" y="6248400"/>
            <a:ext cx="1905000" cy="457200"/>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txBody>
          <a:bodyPr vert="horz" wrap="square" lIns="91440" tIns="45720" rIns="91440" bIns="45720" numCol="1" anchor="t" anchorCtr="0" compatLnSpc="1">
            <a:prstTxWarp prst="textNoShape">
              <a:avLst/>
            </a:prstTxWarp>
          </a:bodyPr>
          <a:lstStyle>
            <a:lvl1pPr>
              <a:spcBef>
                <a:spcPct val="50000"/>
              </a:spcBef>
              <a:defRPr sz="1400" b="0">
                <a:latin typeface="+mn-lt"/>
              </a:defRPr>
            </a:lvl1pPr>
          </a:lstStyle>
          <a:p>
            <a:endParaRPr lang="en-US" altLang="en-US"/>
          </a:p>
        </p:txBody>
      </p:sp>
      <p:sp>
        <p:nvSpPr>
          <p:cNvPr id="5135" name="Rectangle 15">
            <a:extLst>
              <a:ext uri="{FF2B5EF4-FFF2-40B4-BE49-F238E27FC236}">
                <a16:creationId xmlns:a16="http://schemas.microsoft.com/office/drawing/2014/main" id="{6FBDAD7C-D061-19D9-3DBD-666759720162}"/>
              </a:ext>
            </a:extLst>
          </p:cNvPr>
          <p:cNvSpPr>
            <a:spLocks noGrp="1" noChangeArrowheads="1"/>
          </p:cNvSpPr>
          <p:nvPr>
            <p:ph type="ftr" sz="quarter" idx="3"/>
          </p:nvPr>
        </p:nvSpPr>
        <p:spPr bwMode="auto">
          <a:xfrm>
            <a:off x="3733800" y="6248400"/>
            <a:ext cx="2895600" cy="457200"/>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txBody>
          <a:bodyPr vert="horz" wrap="square" lIns="91440" tIns="45720" rIns="91440" bIns="45720" numCol="1" anchor="t" anchorCtr="0" compatLnSpc="1">
            <a:prstTxWarp prst="textNoShape">
              <a:avLst/>
            </a:prstTxWarp>
          </a:bodyPr>
          <a:lstStyle>
            <a:lvl1pPr algn="ctr">
              <a:spcBef>
                <a:spcPct val="50000"/>
              </a:spcBef>
              <a:defRPr sz="1400" b="0">
                <a:latin typeface="+mn-lt"/>
              </a:defRPr>
            </a:lvl1pPr>
          </a:lstStyle>
          <a:p>
            <a:endParaRPr lang="en-US" altLang="en-US"/>
          </a:p>
        </p:txBody>
      </p:sp>
      <p:sp>
        <p:nvSpPr>
          <p:cNvPr id="5136" name="Rectangle 16">
            <a:extLst>
              <a:ext uri="{FF2B5EF4-FFF2-40B4-BE49-F238E27FC236}">
                <a16:creationId xmlns:a16="http://schemas.microsoft.com/office/drawing/2014/main" id="{3BB06F93-7C91-EE86-5E23-AAD883B9FBF1}"/>
              </a:ext>
            </a:extLst>
          </p:cNvPr>
          <p:cNvSpPr>
            <a:spLocks noGrp="1" noChangeArrowheads="1"/>
          </p:cNvSpPr>
          <p:nvPr>
            <p:ph type="sldNum" sz="quarter" idx="4"/>
          </p:nvPr>
        </p:nvSpPr>
        <p:spPr bwMode="auto">
          <a:xfrm>
            <a:off x="7162800" y="6248400"/>
            <a:ext cx="1905000" cy="457200"/>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txBody>
          <a:bodyPr vert="horz" wrap="square" lIns="91440" tIns="45720" rIns="91440" bIns="45720" numCol="1" anchor="t" anchorCtr="0" compatLnSpc="1">
            <a:prstTxWarp prst="textNoShape">
              <a:avLst/>
            </a:prstTxWarp>
          </a:bodyPr>
          <a:lstStyle>
            <a:lvl1pPr algn="r">
              <a:spcBef>
                <a:spcPct val="50000"/>
              </a:spcBef>
              <a:defRPr sz="1400" b="0">
                <a:latin typeface="+mn-lt"/>
              </a:defRPr>
            </a:lvl1pPr>
          </a:lstStyle>
          <a:p>
            <a:fld id="{87B94050-5C4B-4E08-A254-595E442AB981}" type="slidenum">
              <a:rPr lang="en-US" altLang="en-US"/>
              <a:pPr/>
              <a:t>‹#›</a:t>
            </a:fld>
            <a:endParaRPr lang="en-US" altLang="en-US"/>
          </a:p>
        </p:txBody>
      </p:sp>
    </p:spTree>
  </p:cSld>
  <p:clrMap bg1="lt1" tx1="dk1" bg2="lt2" tx2="dk2" accent1="accent1" accent2="accent2" accent3="accent3" accent4="accent4" accent5="accent5" accent6="accent6" hlink="hlink" folHlink="folHlink"/>
  <p:sldLayoutIdLst>
    <p:sldLayoutId id="2147483652" r:id="rId1"/>
    <p:sldLayoutId id="2147483658" r:id="rId2"/>
    <p:sldLayoutId id="2147483659" r:id="rId3"/>
    <p:sldLayoutId id="2147483660" r:id="rId4"/>
    <p:sldLayoutId id="2147483661" r:id="rId5"/>
    <p:sldLayoutId id="2147483662" r:id="rId6"/>
    <p:sldLayoutId id="2147483663" r:id="rId7"/>
    <p:sldLayoutId id="2147483664" r:id="rId8"/>
    <p:sldLayoutId id="2147483665" r:id="rId9"/>
    <p:sldLayoutId id="2147483666" r:id="rId10"/>
    <p:sldLayoutId id="2147483667" r:id="rId11"/>
  </p:sldLayoutIdLst>
  <p:transition spd="slow">
    <p:fade/>
  </p:transition>
  <p:txStyles>
    <p:titleStyle>
      <a:lvl1pPr algn="l" rtl="0" eaLnBrk="0" fontAlgn="base" hangingPunct="0">
        <a:spcBef>
          <a:spcPct val="0"/>
        </a:spcBef>
        <a:spcAft>
          <a:spcPct val="0"/>
        </a:spcAft>
        <a:defRPr kumimoji="1" sz="4400" kern="1200">
          <a:solidFill>
            <a:schemeClr val="tx2"/>
          </a:solidFill>
          <a:latin typeface="+mj-lt"/>
          <a:ea typeface="+mj-ea"/>
          <a:cs typeface="+mj-cs"/>
        </a:defRPr>
      </a:lvl1pPr>
      <a:lvl2pPr algn="l" rtl="0" eaLnBrk="0" fontAlgn="base" hangingPunct="0">
        <a:spcBef>
          <a:spcPct val="0"/>
        </a:spcBef>
        <a:spcAft>
          <a:spcPct val="0"/>
        </a:spcAft>
        <a:defRPr kumimoji="1" sz="4400">
          <a:solidFill>
            <a:schemeClr val="tx2"/>
          </a:solidFill>
          <a:latin typeface="Impact" panose="020B0806030902050204" pitchFamily="34" charset="0"/>
        </a:defRPr>
      </a:lvl2pPr>
      <a:lvl3pPr algn="l" rtl="0" eaLnBrk="0" fontAlgn="base" hangingPunct="0">
        <a:spcBef>
          <a:spcPct val="0"/>
        </a:spcBef>
        <a:spcAft>
          <a:spcPct val="0"/>
        </a:spcAft>
        <a:defRPr kumimoji="1" sz="4400">
          <a:solidFill>
            <a:schemeClr val="tx2"/>
          </a:solidFill>
          <a:latin typeface="Impact" panose="020B0806030902050204" pitchFamily="34" charset="0"/>
        </a:defRPr>
      </a:lvl3pPr>
      <a:lvl4pPr algn="l" rtl="0" eaLnBrk="0" fontAlgn="base" hangingPunct="0">
        <a:spcBef>
          <a:spcPct val="0"/>
        </a:spcBef>
        <a:spcAft>
          <a:spcPct val="0"/>
        </a:spcAft>
        <a:defRPr kumimoji="1" sz="4400">
          <a:solidFill>
            <a:schemeClr val="tx2"/>
          </a:solidFill>
          <a:latin typeface="Impact" panose="020B0806030902050204" pitchFamily="34" charset="0"/>
        </a:defRPr>
      </a:lvl4pPr>
      <a:lvl5pPr algn="l" rtl="0" eaLnBrk="0" fontAlgn="base" hangingPunct="0">
        <a:spcBef>
          <a:spcPct val="0"/>
        </a:spcBef>
        <a:spcAft>
          <a:spcPct val="0"/>
        </a:spcAft>
        <a:defRPr kumimoji="1" sz="4400">
          <a:solidFill>
            <a:schemeClr val="tx2"/>
          </a:solidFill>
          <a:latin typeface="Impact" panose="020B0806030902050204" pitchFamily="34" charset="0"/>
        </a:defRPr>
      </a:lvl5pPr>
      <a:lvl6pPr marL="457200" algn="l" rtl="0" eaLnBrk="0" fontAlgn="base" hangingPunct="0">
        <a:spcBef>
          <a:spcPct val="0"/>
        </a:spcBef>
        <a:spcAft>
          <a:spcPct val="0"/>
        </a:spcAft>
        <a:defRPr kumimoji="1" sz="4400">
          <a:solidFill>
            <a:schemeClr val="tx2"/>
          </a:solidFill>
          <a:latin typeface="Impact" panose="020B0806030902050204" pitchFamily="34" charset="0"/>
        </a:defRPr>
      </a:lvl6pPr>
      <a:lvl7pPr marL="914400" algn="l" rtl="0" eaLnBrk="0" fontAlgn="base" hangingPunct="0">
        <a:spcBef>
          <a:spcPct val="0"/>
        </a:spcBef>
        <a:spcAft>
          <a:spcPct val="0"/>
        </a:spcAft>
        <a:defRPr kumimoji="1" sz="4400">
          <a:solidFill>
            <a:schemeClr val="tx2"/>
          </a:solidFill>
          <a:latin typeface="Impact" panose="020B0806030902050204" pitchFamily="34" charset="0"/>
        </a:defRPr>
      </a:lvl7pPr>
      <a:lvl8pPr marL="1371600" algn="l" rtl="0" eaLnBrk="0" fontAlgn="base" hangingPunct="0">
        <a:spcBef>
          <a:spcPct val="0"/>
        </a:spcBef>
        <a:spcAft>
          <a:spcPct val="0"/>
        </a:spcAft>
        <a:defRPr kumimoji="1" sz="4400">
          <a:solidFill>
            <a:schemeClr val="tx2"/>
          </a:solidFill>
          <a:latin typeface="Impact" panose="020B0806030902050204" pitchFamily="34" charset="0"/>
        </a:defRPr>
      </a:lvl8pPr>
      <a:lvl9pPr marL="1828800" algn="l" rtl="0" eaLnBrk="0" fontAlgn="base" hangingPunct="0">
        <a:spcBef>
          <a:spcPct val="0"/>
        </a:spcBef>
        <a:spcAft>
          <a:spcPct val="0"/>
        </a:spcAft>
        <a:defRPr kumimoji="1" sz="4400">
          <a:solidFill>
            <a:schemeClr val="tx2"/>
          </a:solidFill>
          <a:latin typeface="Impact" panose="020B0806030902050204" pitchFamily="34" charset="0"/>
        </a:defRPr>
      </a:lvl9pPr>
    </p:titleStyle>
    <p:bodyStyle>
      <a:lvl1pPr marL="342900" indent="-342900" algn="l" rtl="0" eaLnBrk="0" fontAlgn="base" hangingPunct="0">
        <a:spcBef>
          <a:spcPct val="20000"/>
        </a:spcBef>
        <a:spcAft>
          <a:spcPct val="0"/>
        </a:spcAft>
        <a:buChar char="•"/>
        <a:defRPr kumimoji="1" sz="3200" kern="1200">
          <a:solidFill>
            <a:schemeClr val="tx1"/>
          </a:solidFill>
          <a:latin typeface="+mn-lt"/>
          <a:ea typeface="+mn-ea"/>
          <a:cs typeface="+mn-cs"/>
        </a:defRPr>
      </a:lvl1pPr>
      <a:lvl2pPr marL="742950" indent="-285750" algn="l" rtl="0" eaLnBrk="0" fontAlgn="base" hangingPunct="0">
        <a:spcBef>
          <a:spcPct val="20000"/>
        </a:spcBef>
        <a:spcAft>
          <a:spcPct val="0"/>
        </a:spcAft>
        <a:buChar char="–"/>
        <a:defRPr kumimoji="1" sz="2800" kern="1200">
          <a:solidFill>
            <a:schemeClr val="tx1"/>
          </a:solidFill>
          <a:latin typeface="+mn-lt"/>
          <a:ea typeface="+mn-ea"/>
          <a:cs typeface="+mn-cs"/>
        </a:defRPr>
      </a:lvl2pPr>
      <a:lvl3pPr marL="1143000" indent="-228600" algn="l" rtl="0" eaLnBrk="0" fontAlgn="base" hangingPunct="0">
        <a:spcBef>
          <a:spcPct val="20000"/>
        </a:spcBef>
        <a:spcAft>
          <a:spcPct val="0"/>
        </a:spcAft>
        <a:buChar char="•"/>
        <a:defRPr kumimoji="1" sz="2400" kern="1200">
          <a:solidFill>
            <a:schemeClr val="tx1"/>
          </a:solidFill>
          <a:latin typeface="+mn-lt"/>
          <a:ea typeface="+mn-ea"/>
          <a:cs typeface="+mn-cs"/>
        </a:defRPr>
      </a:lvl3pPr>
      <a:lvl4pPr marL="1600200" indent="-228600" algn="l" rtl="0" eaLnBrk="0" fontAlgn="base" hangingPunct="0">
        <a:spcBef>
          <a:spcPct val="20000"/>
        </a:spcBef>
        <a:spcAft>
          <a:spcPct val="0"/>
        </a:spcAft>
        <a:buChar char="–"/>
        <a:defRPr kumimoji="1" sz="2000" kern="1200">
          <a:solidFill>
            <a:schemeClr val="tx1"/>
          </a:solidFill>
          <a:latin typeface="+mn-lt"/>
          <a:ea typeface="+mn-ea"/>
          <a:cs typeface="+mn-cs"/>
        </a:defRPr>
      </a:lvl4pPr>
      <a:lvl5pPr marL="2057400" indent="-228600" algn="l" rtl="0" eaLnBrk="0" fontAlgn="base" hangingPunct="0">
        <a:spcBef>
          <a:spcPct val="20000"/>
        </a:spcBef>
        <a:spcAft>
          <a:spcPct val="0"/>
        </a:spcAft>
        <a:buChar char="»"/>
        <a:defRPr kumimoji="1" sz="20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cSld>
    <p:bg>
      <p:bgPr>
        <a:solidFill>
          <a:schemeClr val="bg1"/>
        </a:solidFill>
        <a:effectLst>
          <a:outerShdw dist="107763" dir="2700000" algn="ctr" rotWithShape="0">
            <a:srgbClr val="000000"/>
          </a:outerShdw>
        </a:effectLst>
      </p:bgPr>
    </p:bg>
    <p:spTree>
      <p:nvGrpSpPr>
        <p:cNvPr id="1" name=""/>
        <p:cNvGrpSpPr/>
        <p:nvPr/>
      </p:nvGrpSpPr>
      <p:grpSpPr>
        <a:xfrm>
          <a:off x="0" y="0"/>
          <a:ext cx="0" cy="0"/>
          <a:chOff x="0" y="0"/>
          <a:chExt cx="0" cy="0"/>
        </a:xfrm>
      </p:grpSpPr>
      <p:grpSp>
        <p:nvGrpSpPr>
          <p:cNvPr id="38914" name="Group 2">
            <a:extLst>
              <a:ext uri="{FF2B5EF4-FFF2-40B4-BE49-F238E27FC236}">
                <a16:creationId xmlns:a16="http://schemas.microsoft.com/office/drawing/2014/main" id="{3360CFF0-0C99-A231-C1FF-1E7F6D5F2603}"/>
              </a:ext>
            </a:extLst>
          </p:cNvPr>
          <p:cNvGrpSpPr>
            <a:grpSpLocks/>
          </p:cNvGrpSpPr>
          <p:nvPr/>
        </p:nvGrpSpPr>
        <p:grpSpPr bwMode="auto">
          <a:xfrm>
            <a:off x="0" y="0"/>
            <a:ext cx="9144000" cy="6858000"/>
            <a:chOff x="0" y="0"/>
            <a:chExt cx="5760" cy="4320"/>
          </a:xfrm>
        </p:grpSpPr>
        <p:grpSp>
          <p:nvGrpSpPr>
            <p:cNvPr id="38915" name="Group 3">
              <a:extLst>
                <a:ext uri="{FF2B5EF4-FFF2-40B4-BE49-F238E27FC236}">
                  <a16:creationId xmlns:a16="http://schemas.microsoft.com/office/drawing/2014/main" id="{653A4595-E11E-E51F-047F-3613F42FFA3C}"/>
                </a:ext>
              </a:extLst>
            </p:cNvPr>
            <p:cNvGrpSpPr>
              <a:grpSpLocks/>
            </p:cNvGrpSpPr>
            <p:nvPr/>
          </p:nvGrpSpPr>
          <p:grpSpPr bwMode="auto">
            <a:xfrm>
              <a:off x="0" y="0"/>
              <a:ext cx="5760" cy="4320"/>
              <a:chOff x="0" y="0"/>
              <a:chExt cx="5760" cy="4320"/>
            </a:xfrm>
          </p:grpSpPr>
          <p:sp>
            <p:nvSpPr>
              <p:cNvPr id="38916" name="Rectangle 4">
                <a:extLst>
                  <a:ext uri="{FF2B5EF4-FFF2-40B4-BE49-F238E27FC236}">
                    <a16:creationId xmlns:a16="http://schemas.microsoft.com/office/drawing/2014/main" id="{25976664-35A5-25D0-76C5-B5EEC5764E05}"/>
                  </a:ext>
                </a:extLst>
              </p:cNvPr>
              <p:cNvSpPr>
                <a:spLocks noChangeArrowheads="1"/>
              </p:cNvSpPr>
              <p:nvPr/>
            </p:nvSpPr>
            <p:spPr bwMode="white">
              <a:xfrm>
                <a:off x="0" y="0"/>
                <a:ext cx="5760" cy="384"/>
              </a:xfrm>
              <a:prstGeom prst="rect">
                <a:avLst/>
              </a:prstGeom>
              <a:gradFill rotWithShape="0">
                <a:gsLst>
                  <a:gs pos="0">
                    <a:schemeClr val="hlink"/>
                  </a:gs>
                  <a:gs pos="100000">
                    <a:schemeClr val="bg2"/>
                  </a:gs>
                </a:gsLst>
                <a:lin ang="5400000" scaled="1"/>
              </a:gradFill>
              <a:ln>
                <a:noFill/>
              </a:ln>
              <a:extLst>
                <a:ext uri="{91240B29-F687-4F45-9708-019B960494DF}">
                  <a14:hiddenLine xmlns:a14="http://schemas.microsoft.com/office/drawing/2010/main" w="9525">
                    <a:solidFill>
                      <a:schemeClr val="tx1"/>
                    </a:solidFill>
                    <a:miter lim="800000"/>
                    <a:headEnd/>
                    <a:tailEnd/>
                  </a14:hiddenLine>
                </a:ext>
              </a:extLst>
            </p:spPr>
            <p:txBody>
              <a:bodyPr wrap="none" anchor="ctr"/>
              <a:lstStyle/>
              <a:p>
                <a:endParaRPr lang="en-US"/>
              </a:p>
            </p:txBody>
          </p:sp>
          <p:sp>
            <p:nvSpPr>
              <p:cNvPr id="38917" name="Rectangle 5">
                <a:extLst>
                  <a:ext uri="{FF2B5EF4-FFF2-40B4-BE49-F238E27FC236}">
                    <a16:creationId xmlns:a16="http://schemas.microsoft.com/office/drawing/2014/main" id="{1929B908-F9C2-EC42-6DA2-56E528569E12}"/>
                  </a:ext>
                </a:extLst>
              </p:cNvPr>
              <p:cNvSpPr>
                <a:spLocks noChangeArrowheads="1"/>
              </p:cNvSpPr>
              <p:nvPr/>
            </p:nvSpPr>
            <p:spPr bwMode="white">
              <a:xfrm>
                <a:off x="0" y="384"/>
                <a:ext cx="5760" cy="3936"/>
              </a:xfrm>
              <a:prstGeom prst="rect">
                <a:avLst/>
              </a:prstGeom>
              <a:gradFill rotWithShape="0">
                <a:gsLst>
                  <a:gs pos="0">
                    <a:schemeClr val="bg2"/>
                  </a:gs>
                  <a:gs pos="100000">
                    <a:schemeClr val="bg1"/>
                  </a:gs>
                </a:gsLst>
                <a:lin ang="5400000" scaled="1"/>
              </a:gradFill>
              <a:ln>
                <a:noFill/>
              </a:ln>
              <a:effectLst/>
              <a:extLs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wrap="none" anchor="ctr"/>
              <a:lstStyle/>
              <a:p>
                <a:endParaRPr lang="en-US"/>
              </a:p>
            </p:txBody>
          </p:sp>
        </p:grpSp>
        <p:grpSp>
          <p:nvGrpSpPr>
            <p:cNvPr id="38918" name="Group 6">
              <a:extLst>
                <a:ext uri="{FF2B5EF4-FFF2-40B4-BE49-F238E27FC236}">
                  <a16:creationId xmlns:a16="http://schemas.microsoft.com/office/drawing/2014/main" id="{68DE7DEE-3BFE-258E-6C71-C20F0C34E45B}"/>
                </a:ext>
              </a:extLst>
            </p:cNvPr>
            <p:cNvGrpSpPr>
              <a:grpSpLocks/>
            </p:cNvGrpSpPr>
            <p:nvPr/>
          </p:nvGrpSpPr>
          <p:grpSpPr bwMode="auto">
            <a:xfrm>
              <a:off x="0" y="0"/>
              <a:ext cx="1667" cy="3613"/>
              <a:chOff x="0" y="0"/>
              <a:chExt cx="1667" cy="3613"/>
            </a:xfrm>
          </p:grpSpPr>
          <p:pic>
            <p:nvPicPr>
              <p:cNvPr id="38919" name="Picture 7">
                <a:extLst>
                  <a:ext uri="{FF2B5EF4-FFF2-40B4-BE49-F238E27FC236}">
                    <a16:creationId xmlns:a16="http://schemas.microsoft.com/office/drawing/2014/main" id="{308475E8-A302-51E7-D6AF-496FCD437AAF}"/>
                  </a:ext>
                </a:extLst>
              </p:cNvPr>
              <p:cNvPicPr>
                <a:picLocks noChangeAspect="1" noChangeArrowheads="1"/>
              </p:cNvPicPr>
              <p:nvPr/>
            </p:nvPicPr>
            <p:blipFill>
              <a:blip r:embed="rId13">
                <a:extLst>
                  <a:ext uri="{28A0092B-C50C-407E-A947-70E740481C1C}">
                    <a14:useLocalDpi xmlns:a14="http://schemas.microsoft.com/office/drawing/2010/main" val="0"/>
                  </a:ext>
                </a:extLst>
              </a:blip>
              <a:srcRect/>
              <a:stretch>
                <a:fillRect/>
              </a:stretch>
            </p:blipFill>
            <p:spPr bwMode="ltGray">
              <a:xfrm>
                <a:off x="163" y="0"/>
                <a:ext cx="534" cy="3152"/>
              </a:xfrm>
              <a:prstGeom prst="rect">
                <a:avLst/>
              </a:prstGeom>
              <a:noFill/>
              <a:extLst>
                <a:ext uri="{909E8E84-426E-40DD-AFC4-6F175D3DCCD1}">
                  <a14:hiddenFill xmlns:a14="http://schemas.microsoft.com/office/drawing/2010/main">
                    <a:solidFill>
                      <a:srgbClr val="FFFFFF"/>
                    </a:solidFill>
                  </a14:hiddenFill>
                </a:ext>
              </a:extLst>
            </p:spPr>
          </p:pic>
          <p:grpSp>
            <p:nvGrpSpPr>
              <p:cNvPr id="38920" name="Group 8">
                <a:extLst>
                  <a:ext uri="{FF2B5EF4-FFF2-40B4-BE49-F238E27FC236}">
                    <a16:creationId xmlns:a16="http://schemas.microsoft.com/office/drawing/2014/main" id="{3ACFBC8C-756B-5C7A-F946-A34D6089750F}"/>
                  </a:ext>
                </a:extLst>
              </p:cNvPr>
              <p:cNvGrpSpPr>
                <a:grpSpLocks/>
              </p:cNvGrpSpPr>
              <p:nvPr/>
            </p:nvGrpSpPr>
            <p:grpSpPr bwMode="auto">
              <a:xfrm>
                <a:off x="226" y="0"/>
                <a:ext cx="80" cy="3613"/>
                <a:chOff x="226" y="0"/>
                <a:chExt cx="80" cy="3613"/>
              </a:xfrm>
            </p:grpSpPr>
            <p:sp>
              <p:nvSpPr>
                <p:cNvPr id="38921" name="Rectangle 9">
                  <a:extLst>
                    <a:ext uri="{FF2B5EF4-FFF2-40B4-BE49-F238E27FC236}">
                      <a16:creationId xmlns:a16="http://schemas.microsoft.com/office/drawing/2014/main" id="{18725E42-C072-C93E-3195-F739FEE5EDD5}"/>
                    </a:ext>
                  </a:extLst>
                </p:cNvPr>
                <p:cNvSpPr>
                  <a:spLocks noChangeArrowheads="1"/>
                </p:cNvSpPr>
                <p:nvPr/>
              </p:nvSpPr>
              <p:spPr bwMode="ltGray">
                <a:xfrm>
                  <a:off x="226" y="0"/>
                  <a:ext cx="80" cy="853"/>
                </a:xfrm>
                <a:prstGeom prst="rect">
                  <a:avLst/>
                </a:prstGeom>
                <a:gradFill rotWithShape="0">
                  <a:gsLst>
                    <a:gs pos="0">
                      <a:schemeClr val="folHlink"/>
                    </a:gs>
                    <a:gs pos="100000">
                      <a:schemeClr val="accent1"/>
                    </a:gs>
                  </a:gsLst>
                  <a:lin ang="5400000" scaled="1"/>
                </a:gradFill>
                <a:ln>
                  <a:noFill/>
                </a:ln>
                <a:extLst>
                  <a:ext uri="{91240B29-F687-4F45-9708-019B960494DF}">
                    <a14:hiddenLine xmlns:a14="http://schemas.microsoft.com/office/drawing/2010/main" w="9525">
                      <a:solidFill>
                        <a:schemeClr val="tx1"/>
                      </a:solidFill>
                      <a:miter lim="800000"/>
                      <a:headEnd/>
                      <a:tailEnd/>
                    </a14:hiddenLine>
                  </a:ext>
                </a:extLst>
              </p:spPr>
              <p:txBody>
                <a:bodyPr wrap="none" anchor="ctr"/>
                <a:lstStyle/>
                <a:p>
                  <a:endParaRPr lang="en-US"/>
                </a:p>
              </p:txBody>
            </p:sp>
            <p:sp>
              <p:nvSpPr>
                <p:cNvPr id="38922" name="Rectangle 10">
                  <a:extLst>
                    <a:ext uri="{FF2B5EF4-FFF2-40B4-BE49-F238E27FC236}">
                      <a16:creationId xmlns:a16="http://schemas.microsoft.com/office/drawing/2014/main" id="{4FAC6A73-81DD-635F-60F4-CDC680213445}"/>
                    </a:ext>
                  </a:extLst>
                </p:cNvPr>
                <p:cNvSpPr>
                  <a:spLocks noChangeArrowheads="1"/>
                </p:cNvSpPr>
                <p:nvPr/>
              </p:nvSpPr>
              <p:spPr bwMode="ltGray">
                <a:xfrm>
                  <a:off x="226" y="840"/>
                  <a:ext cx="80" cy="2773"/>
                </a:xfrm>
                <a:prstGeom prst="rect">
                  <a:avLst/>
                </a:prstGeom>
                <a:gradFill rotWithShape="0">
                  <a:gsLst>
                    <a:gs pos="0">
                      <a:schemeClr val="accent1"/>
                    </a:gs>
                    <a:gs pos="100000">
                      <a:schemeClr val="bg1"/>
                    </a:gs>
                  </a:gsLst>
                  <a:lin ang="5400000" scaled="1"/>
                </a:gradFill>
                <a:ln>
                  <a:noFill/>
                </a:ln>
                <a:extLst>
                  <a:ext uri="{91240B29-F687-4F45-9708-019B960494DF}">
                    <a14:hiddenLine xmlns:a14="http://schemas.microsoft.com/office/drawing/2010/main" w="9525">
                      <a:solidFill>
                        <a:schemeClr val="tx1"/>
                      </a:solidFill>
                      <a:miter lim="800000"/>
                      <a:headEnd/>
                      <a:tailEnd/>
                    </a14:hiddenLine>
                  </a:ext>
                </a:extLst>
              </p:spPr>
              <p:txBody>
                <a:bodyPr wrap="none" anchor="ctr"/>
                <a:lstStyle/>
                <a:p>
                  <a:endParaRPr lang="en-US"/>
                </a:p>
              </p:txBody>
            </p:sp>
          </p:grpSp>
          <p:sp>
            <p:nvSpPr>
              <p:cNvPr id="38923" name="Rectangle 11">
                <a:extLst>
                  <a:ext uri="{FF2B5EF4-FFF2-40B4-BE49-F238E27FC236}">
                    <a16:creationId xmlns:a16="http://schemas.microsoft.com/office/drawing/2014/main" id="{4A138A28-F730-5417-C1F3-C13E366A58A5}"/>
                  </a:ext>
                </a:extLst>
              </p:cNvPr>
              <p:cNvSpPr>
                <a:spLocks noChangeArrowheads="1"/>
              </p:cNvSpPr>
              <p:nvPr/>
            </p:nvSpPr>
            <p:spPr bwMode="ltGray">
              <a:xfrm>
                <a:off x="0" y="347"/>
                <a:ext cx="1667" cy="80"/>
              </a:xfrm>
              <a:prstGeom prst="rect">
                <a:avLst/>
              </a:prstGeom>
              <a:gradFill rotWithShape="0">
                <a:gsLst>
                  <a:gs pos="0">
                    <a:schemeClr val="hlink"/>
                  </a:gs>
                  <a:gs pos="100000">
                    <a:schemeClr val="bg2"/>
                  </a:gs>
                </a:gsLst>
                <a:lin ang="0" scaled="1"/>
              </a:gradFill>
              <a:ln>
                <a:noFill/>
              </a:ln>
              <a:extLst>
                <a:ext uri="{91240B29-F687-4F45-9708-019B960494DF}">
                  <a14:hiddenLine xmlns:a14="http://schemas.microsoft.com/office/drawing/2010/main" w="9525">
                    <a:solidFill>
                      <a:schemeClr val="tx1"/>
                    </a:solidFill>
                    <a:miter lim="800000"/>
                    <a:headEnd/>
                    <a:tailEnd/>
                  </a14:hiddenLine>
                </a:ext>
              </a:extLst>
            </p:spPr>
            <p:txBody>
              <a:bodyPr wrap="none" anchor="ctr"/>
              <a:lstStyle/>
              <a:p>
                <a:endParaRPr lang="en-US"/>
              </a:p>
            </p:txBody>
          </p:sp>
        </p:grpSp>
      </p:grpSp>
      <p:sp>
        <p:nvSpPr>
          <p:cNvPr id="38924" name="Rectangle 12">
            <a:extLst>
              <a:ext uri="{FF2B5EF4-FFF2-40B4-BE49-F238E27FC236}">
                <a16:creationId xmlns:a16="http://schemas.microsoft.com/office/drawing/2014/main" id="{63048924-8439-07C3-FA78-24C0A3118EBF}"/>
              </a:ext>
            </a:extLst>
          </p:cNvPr>
          <p:cNvSpPr>
            <a:spLocks noGrp="1" noChangeArrowheads="1"/>
          </p:cNvSpPr>
          <p:nvPr>
            <p:ph type="title"/>
          </p:nvPr>
        </p:nvSpPr>
        <p:spPr bwMode="auto">
          <a:xfrm>
            <a:off x="1295400" y="609600"/>
            <a:ext cx="7772400" cy="1143000"/>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txBody>
          <a:bodyPr vert="horz" wrap="square" lIns="91440" tIns="45720" rIns="91440" bIns="45720" numCol="1" anchor="ctr" anchorCtr="0" compatLnSpc="1">
            <a:prstTxWarp prst="textNoShape">
              <a:avLst/>
            </a:prstTxWarp>
          </a:bodyPr>
          <a:lstStyle/>
          <a:p>
            <a:pPr lvl="0"/>
            <a:r>
              <a:rPr lang="en-US" altLang="en-US"/>
              <a:t>Click to edit Master title style</a:t>
            </a:r>
          </a:p>
        </p:txBody>
      </p:sp>
      <p:sp>
        <p:nvSpPr>
          <p:cNvPr id="38925" name="Rectangle 13">
            <a:extLst>
              <a:ext uri="{FF2B5EF4-FFF2-40B4-BE49-F238E27FC236}">
                <a16:creationId xmlns:a16="http://schemas.microsoft.com/office/drawing/2014/main" id="{4A25FE52-4D19-6B18-379B-C94DC015B36D}"/>
              </a:ext>
            </a:extLst>
          </p:cNvPr>
          <p:cNvSpPr>
            <a:spLocks noGrp="1" noChangeArrowheads="1"/>
          </p:cNvSpPr>
          <p:nvPr>
            <p:ph type="body" idx="1"/>
          </p:nvPr>
        </p:nvSpPr>
        <p:spPr bwMode="auto">
          <a:xfrm>
            <a:off x="1295400" y="1981200"/>
            <a:ext cx="7772400" cy="4114800"/>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txBody>
          <a:bodyPr vert="horz" wrap="square" lIns="91440" tIns="45720" rIns="91440" bIns="45720" numCol="1" anchor="t" anchorCtr="0" compatLnSpc="1">
            <a:prstTxWarp prst="textNoShape">
              <a:avLst/>
            </a:prstTxWarp>
          </a:bodyPr>
          <a:lstStyle/>
          <a:p>
            <a:pPr lvl="0"/>
            <a:r>
              <a:rPr lang="en-US" altLang="en-US"/>
              <a:t>Click to edit Master text styles</a:t>
            </a:r>
          </a:p>
          <a:p>
            <a:pPr lvl="1"/>
            <a:r>
              <a:rPr lang="en-US" altLang="en-US"/>
              <a:t>Second level</a:t>
            </a:r>
          </a:p>
          <a:p>
            <a:pPr lvl="2"/>
            <a:r>
              <a:rPr lang="en-US" altLang="en-US"/>
              <a:t>Third level</a:t>
            </a:r>
          </a:p>
          <a:p>
            <a:pPr lvl="3"/>
            <a:r>
              <a:rPr lang="en-US" altLang="en-US"/>
              <a:t>Fourth level</a:t>
            </a:r>
          </a:p>
          <a:p>
            <a:pPr lvl="4"/>
            <a:r>
              <a:rPr lang="en-US" altLang="en-US"/>
              <a:t>Fifth level</a:t>
            </a:r>
          </a:p>
        </p:txBody>
      </p:sp>
      <p:sp>
        <p:nvSpPr>
          <p:cNvPr id="38926" name="Rectangle 14">
            <a:extLst>
              <a:ext uri="{FF2B5EF4-FFF2-40B4-BE49-F238E27FC236}">
                <a16:creationId xmlns:a16="http://schemas.microsoft.com/office/drawing/2014/main" id="{B39EA41F-33FB-D932-3034-ED64AD382D78}"/>
              </a:ext>
            </a:extLst>
          </p:cNvPr>
          <p:cNvSpPr>
            <a:spLocks noGrp="1" noChangeArrowheads="1"/>
          </p:cNvSpPr>
          <p:nvPr>
            <p:ph type="dt" sz="half" idx="2"/>
          </p:nvPr>
        </p:nvSpPr>
        <p:spPr bwMode="auto">
          <a:xfrm>
            <a:off x="1295400" y="6248400"/>
            <a:ext cx="1905000" cy="457200"/>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txBody>
          <a:bodyPr vert="horz" wrap="square" lIns="91440" tIns="45720" rIns="91440" bIns="45720" numCol="1" anchor="t" anchorCtr="0" compatLnSpc="1">
            <a:prstTxWarp prst="textNoShape">
              <a:avLst/>
            </a:prstTxWarp>
          </a:bodyPr>
          <a:lstStyle>
            <a:lvl1pPr>
              <a:spcBef>
                <a:spcPct val="50000"/>
              </a:spcBef>
              <a:defRPr sz="1400" b="0">
                <a:latin typeface="+mn-lt"/>
              </a:defRPr>
            </a:lvl1pPr>
          </a:lstStyle>
          <a:p>
            <a:endParaRPr lang="en-US" altLang="en-US"/>
          </a:p>
        </p:txBody>
      </p:sp>
      <p:sp>
        <p:nvSpPr>
          <p:cNvPr id="38927" name="Rectangle 15">
            <a:extLst>
              <a:ext uri="{FF2B5EF4-FFF2-40B4-BE49-F238E27FC236}">
                <a16:creationId xmlns:a16="http://schemas.microsoft.com/office/drawing/2014/main" id="{2A7ADB34-1C75-1B1F-473D-E60BD4F8AB97}"/>
              </a:ext>
            </a:extLst>
          </p:cNvPr>
          <p:cNvSpPr>
            <a:spLocks noGrp="1" noChangeArrowheads="1"/>
          </p:cNvSpPr>
          <p:nvPr>
            <p:ph type="ftr" sz="quarter" idx="3"/>
          </p:nvPr>
        </p:nvSpPr>
        <p:spPr bwMode="auto">
          <a:xfrm>
            <a:off x="3733800" y="6248400"/>
            <a:ext cx="2895600" cy="457200"/>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txBody>
          <a:bodyPr vert="horz" wrap="square" lIns="91440" tIns="45720" rIns="91440" bIns="45720" numCol="1" anchor="t" anchorCtr="0" compatLnSpc="1">
            <a:prstTxWarp prst="textNoShape">
              <a:avLst/>
            </a:prstTxWarp>
          </a:bodyPr>
          <a:lstStyle>
            <a:lvl1pPr algn="ctr">
              <a:spcBef>
                <a:spcPct val="50000"/>
              </a:spcBef>
              <a:defRPr sz="1400" b="0">
                <a:latin typeface="+mn-lt"/>
              </a:defRPr>
            </a:lvl1pPr>
          </a:lstStyle>
          <a:p>
            <a:endParaRPr lang="en-US" altLang="en-US"/>
          </a:p>
        </p:txBody>
      </p:sp>
      <p:sp>
        <p:nvSpPr>
          <p:cNvPr id="38928" name="Rectangle 16">
            <a:extLst>
              <a:ext uri="{FF2B5EF4-FFF2-40B4-BE49-F238E27FC236}">
                <a16:creationId xmlns:a16="http://schemas.microsoft.com/office/drawing/2014/main" id="{A591E9EE-C01A-E671-DCE0-2210F0A6C44E}"/>
              </a:ext>
            </a:extLst>
          </p:cNvPr>
          <p:cNvSpPr>
            <a:spLocks noGrp="1" noChangeArrowheads="1"/>
          </p:cNvSpPr>
          <p:nvPr>
            <p:ph type="sldNum" sz="quarter" idx="4"/>
          </p:nvPr>
        </p:nvSpPr>
        <p:spPr bwMode="auto">
          <a:xfrm>
            <a:off x="7162800" y="6248400"/>
            <a:ext cx="1905000" cy="457200"/>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txBody>
          <a:bodyPr vert="horz" wrap="square" lIns="91440" tIns="45720" rIns="91440" bIns="45720" numCol="1" anchor="t" anchorCtr="0" compatLnSpc="1">
            <a:prstTxWarp prst="textNoShape">
              <a:avLst/>
            </a:prstTxWarp>
          </a:bodyPr>
          <a:lstStyle>
            <a:lvl1pPr algn="r">
              <a:spcBef>
                <a:spcPct val="50000"/>
              </a:spcBef>
              <a:defRPr sz="1400" b="0">
                <a:latin typeface="+mn-lt"/>
              </a:defRPr>
            </a:lvl1pPr>
          </a:lstStyle>
          <a:p>
            <a:fld id="{37BAE544-5FB1-450E-BDBE-051B7B6317C5}" type="slidenum">
              <a:rPr lang="en-US" altLang="en-US"/>
              <a:pPr/>
              <a:t>‹#›</a:t>
            </a:fld>
            <a:endParaRPr lang="en-US" altLang="en-US"/>
          </a:p>
        </p:txBody>
      </p:sp>
    </p:spTree>
  </p:cSld>
  <p:clrMap bg1="lt1" tx1="dk1" bg2="lt2" tx2="dk2" accent1="accent1" accent2="accent2" accent3="accent3" accent4="accent4" accent5="accent5" accent6="accent6" hlink="hlink" folHlink="folHlink"/>
  <p:sldLayoutIdLst>
    <p:sldLayoutId id="2147483654" r:id="rId1"/>
    <p:sldLayoutId id="2147483668" r:id="rId2"/>
    <p:sldLayoutId id="2147483669" r:id="rId3"/>
    <p:sldLayoutId id="2147483670" r:id="rId4"/>
    <p:sldLayoutId id="2147483671" r:id="rId5"/>
    <p:sldLayoutId id="2147483672" r:id="rId6"/>
    <p:sldLayoutId id="2147483673" r:id="rId7"/>
    <p:sldLayoutId id="2147483674" r:id="rId8"/>
    <p:sldLayoutId id="2147483675" r:id="rId9"/>
    <p:sldLayoutId id="2147483676" r:id="rId10"/>
    <p:sldLayoutId id="2147483677" r:id="rId11"/>
  </p:sldLayoutIdLst>
  <p:transition spd="slow">
    <p:fade/>
  </p:transition>
  <p:txStyles>
    <p:titleStyle>
      <a:lvl1pPr algn="l" rtl="0" fontAlgn="base">
        <a:spcBef>
          <a:spcPct val="0"/>
        </a:spcBef>
        <a:spcAft>
          <a:spcPct val="0"/>
        </a:spcAft>
        <a:defRPr kumimoji="1" sz="4400" kern="1200">
          <a:solidFill>
            <a:schemeClr val="tx2"/>
          </a:solidFill>
          <a:latin typeface="+mj-lt"/>
          <a:ea typeface="+mj-ea"/>
          <a:cs typeface="+mj-cs"/>
        </a:defRPr>
      </a:lvl1pPr>
      <a:lvl2pPr algn="l" rtl="0" fontAlgn="base">
        <a:spcBef>
          <a:spcPct val="0"/>
        </a:spcBef>
        <a:spcAft>
          <a:spcPct val="0"/>
        </a:spcAft>
        <a:defRPr kumimoji="1" sz="4400">
          <a:solidFill>
            <a:schemeClr val="tx2"/>
          </a:solidFill>
          <a:latin typeface="Impact" panose="020B0806030902050204" pitchFamily="34" charset="0"/>
        </a:defRPr>
      </a:lvl2pPr>
      <a:lvl3pPr algn="l" rtl="0" fontAlgn="base">
        <a:spcBef>
          <a:spcPct val="0"/>
        </a:spcBef>
        <a:spcAft>
          <a:spcPct val="0"/>
        </a:spcAft>
        <a:defRPr kumimoji="1" sz="4400">
          <a:solidFill>
            <a:schemeClr val="tx2"/>
          </a:solidFill>
          <a:latin typeface="Impact" panose="020B0806030902050204" pitchFamily="34" charset="0"/>
        </a:defRPr>
      </a:lvl3pPr>
      <a:lvl4pPr algn="l" rtl="0" fontAlgn="base">
        <a:spcBef>
          <a:spcPct val="0"/>
        </a:spcBef>
        <a:spcAft>
          <a:spcPct val="0"/>
        </a:spcAft>
        <a:defRPr kumimoji="1" sz="4400">
          <a:solidFill>
            <a:schemeClr val="tx2"/>
          </a:solidFill>
          <a:latin typeface="Impact" panose="020B0806030902050204" pitchFamily="34" charset="0"/>
        </a:defRPr>
      </a:lvl4pPr>
      <a:lvl5pPr algn="l" rtl="0" fontAlgn="base">
        <a:spcBef>
          <a:spcPct val="0"/>
        </a:spcBef>
        <a:spcAft>
          <a:spcPct val="0"/>
        </a:spcAft>
        <a:defRPr kumimoji="1" sz="4400">
          <a:solidFill>
            <a:schemeClr val="tx2"/>
          </a:solidFill>
          <a:latin typeface="Impact" panose="020B0806030902050204" pitchFamily="34" charset="0"/>
        </a:defRPr>
      </a:lvl5pPr>
      <a:lvl6pPr marL="457200" algn="l" rtl="0" fontAlgn="base">
        <a:spcBef>
          <a:spcPct val="0"/>
        </a:spcBef>
        <a:spcAft>
          <a:spcPct val="0"/>
        </a:spcAft>
        <a:defRPr kumimoji="1" sz="4400">
          <a:solidFill>
            <a:schemeClr val="tx2"/>
          </a:solidFill>
          <a:latin typeface="Impact" panose="020B0806030902050204" pitchFamily="34" charset="0"/>
        </a:defRPr>
      </a:lvl6pPr>
      <a:lvl7pPr marL="914400" algn="l" rtl="0" fontAlgn="base">
        <a:spcBef>
          <a:spcPct val="0"/>
        </a:spcBef>
        <a:spcAft>
          <a:spcPct val="0"/>
        </a:spcAft>
        <a:defRPr kumimoji="1" sz="4400">
          <a:solidFill>
            <a:schemeClr val="tx2"/>
          </a:solidFill>
          <a:latin typeface="Impact" panose="020B0806030902050204" pitchFamily="34" charset="0"/>
        </a:defRPr>
      </a:lvl7pPr>
      <a:lvl8pPr marL="1371600" algn="l" rtl="0" fontAlgn="base">
        <a:spcBef>
          <a:spcPct val="0"/>
        </a:spcBef>
        <a:spcAft>
          <a:spcPct val="0"/>
        </a:spcAft>
        <a:defRPr kumimoji="1" sz="4400">
          <a:solidFill>
            <a:schemeClr val="tx2"/>
          </a:solidFill>
          <a:latin typeface="Impact" panose="020B0806030902050204" pitchFamily="34" charset="0"/>
        </a:defRPr>
      </a:lvl8pPr>
      <a:lvl9pPr marL="1828800" algn="l" rtl="0" fontAlgn="base">
        <a:spcBef>
          <a:spcPct val="0"/>
        </a:spcBef>
        <a:spcAft>
          <a:spcPct val="0"/>
        </a:spcAft>
        <a:defRPr kumimoji="1" sz="4400">
          <a:solidFill>
            <a:schemeClr val="tx2"/>
          </a:solidFill>
          <a:latin typeface="Impact" panose="020B0806030902050204" pitchFamily="34" charset="0"/>
        </a:defRPr>
      </a:lvl9pPr>
    </p:titleStyle>
    <p:bodyStyle>
      <a:lvl1pPr marL="342900" indent="-342900" algn="l" rtl="0" fontAlgn="base">
        <a:spcBef>
          <a:spcPct val="20000"/>
        </a:spcBef>
        <a:spcAft>
          <a:spcPct val="0"/>
        </a:spcAft>
        <a:buChar char="•"/>
        <a:defRPr kumimoji="1" sz="3200" kern="1200">
          <a:solidFill>
            <a:schemeClr val="tx1"/>
          </a:solidFill>
          <a:latin typeface="+mn-lt"/>
          <a:ea typeface="+mn-ea"/>
          <a:cs typeface="+mn-cs"/>
        </a:defRPr>
      </a:lvl1pPr>
      <a:lvl2pPr marL="742950" indent="-285750" algn="l" rtl="0" fontAlgn="base">
        <a:spcBef>
          <a:spcPct val="20000"/>
        </a:spcBef>
        <a:spcAft>
          <a:spcPct val="0"/>
        </a:spcAft>
        <a:buChar char="–"/>
        <a:defRPr kumimoji="1" sz="2800" kern="1200">
          <a:solidFill>
            <a:schemeClr val="tx1"/>
          </a:solidFill>
          <a:latin typeface="+mn-lt"/>
          <a:ea typeface="+mn-ea"/>
          <a:cs typeface="+mn-cs"/>
        </a:defRPr>
      </a:lvl2pPr>
      <a:lvl3pPr marL="1143000" indent="-228600" algn="l" rtl="0" fontAlgn="base">
        <a:spcBef>
          <a:spcPct val="20000"/>
        </a:spcBef>
        <a:spcAft>
          <a:spcPct val="0"/>
        </a:spcAft>
        <a:buChar char="•"/>
        <a:defRPr kumimoji="1" sz="2400" kern="1200">
          <a:solidFill>
            <a:schemeClr val="tx1"/>
          </a:solidFill>
          <a:latin typeface="+mn-lt"/>
          <a:ea typeface="+mn-ea"/>
          <a:cs typeface="+mn-cs"/>
        </a:defRPr>
      </a:lvl3pPr>
      <a:lvl4pPr marL="1600200" indent="-228600" algn="l" rtl="0" fontAlgn="base">
        <a:spcBef>
          <a:spcPct val="20000"/>
        </a:spcBef>
        <a:spcAft>
          <a:spcPct val="0"/>
        </a:spcAft>
        <a:buChar char="–"/>
        <a:defRPr kumimoji="1" sz="2000" kern="1200">
          <a:solidFill>
            <a:schemeClr val="tx1"/>
          </a:solidFill>
          <a:latin typeface="+mn-lt"/>
          <a:ea typeface="+mn-ea"/>
          <a:cs typeface="+mn-cs"/>
        </a:defRPr>
      </a:lvl4pPr>
      <a:lvl5pPr marL="2057400" indent="-228600" algn="l" rtl="0" fontAlgn="base">
        <a:spcBef>
          <a:spcPct val="20000"/>
        </a:spcBef>
        <a:spcAft>
          <a:spcPct val="0"/>
        </a:spcAft>
        <a:buChar char="»"/>
        <a:defRPr kumimoji="1" sz="20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3.xml><?xml version="1.0" encoding="utf-8"?>
<p:sldMaster xmlns:a="http://schemas.openxmlformats.org/drawingml/2006/main" xmlns:r="http://schemas.openxmlformats.org/officeDocument/2006/relationships" xmlns:p="http://schemas.openxmlformats.org/presentationml/2006/main">
  <p:cSld>
    <p:bg>
      <p:bgPr>
        <a:blipFill dpi="0" rotWithShape="0">
          <a:blip r:embed="rId13"/>
          <a:srcRect/>
          <a:tile tx="0" ty="0" sx="100000" sy="100000" flip="none" algn="tl"/>
        </a:blipFill>
        <a:effectLst/>
      </p:bgPr>
    </p:bg>
    <p:spTree>
      <p:nvGrpSpPr>
        <p:cNvPr id="1" name=""/>
        <p:cNvGrpSpPr/>
        <p:nvPr/>
      </p:nvGrpSpPr>
      <p:grpSpPr>
        <a:xfrm>
          <a:off x="0" y="0"/>
          <a:ext cx="0" cy="0"/>
          <a:chOff x="0" y="0"/>
          <a:chExt cx="0" cy="0"/>
        </a:xfrm>
      </p:grpSpPr>
      <p:sp>
        <p:nvSpPr>
          <p:cNvPr id="46082" name="Rectangle 2">
            <a:extLst>
              <a:ext uri="{FF2B5EF4-FFF2-40B4-BE49-F238E27FC236}">
                <a16:creationId xmlns:a16="http://schemas.microsoft.com/office/drawing/2014/main" id="{22AC3C95-9CDF-DAF5-6CEE-05DE0BEB6E1D}"/>
              </a:ext>
            </a:extLst>
          </p:cNvPr>
          <p:cNvSpPr>
            <a:spLocks noGrp="1" noChangeArrowheads="1"/>
          </p:cNvSpPr>
          <p:nvPr>
            <p:ph type="title"/>
          </p:nvPr>
        </p:nvSpPr>
        <p:spPr bwMode="auto">
          <a:xfrm>
            <a:off x="685800" y="609600"/>
            <a:ext cx="7772400" cy="11430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ctr" anchorCtr="0" compatLnSpc="1">
            <a:prstTxWarp prst="textNoShape">
              <a:avLst/>
            </a:prstTxWarp>
          </a:bodyPr>
          <a:lstStyle/>
          <a:p>
            <a:pPr lvl="0"/>
            <a:r>
              <a:rPr lang="en-US" altLang="en-US"/>
              <a:t>Click to edit Master title style</a:t>
            </a:r>
          </a:p>
        </p:txBody>
      </p:sp>
      <p:sp>
        <p:nvSpPr>
          <p:cNvPr id="46083" name="Rectangle 3">
            <a:extLst>
              <a:ext uri="{FF2B5EF4-FFF2-40B4-BE49-F238E27FC236}">
                <a16:creationId xmlns:a16="http://schemas.microsoft.com/office/drawing/2014/main" id="{30DA433F-9B4E-C9AB-3EA0-D33A85D4465B}"/>
              </a:ext>
            </a:extLst>
          </p:cNvPr>
          <p:cNvSpPr>
            <a:spLocks noGrp="1" noChangeArrowheads="1"/>
          </p:cNvSpPr>
          <p:nvPr>
            <p:ph type="body" idx="1"/>
          </p:nvPr>
        </p:nvSpPr>
        <p:spPr bwMode="auto">
          <a:xfrm>
            <a:off x="685800" y="1981200"/>
            <a:ext cx="7772400" cy="41148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t" anchorCtr="0" compatLnSpc="1">
            <a:prstTxWarp prst="textNoShape">
              <a:avLst/>
            </a:prstTxWarp>
          </a:bodyPr>
          <a:lstStyle/>
          <a:p>
            <a:pPr lvl="0"/>
            <a:r>
              <a:rPr lang="en-US" altLang="en-US"/>
              <a:t>Click to edit Master text styles</a:t>
            </a:r>
          </a:p>
          <a:p>
            <a:pPr lvl="1"/>
            <a:r>
              <a:rPr lang="en-US" altLang="en-US"/>
              <a:t>Second level</a:t>
            </a:r>
          </a:p>
          <a:p>
            <a:pPr lvl="2"/>
            <a:r>
              <a:rPr lang="en-US" altLang="en-US"/>
              <a:t>Third level</a:t>
            </a:r>
          </a:p>
          <a:p>
            <a:pPr lvl="3"/>
            <a:r>
              <a:rPr lang="en-US" altLang="en-US"/>
              <a:t>Fourth level</a:t>
            </a:r>
          </a:p>
          <a:p>
            <a:pPr lvl="4"/>
            <a:r>
              <a:rPr lang="en-US" altLang="en-US"/>
              <a:t>Fifth level</a:t>
            </a:r>
          </a:p>
        </p:txBody>
      </p:sp>
      <p:sp>
        <p:nvSpPr>
          <p:cNvPr id="46084" name="Rectangle 4">
            <a:extLst>
              <a:ext uri="{FF2B5EF4-FFF2-40B4-BE49-F238E27FC236}">
                <a16:creationId xmlns:a16="http://schemas.microsoft.com/office/drawing/2014/main" id="{9CBD607A-B470-0804-3633-FEB27452B6D2}"/>
              </a:ext>
            </a:extLst>
          </p:cNvPr>
          <p:cNvSpPr>
            <a:spLocks noGrp="1" noChangeArrowheads="1"/>
          </p:cNvSpPr>
          <p:nvPr>
            <p:ph type="dt" sz="half" idx="2"/>
          </p:nvPr>
        </p:nvSpPr>
        <p:spPr bwMode="auto">
          <a:xfrm>
            <a:off x="685800" y="6248400"/>
            <a:ext cx="1905000"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t" anchorCtr="0" compatLnSpc="1">
            <a:prstTxWarp prst="textNoShape">
              <a:avLst/>
            </a:prstTxWarp>
          </a:bodyPr>
          <a:lstStyle>
            <a:lvl1pPr>
              <a:defRPr sz="1400" b="0"/>
            </a:lvl1pPr>
          </a:lstStyle>
          <a:p>
            <a:endParaRPr lang="en-US" altLang="en-US"/>
          </a:p>
        </p:txBody>
      </p:sp>
      <p:sp>
        <p:nvSpPr>
          <p:cNvPr id="46085" name="Rectangle 5">
            <a:extLst>
              <a:ext uri="{FF2B5EF4-FFF2-40B4-BE49-F238E27FC236}">
                <a16:creationId xmlns:a16="http://schemas.microsoft.com/office/drawing/2014/main" id="{78471B91-6787-CD57-F65F-CCEBA619C701}"/>
              </a:ext>
            </a:extLst>
          </p:cNvPr>
          <p:cNvSpPr>
            <a:spLocks noGrp="1" noChangeArrowheads="1"/>
          </p:cNvSpPr>
          <p:nvPr>
            <p:ph type="ftr" sz="quarter" idx="3"/>
          </p:nvPr>
        </p:nvSpPr>
        <p:spPr bwMode="auto">
          <a:xfrm>
            <a:off x="3124200" y="6248400"/>
            <a:ext cx="2895600"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t" anchorCtr="0" compatLnSpc="1">
            <a:prstTxWarp prst="textNoShape">
              <a:avLst/>
            </a:prstTxWarp>
          </a:bodyPr>
          <a:lstStyle>
            <a:lvl1pPr algn="ctr">
              <a:defRPr sz="1400" b="0"/>
            </a:lvl1pPr>
          </a:lstStyle>
          <a:p>
            <a:endParaRPr lang="en-US" altLang="en-US"/>
          </a:p>
        </p:txBody>
      </p:sp>
      <p:sp>
        <p:nvSpPr>
          <p:cNvPr id="46086" name="Rectangle 6">
            <a:extLst>
              <a:ext uri="{FF2B5EF4-FFF2-40B4-BE49-F238E27FC236}">
                <a16:creationId xmlns:a16="http://schemas.microsoft.com/office/drawing/2014/main" id="{50F3B1ED-4D43-7514-1D17-DF49078A2885}"/>
              </a:ext>
            </a:extLst>
          </p:cNvPr>
          <p:cNvSpPr>
            <a:spLocks noGrp="1" noChangeArrowheads="1"/>
          </p:cNvSpPr>
          <p:nvPr>
            <p:ph type="sldNum" sz="quarter" idx="4"/>
          </p:nvPr>
        </p:nvSpPr>
        <p:spPr bwMode="auto">
          <a:xfrm>
            <a:off x="6553200" y="6248400"/>
            <a:ext cx="1905000"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t" anchorCtr="0" compatLnSpc="1">
            <a:prstTxWarp prst="textNoShape">
              <a:avLst/>
            </a:prstTxWarp>
          </a:bodyPr>
          <a:lstStyle>
            <a:lvl1pPr algn="r">
              <a:defRPr sz="1400" b="0"/>
            </a:lvl1pPr>
          </a:lstStyle>
          <a:p>
            <a:fld id="{54EC5055-0958-47E1-936A-DEAA22E7C1DF}" type="slidenum">
              <a:rPr lang="en-US" altLang="en-US"/>
              <a:pPr/>
              <a:t>‹#›</a:t>
            </a:fld>
            <a:endParaRPr lang="en-US" altLang="en-US"/>
          </a:p>
        </p:txBody>
      </p:sp>
    </p:spTree>
  </p:cSld>
  <p:clrMap bg1="lt1" tx1="dk1" bg2="lt2" tx2="dk2" accent1="accent1" accent2="accent2" accent3="accent3" accent4="accent4" accent5="accent5" accent6="accent6" hlink="hlink" folHlink="folHlink"/>
  <p:sldLayoutIdLst>
    <p:sldLayoutId id="2147483678" r:id="rId1"/>
    <p:sldLayoutId id="2147483679" r:id="rId2"/>
    <p:sldLayoutId id="2147483680" r:id="rId3"/>
    <p:sldLayoutId id="2147483681" r:id="rId4"/>
    <p:sldLayoutId id="2147483682" r:id="rId5"/>
    <p:sldLayoutId id="2147483683" r:id="rId6"/>
    <p:sldLayoutId id="2147483684" r:id="rId7"/>
    <p:sldLayoutId id="2147483685" r:id="rId8"/>
    <p:sldLayoutId id="2147483686" r:id="rId9"/>
    <p:sldLayoutId id="2147483687" r:id="rId10"/>
    <p:sldLayoutId id="2147483688" r:id="rId11"/>
  </p:sldLayoutIdLst>
  <p:transition spd="slow">
    <p:split orient="vert" dir="in"/>
  </p:transition>
  <p:txStyles>
    <p:titleStyle>
      <a:lvl1pPr algn="ctr" rtl="0" fontAlgn="base">
        <a:spcBef>
          <a:spcPct val="0"/>
        </a:spcBef>
        <a:spcAft>
          <a:spcPct val="0"/>
        </a:spcAft>
        <a:defRPr sz="4400" kern="1200">
          <a:solidFill>
            <a:schemeClr val="tx2"/>
          </a:solidFill>
          <a:latin typeface="+mj-lt"/>
          <a:ea typeface="+mj-ea"/>
          <a:cs typeface="+mj-cs"/>
        </a:defRPr>
      </a:lvl1pPr>
      <a:lvl2pPr algn="ctr" rtl="0" fontAlgn="base">
        <a:spcBef>
          <a:spcPct val="0"/>
        </a:spcBef>
        <a:spcAft>
          <a:spcPct val="0"/>
        </a:spcAft>
        <a:defRPr sz="4400">
          <a:solidFill>
            <a:schemeClr val="tx2"/>
          </a:solidFill>
          <a:latin typeface="Times New Roman" panose="02020603050405020304" pitchFamily="18" charset="0"/>
        </a:defRPr>
      </a:lvl2pPr>
      <a:lvl3pPr algn="ctr" rtl="0" fontAlgn="base">
        <a:spcBef>
          <a:spcPct val="0"/>
        </a:spcBef>
        <a:spcAft>
          <a:spcPct val="0"/>
        </a:spcAft>
        <a:defRPr sz="4400">
          <a:solidFill>
            <a:schemeClr val="tx2"/>
          </a:solidFill>
          <a:latin typeface="Times New Roman" panose="02020603050405020304" pitchFamily="18" charset="0"/>
        </a:defRPr>
      </a:lvl3pPr>
      <a:lvl4pPr algn="ctr" rtl="0" fontAlgn="base">
        <a:spcBef>
          <a:spcPct val="0"/>
        </a:spcBef>
        <a:spcAft>
          <a:spcPct val="0"/>
        </a:spcAft>
        <a:defRPr sz="4400">
          <a:solidFill>
            <a:schemeClr val="tx2"/>
          </a:solidFill>
          <a:latin typeface="Times New Roman" panose="02020603050405020304" pitchFamily="18" charset="0"/>
        </a:defRPr>
      </a:lvl4pPr>
      <a:lvl5pPr algn="ctr" rtl="0" fontAlgn="base">
        <a:spcBef>
          <a:spcPct val="0"/>
        </a:spcBef>
        <a:spcAft>
          <a:spcPct val="0"/>
        </a:spcAft>
        <a:defRPr sz="4400">
          <a:solidFill>
            <a:schemeClr val="tx2"/>
          </a:solidFill>
          <a:latin typeface="Times New Roman" panose="02020603050405020304" pitchFamily="18" charset="0"/>
        </a:defRPr>
      </a:lvl5pPr>
      <a:lvl6pPr marL="457200" algn="ctr" rtl="0" fontAlgn="base">
        <a:spcBef>
          <a:spcPct val="0"/>
        </a:spcBef>
        <a:spcAft>
          <a:spcPct val="0"/>
        </a:spcAft>
        <a:defRPr sz="4400">
          <a:solidFill>
            <a:schemeClr val="tx2"/>
          </a:solidFill>
          <a:latin typeface="Times New Roman" panose="02020603050405020304" pitchFamily="18" charset="0"/>
        </a:defRPr>
      </a:lvl6pPr>
      <a:lvl7pPr marL="914400" algn="ctr" rtl="0" fontAlgn="base">
        <a:spcBef>
          <a:spcPct val="0"/>
        </a:spcBef>
        <a:spcAft>
          <a:spcPct val="0"/>
        </a:spcAft>
        <a:defRPr sz="4400">
          <a:solidFill>
            <a:schemeClr val="tx2"/>
          </a:solidFill>
          <a:latin typeface="Times New Roman" panose="02020603050405020304" pitchFamily="18" charset="0"/>
        </a:defRPr>
      </a:lvl7pPr>
      <a:lvl8pPr marL="1371600" algn="ctr" rtl="0" fontAlgn="base">
        <a:spcBef>
          <a:spcPct val="0"/>
        </a:spcBef>
        <a:spcAft>
          <a:spcPct val="0"/>
        </a:spcAft>
        <a:defRPr sz="4400">
          <a:solidFill>
            <a:schemeClr val="tx2"/>
          </a:solidFill>
          <a:latin typeface="Times New Roman" panose="02020603050405020304" pitchFamily="18" charset="0"/>
        </a:defRPr>
      </a:lvl8pPr>
      <a:lvl9pPr marL="1828800" algn="ctr" rtl="0" fontAlgn="base">
        <a:spcBef>
          <a:spcPct val="0"/>
        </a:spcBef>
        <a:spcAft>
          <a:spcPct val="0"/>
        </a:spcAft>
        <a:defRPr sz="4400">
          <a:solidFill>
            <a:schemeClr val="tx2"/>
          </a:solidFill>
          <a:latin typeface="Times New Roman" panose="02020603050405020304" pitchFamily="18" charset="0"/>
        </a:defRPr>
      </a:lvl9pPr>
    </p:titleStyle>
    <p:bodyStyle>
      <a:lvl1pPr marL="342900" indent="-342900" algn="l" rtl="0" fontAlgn="base">
        <a:spcBef>
          <a:spcPct val="20000"/>
        </a:spcBef>
        <a:spcAft>
          <a:spcPct val="0"/>
        </a:spcAft>
        <a:buChar char="•"/>
        <a:defRPr sz="3200" kern="1200">
          <a:solidFill>
            <a:schemeClr val="tx1"/>
          </a:solidFill>
          <a:latin typeface="+mn-lt"/>
          <a:ea typeface="+mn-ea"/>
          <a:cs typeface="+mn-cs"/>
        </a:defRPr>
      </a:lvl1pPr>
      <a:lvl2pPr marL="742950" indent="-285750" algn="l" rtl="0" fontAlgn="base">
        <a:spcBef>
          <a:spcPct val="20000"/>
        </a:spcBef>
        <a:spcAft>
          <a:spcPct val="0"/>
        </a:spcAft>
        <a:buChar char="–"/>
        <a:defRPr sz="2800" kern="1200">
          <a:solidFill>
            <a:schemeClr val="tx1"/>
          </a:solidFill>
          <a:latin typeface="+mn-lt"/>
          <a:ea typeface="+mn-ea"/>
          <a:cs typeface="+mn-cs"/>
        </a:defRPr>
      </a:lvl2pPr>
      <a:lvl3pPr marL="1143000" indent="-228600" algn="l" rtl="0" fontAlgn="base">
        <a:spcBef>
          <a:spcPct val="20000"/>
        </a:spcBef>
        <a:spcAft>
          <a:spcPct val="0"/>
        </a:spcAft>
        <a:buChar char="•"/>
        <a:defRPr sz="2400" kern="1200">
          <a:solidFill>
            <a:schemeClr val="tx1"/>
          </a:solidFill>
          <a:latin typeface="+mn-lt"/>
          <a:ea typeface="+mn-ea"/>
          <a:cs typeface="+mn-cs"/>
        </a:defRPr>
      </a:lvl3pPr>
      <a:lvl4pPr marL="1600200" indent="-228600" algn="l" rtl="0" fontAlgn="base">
        <a:spcBef>
          <a:spcPct val="20000"/>
        </a:spcBef>
        <a:spcAft>
          <a:spcPct val="0"/>
        </a:spcAft>
        <a:buChar char="–"/>
        <a:defRPr sz="2000" kern="1200">
          <a:solidFill>
            <a:schemeClr val="tx1"/>
          </a:solidFill>
          <a:latin typeface="+mn-lt"/>
          <a:ea typeface="+mn-ea"/>
          <a:cs typeface="+mn-cs"/>
        </a:defRPr>
      </a:lvl4pPr>
      <a:lvl5pPr marL="2057400" indent="-228600" algn="l" rtl="0" fontAlgn="base">
        <a:spcBef>
          <a:spcPct val="20000"/>
        </a:spcBef>
        <a:spcAft>
          <a:spcPct val="0"/>
        </a:spcAft>
        <a:buChar char="»"/>
        <a:defRPr sz="20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4.xml><?xml version="1.0" encoding="utf-8"?>
<p:sldMaster xmlns:a="http://schemas.openxmlformats.org/drawingml/2006/main" xmlns:r="http://schemas.openxmlformats.org/officeDocument/2006/relationships" xmlns:p="http://schemas.openxmlformats.org/presentationml/2006/main" preserve="1">
  <p:cSld>
    <p:bg>
      <p:bgPr>
        <a:solidFill>
          <a:schemeClr val="bg1"/>
        </a:solidFill>
        <a:effectLst/>
      </p:bgPr>
    </p:bg>
    <p:spTree>
      <p:nvGrpSpPr>
        <p:cNvPr id="1" name=""/>
        <p:cNvGrpSpPr/>
        <p:nvPr/>
      </p:nvGrpSpPr>
      <p:grpSpPr>
        <a:xfrm>
          <a:off x="0" y="0"/>
          <a:ext cx="0" cy="0"/>
          <a:chOff x="0" y="0"/>
          <a:chExt cx="0" cy="0"/>
        </a:xfrm>
      </p:grpSpPr>
      <p:sp>
        <p:nvSpPr>
          <p:cNvPr id="2050" name="Title Placeholder 1">
            <a:extLst>
              <a:ext uri="{FF2B5EF4-FFF2-40B4-BE49-F238E27FC236}">
                <a16:creationId xmlns:a16="http://schemas.microsoft.com/office/drawing/2014/main" id="{AA07AC1A-1E87-F145-CE33-C7C089D38E26}"/>
              </a:ext>
            </a:extLst>
          </p:cNvPr>
          <p:cNvSpPr>
            <a:spLocks noGrp="1" noChangeArrowheads="1"/>
          </p:cNvSpPr>
          <p:nvPr>
            <p:ph type="title"/>
          </p:nvPr>
        </p:nvSpPr>
        <p:spPr bwMode="auto">
          <a:xfrm>
            <a:off x="628650" y="365125"/>
            <a:ext cx="7886700" cy="13255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ctr" anchorCtr="0" compatLnSpc="1">
            <a:prstTxWarp prst="textNoShape">
              <a:avLst/>
            </a:prstTxWarp>
          </a:bodyPr>
          <a:lstStyle/>
          <a:p>
            <a:pPr lvl="0"/>
            <a:r>
              <a:rPr lang="en-US" altLang="en-US"/>
              <a:t>Click to edit Master title style</a:t>
            </a:r>
          </a:p>
        </p:txBody>
      </p:sp>
      <p:sp>
        <p:nvSpPr>
          <p:cNvPr id="2051" name="Text Placeholder 2">
            <a:extLst>
              <a:ext uri="{FF2B5EF4-FFF2-40B4-BE49-F238E27FC236}">
                <a16:creationId xmlns:a16="http://schemas.microsoft.com/office/drawing/2014/main" id="{FEE8EA72-00E1-E5EB-B970-946E131E8388}"/>
              </a:ext>
            </a:extLst>
          </p:cNvPr>
          <p:cNvSpPr>
            <a:spLocks noGrp="1" noChangeArrowheads="1"/>
          </p:cNvSpPr>
          <p:nvPr>
            <p:ph type="body" idx="1"/>
          </p:nvPr>
        </p:nvSpPr>
        <p:spPr bwMode="auto">
          <a:xfrm>
            <a:off x="628650" y="1825625"/>
            <a:ext cx="7886700" cy="43513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pPr lvl="0"/>
            <a:r>
              <a:rPr lang="en-US" altLang="en-US"/>
              <a:t>Click to edit Master text styles</a:t>
            </a:r>
          </a:p>
          <a:p>
            <a:pPr lvl="1"/>
            <a:r>
              <a:rPr lang="en-US" altLang="en-US"/>
              <a:t>Second level</a:t>
            </a:r>
          </a:p>
          <a:p>
            <a:pPr lvl="2"/>
            <a:r>
              <a:rPr lang="en-US" altLang="en-US"/>
              <a:t>Third level</a:t>
            </a:r>
          </a:p>
          <a:p>
            <a:pPr lvl="3"/>
            <a:r>
              <a:rPr lang="en-US" altLang="en-US"/>
              <a:t>Fourth level</a:t>
            </a:r>
          </a:p>
          <a:p>
            <a:pPr lvl="4"/>
            <a:r>
              <a:rPr lang="en-US" altLang="en-US"/>
              <a:t>Fifth level</a:t>
            </a:r>
          </a:p>
        </p:txBody>
      </p:sp>
      <p:sp>
        <p:nvSpPr>
          <p:cNvPr id="4" name="Date Placeholder 3">
            <a:extLst>
              <a:ext uri="{FF2B5EF4-FFF2-40B4-BE49-F238E27FC236}">
                <a16:creationId xmlns:a16="http://schemas.microsoft.com/office/drawing/2014/main" id="{0C397817-E012-516B-4732-3328A1A476D2}"/>
              </a:ext>
            </a:extLst>
          </p:cNvPr>
          <p:cNvSpPr>
            <a:spLocks noGrp="1"/>
          </p:cNvSpPr>
          <p:nvPr>
            <p:ph type="dt" sz="half" idx="2"/>
          </p:nvPr>
        </p:nvSpPr>
        <p:spPr>
          <a:xfrm>
            <a:off x="628650" y="6356350"/>
            <a:ext cx="20574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pPr>
              <a:defRPr/>
            </a:pPr>
            <a:fld id="{B95A7EBA-F597-48F9-82AB-4F1729900ACC}" type="datetimeFigureOut">
              <a:rPr lang="en-US"/>
              <a:pPr>
                <a:defRPr/>
              </a:pPr>
              <a:t>4/15/2023</a:t>
            </a:fld>
            <a:endParaRPr lang="en-US"/>
          </a:p>
        </p:txBody>
      </p:sp>
      <p:sp>
        <p:nvSpPr>
          <p:cNvPr id="5" name="Footer Placeholder 4">
            <a:extLst>
              <a:ext uri="{FF2B5EF4-FFF2-40B4-BE49-F238E27FC236}">
                <a16:creationId xmlns:a16="http://schemas.microsoft.com/office/drawing/2014/main" id="{28A8A081-9AB0-BDB6-C75C-EFF49D6CDF7A}"/>
              </a:ext>
            </a:extLst>
          </p:cNvPr>
          <p:cNvSpPr>
            <a:spLocks noGrp="1"/>
          </p:cNvSpPr>
          <p:nvPr>
            <p:ph type="ftr" sz="quarter" idx="3"/>
          </p:nvPr>
        </p:nvSpPr>
        <p:spPr>
          <a:xfrm>
            <a:off x="3028950" y="6356350"/>
            <a:ext cx="30861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pPr>
              <a:defRPr/>
            </a:pPr>
            <a:endParaRPr lang="en-US"/>
          </a:p>
        </p:txBody>
      </p:sp>
      <p:sp>
        <p:nvSpPr>
          <p:cNvPr id="6" name="Slide Number Placeholder 5">
            <a:extLst>
              <a:ext uri="{FF2B5EF4-FFF2-40B4-BE49-F238E27FC236}">
                <a16:creationId xmlns:a16="http://schemas.microsoft.com/office/drawing/2014/main" id="{352EAA27-A8DE-B0F7-0332-6D017253D2BB}"/>
              </a:ext>
            </a:extLst>
          </p:cNvPr>
          <p:cNvSpPr>
            <a:spLocks noGrp="1"/>
          </p:cNvSpPr>
          <p:nvPr>
            <p:ph type="sldNum" sz="quarter" idx="4"/>
          </p:nvPr>
        </p:nvSpPr>
        <p:spPr>
          <a:xfrm>
            <a:off x="6457950" y="6356350"/>
            <a:ext cx="20574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pPr>
              <a:defRPr/>
            </a:pPr>
            <a:fld id="{F2405ED4-655D-49EA-80DE-5C0E5EA33836}" type="slidenum">
              <a:rPr lang="en-US"/>
              <a:pPr>
                <a:defRPr/>
              </a:pPr>
              <a:t>‹#›</a:t>
            </a:fld>
            <a:endParaRPr lang="en-US"/>
          </a:p>
        </p:txBody>
      </p:sp>
      <p:pic>
        <p:nvPicPr>
          <p:cNvPr id="7" name="Picture 6" descr="A close up of a book&#10;&#10;Description automatically generated">
            <a:extLst>
              <a:ext uri="{FF2B5EF4-FFF2-40B4-BE49-F238E27FC236}">
                <a16:creationId xmlns:a16="http://schemas.microsoft.com/office/drawing/2014/main" id="{C19043AB-DB36-D6D3-6D60-B4580C2D2FD9}"/>
              </a:ext>
            </a:extLst>
          </p:cNvPr>
          <p:cNvPicPr>
            <a:picLocks noChangeAspect="1"/>
          </p:cNvPicPr>
          <p:nvPr userDrawn="1"/>
        </p:nvPicPr>
        <p:blipFill rotWithShape="1">
          <a:blip r:embed="rId13">
            <a:duotone>
              <a:schemeClr val="accent1">
                <a:shade val="45000"/>
                <a:satMod val="135000"/>
              </a:schemeClr>
              <a:prstClr val="white"/>
            </a:duotone>
          </a:blip>
          <a:srcRect l="10037" r="-2" b="-2"/>
          <a:stretch/>
        </p:blipFill>
        <p:spPr>
          <a:xfrm>
            <a:off x="-1" y="-1"/>
            <a:ext cx="9243061" cy="6858001"/>
          </a:xfrm>
          <a:prstGeom prst="rect">
            <a:avLst/>
          </a:prstGeom>
        </p:spPr>
      </p:pic>
    </p:spTree>
    <p:extLst>
      <p:ext uri="{BB962C8B-B14F-4D97-AF65-F5344CB8AC3E}">
        <p14:creationId xmlns:p14="http://schemas.microsoft.com/office/powerpoint/2010/main" val="372134677"/>
      </p:ext>
    </p:extLst>
  </p:cSld>
  <p:clrMap bg1="lt1" tx1="dk1" bg2="lt2" tx2="dk2" accent1="accent1" accent2="accent2" accent3="accent3" accent4="accent4" accent5="accent5" accent6="accent6" hlink="hlink" folHlink="folHlink"/>
  <p:sldLayoutIdLst>
    <p:sldLayoutId id="2147483700" r:id="rId1"/>
    <p:sldLayoutId id="2147483701" r:id="rId2"/>
    <p:sldLayoutId id="2147483702" r:id="rId3"/>
    <p:sldLayoutId id="2147483703" r:id="rId4"/>
    <p:sldLayoutId id="2147483704" r:id="rId5"/>
    <p:sldLayoutId id="2147483705" r:id="rId6"/>
    <p:sldLayoutId id="2147483706" r:id="rId7"/>
    <p:sldLayoutId id="2147483707" r:id="rId8"/>
    <p:sldLayoutId id="2147483708" r:id="rId9"/>
    <p:sldLayoutId id="2147483709" r:id="rId10"/>
    <p:sldLayoutId id="2147483710" r:id="rId11"/>
  </p:sldLayoutIdLst>
  <p:txStyles>
    <p:titleStyle>
      <a:lvl1pPr algn="l" rtl="0" eaLnBrk="0" fontAlgn="base" hangingPunct="0">
        <a:lnSpc>
          <a:spcPct val="90000"/>
        </a:lnSpc>
        <a:spcBef>
          <a:spcPct val="0"/>
        </a:spcBef>
        <a:spcAft>
          <a:spcPct val="0"/>
        </a:spcAft>
        <a:defRPr sz="4400" kern="1200">
          <a:solidFill>
            <a:schemeClr val="tx1"/>
          </a:solidFill>
          <a:latin typeface="+mj-lt"/>
          <a:ea typeface="+mj-ea"/>
          <a:cs typeface="+mj-cs"/>
        </a:defRPr>
      </a:lvl1pPr>
      <a:lvl2pPr algn="l" rtl="0" eaLnBrk="0" fontAlgn="base" hangingPunct="0">
        <a:lnSpc>
          <a:spcPct val="90000"/>
        </a:lnSpc>
        <a:spcBef>
          <a:spcPct val="0"/>
        </a:spcBef>
        <a:spcAft>
          <a:spcPct val="0"/>
        </a:spcAft>
        <a:defRPr sz="4400">
          <a:solidFill>
            <a:schemeClr val="tx1"/>
          </a:solidFill>
          <a:latin typeface="Calibri Light" panose="020F0302020204030204" pitchFamily="34" charset="0"/>
        </a:defRPr>
      </a:lvl2pPr>
      <a:lvl3pPr algn="l" rtl="0" eaLnBrk="0" fontAlgn="base" hangingPunct="0">
        <a:lnSpc>
          <a:spcPct val="90000"/>
        </a:lnSpc>
        <a:spcBef>
          <a:spcPct val="0"/>
        </a:spcBef>
        <a:spcAft>
          <a:spcPct val="0"/>
        </a:spcAft>
        <a:defRPr sz="4400">
          <a:solidFill>
            <a:schemeClr val="tx1"/>
          </a:solidFill>
          <a:latin typeface="Calibri Light" panose="020F0302020204030204" pitchFamily="34" charset="0"/>
        </a:defRPr>
      </a:lvl3pPr>
      <a:lvl4pPr algn="l" rtl="0" eaLnBrk="0" fontAlgn="base" hangingPunct="0">
        <a:lnSpc>
          <a:spcPct val="90000"/>
        </a:lnSpc>
        <a:spcBef>
          <a:spcPct val="0"/>
        </a:spcBef>
        <a:spcAft>
          <a:spcPct val="0"/>
        </a:spcAft>
        <a:defRPr sz="4400">
          <a:solidFill>
            <a:schemeClr val="tx1"/>
          </a:solidFill>
          <a:latin typeface="Calibri Light" panose="020F0302020204030204" pitchFamily="34" charset="0"/>
        </a:defRPr>
      </a:lvl4pPr>
      <a:lvl5pPr algn="l" rtl="0" eaLnBrk="0" fontAlgn="base" hangingPunct="0">
        <a:lnSpc>
          <a:spcPct val="90000"/>
        </a:lnSpc>
        <a:spcBef>
          <a:spcPct val="0"/>
        </a:spcBef>
        <a:spcAft>
          <a:spcPct val="0"/>
        </a:spcAft>
        <a:defRPr sz="4400">
          <a:solidFill>
            <a:schemeClr val="tx1"/>
          </a:solidFill>
          <a:latin typeface="Calibri Light" panose="020F0302020204030204" pitchFamily="34" charset="0"/>
        </a:defRPr>
      </a:lvl5pPr>
      <a:lvl6pPr marL="457200" algn="l" rtl="0" fontAlgn="base">
        <a:lnSpc>
          <a:spcPct val="90000"/>
        </a:lnSpc>
        <a:spcBef>
          <a:spcPct val="0"/>
        </a:spcBef>
        <a:spcAft>
          <a:spcPct val="0"/>
        </a:spcAft>
        <a:defRPr sz="4400">
          <a:solidFill>
            <a:schemeClr val="tx1"/>
          </a:solidFill>
          <a:latin typeface="Calibri Light" panose="020F0302020204030204" pitchFamily="34" charset="0"/>
        </a:defRPr>
      </a:lvl6pPr>
      <a:lvl7pPr marL="914400" algn="l" rtl="0" fontAlgn="base">
        <a:lnSpc>
          <a:spcPct val="90000"/>
        </a:lnSpc>
        <a:spcBef>
          <a:spcPct val="0"/>
        </a:spcBef>
        <a:spcAft>
          <a:spcPct val="0"/>
        </a:spcAft>
        <a:defRPr sz="4400">
          <a:solidFill>
            <a:schemeClr val="tx1"/>
          </a:solidFill>
          <a:latin typeface="Calibri Light" panose="020F0302020204030204" pitchFamily="34" charset="0"/>
        </a:defRPr>
      </a:lvl7pPr>
      <a:lvl8pPr marL="1371600" algn="l" rtl="0" fontAlgn="base">
        <a:lnSpc>
          <a:spcPct val="90000"/>
        </a:lnSpc>
        <a:spcBef>
          <a:spcPct val="0"/>
        </a:spcBef>
        <a:spcAft>
          <a:spcPct val="0"/>
        </a:spcAft>
        <a:defRPr sz="4400">
          <a:solidFill>
            <a:schemeClr val="tx1"/>
          </a:solidFill>
          <a:latin typeface="Calibri Light" panose="020F0302020204030204" pitchFamily="34" charset="0"/>
        </a:defRPr>
      </a:lvl8pPr>
      <a:lvl9pPr marL="1828800" algn="l" rtl="0" fontAlgn="base">
        <a:lnSpc>
          <a:spcPct val="90000"/>
        </a:lnSpc>
        <a:spcBef>
          <a:spcPct val="0"/>
        </a:spcBef>
        <a:spcAft>
          <a:spcPct val="0"/>
        </a:spcAft>
        <a:defRPr sz="4400">
          <a:solidFill>
            <a:schemeClr val="tx1"/>
          </a:solidFill>
          <a:latin typeface="Calibri Light" panose="020F0302020204030204" pitchFamily="34" charset="0"/>
        </a:defRPr>
      </a:lvl9pPr>
    </p:titleStyle>
    <p:bodyStyle>
      <a:lvl1pPr marL="228600" indent="-228600" algn="l" rtl="0" eaLnBrk="0" fontAlgn="base" hangingPunct="0">
        <a:lnSpc>
          <a:spcPct val="90000"/>
        </a:lnSpc>
        <a:spcBef>
          <a:spcPts val="1000"/>
        </a:spcBef>
        <a:spcAft>
          <a:spcPct val="0"/>
        </a:spcAft>
        <a:buFont typeface="Arial" panose="020B0604020202020204" pitchFamily="34" charset="0"/>
        <a:buChar char="•"/>
        <a:defRPr sz="2800" kern="1200">
          <a:solidFill>
            <a:schemeClr val="tx1"/>
          </a:solidFill>
          <a:latin typeface="+mn-lt"/>
          <a:ea typeface="+mn-ea"/>
          <a:cs typeface="+mn-cs"/>
        </a:defRPr>
      </a:lvl1pPr>
      <a:lvl2pPr marL="685800" indent="-228600" algn="l" rtl="0" eaLnBrk="0" fontAlgn="base" hangingPunct="0">
        <a:lnSpc>
          <a:spcPct val="90000"/>
        </a:lnSpc>
        <a:spcBef>
          <a:spcPts val="500"/>
        </a:spcBef>
        <a:spcAft>
          <a:spcPct val="0"/>
        </a:spcAft>
        <a:buFont typeface="Arial" panose="020B0604020202020204" pitchFamily="34" charset="0"/>
        <a:buChar char="•"/>
        <a:defRPr sz="2400" kern="1200">
          <a:solidFill>
            <a:schemeClr val="tx1"/>
          </a:solidFill>
          <a:latin typeface="+mn-lt"/>
          <a:ea typeface="+mn-ea"/>
          <a:cs typeface="+mn-cs"/>
        </a:defRPr>
      </a:lvl2pPr>
      <a:lvl3pPr marL="1143000" indent="-228600" algn="l" rtl="0" eaLnBrk="0" fontAlgn="base" hangingPunct="0">
        <a:lnSpc>
          <a:spcPct val="90000"/>
        </a:lnSpc>
        <a:spcBef>
          <a:spcPts val="500"/>
        </a:spcBef>
        <a:spcAft>
          <a:spcPct val="0"/>
        </a:spcAft>
        <a:buFont typeface="Arial" panose="020B0604020202020204" pitchFamily="34" charset="0"/>
        <a:buChar char="•"/>
        <a:defRPr sz="2000" kern="1200">
          <a:solidFill>
            <a:schemeClr val="tx1"/>
          </a:solidFill>
          <a:latin typeface="+mn-lt"/>
          <a:ea typeface="+mn-ea"/>
          <a:cs typeface="+mn-cs"/>
        </a:defRPr>
      </a:lvl3pPr>
      <a:lvl4pPr marL="1600200" indent="-228600" algn="l" rtl="0" eaLnBrk="0" fontAlgn="base" hangingPunct="0">
        <a:lnSpc>
          <a:spcPct val="90000"/>
        </a:lnSpc>
        <a:spcBef>
          <a:spcPts val="500"/>
        </a:spcBef>
        <a:spcAft>
          <a:spcPct val="0"/>
        </a:spcAft>
        <a:buFont typeface="Arial" panose="020B0604020202020204" pitchFamily="34" charset="0"/>
        <a:buChar char="•"/>
        <a:defRPr kern="1200">
          <a:solidFill>
            <a:schemeClr val="tx1"/>
          </a:solidFill>
          <a:latin typeface="+mn-lt"/>
          <a:ea typeface="+mn-ea"/>
          <a:cs typeface="+mn-cs"/>
        </a:defRPr>
      </a:lvl4pPr>
      <a:lvl5pPr marL="2057400" indent="-228600" algn="l" rtl="0" eaLnBrk="0" fontAlgn="base" hangingPunct="0">
        <a:lnSpc>
          <a:spcPct val="90000"/>
        </a:lnSpc>
        <a:spcBef>
          <a:spcPts val="500"/>
        </a:spcBef>
        <a:spcAft>
          <a:spcPct val="0"/>
        </a:spcAft>
        <a:buFont typeface="Arial" panose="020B0604020202020204" pitchFamily="34" charset="0"/>
        <a:buChar char="•"/>
        <a:defRPr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3.xml.rels><?xml version="1.0" encoding="UTF-8" standalone="yes"?>
<Relationships xmlns="http://schemas.openxmlformats.org/package/2006/relationships"><Relationship Id="rId2" Type="http://schemas.openxmlformats.org/officeDocument/2006/relationships/image" Target="../media/image4.wmf"/><Relationship Id="rId1" Type="http://schemas.openxmlformats.org/officeDocument/2006/relationships/slideLayout" Target="../slideLayouts/slideLayout7.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9.xml.rels><?xml version="1.0" encoding="UTF-8" standalone="yes"?>
<Relationships xmlns="http://schemas.openxmlformats.org/package/2006/relationships"><Relationship Id="rId2" Type="http://schemas.openxmlformats.org/officeDocument/2006/relationships/image" Target="../media/image5.png"/><Relationship Id="rId1" Type="http://schemas.openxmlformats.org/officeDocument/2006/relationships/slideLayout" Target="../slideLayouts/slideLayout29.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18.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18.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18.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18.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18.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18.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22.xml.rels><?xml version="1.0" encoding="UTF-8" standalone="yes"?>
<Relationships xmlns="http://schemas.openxmlformats.org/package/2006/relationships"><Relationship Id="rId2" Type="http://schemas.openxmlformats.org/officeDocument/2006/relationships/image" Target="../media/image6.png"/><Relationship Id="rId1" Type="http://schemas.openxmlformats.org/officeDocument/2006/relationships/slideLayout" Target="../slideLayouts/slideLayout7.xml"/></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25.xml.rels><?xml version="1.0" encoding="UTF-8" standalone="yes"?>
<Relationships xmlns="http://schemas.openxmlformats.org/package/2006/relationships"><Relationship Id="rId3" Type="http://schemas.openxmlformats.org/officeDocument/2006/relationships/image" Target="../media/image8.wmf"/><Relationship Id="rId2" Type="http://schemas.openxmlformats.org/officeDocument/2006/relationships/image" Target="../media/image7.wmf"/><Relationship Id="rId1" Type="http://schemas.openxmlformats.org/officeDocument/2006/relationships/slideLayout" Target="../slideLayouts/slideLayout7.xml"/></Relationships>
</file>

<file path=ppt/slides/_rels/slide26.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27.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28.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29.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30.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31.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32.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389" name="Text Box 5">
            <a:extLst>
              <a:ext uri="{FF2B5EF4-FFF2-40B4-BE49-F238E27FC236}">
                <a16:creationId xmlns:a16="http://schemas.microsoft.com/office/drawing/2014/main" id="{3ABBD914-4D5F-5696-BA47-97821893565D}"/>
              </a:ext>
            </a:extLst>
          </p:cNvPr>
          <p:cNvSpPr txBox="1">
            <a:spLocks noChangeArrowheads="1"/>
          </p:cNvSpPr>
          <p:nvPr/>
        </p:nvSpPr>
        <p:spPr bwMode="auto">
          <a:xfrm>
            <a:off x="2362200" y="1600200"/>
            <a:ext cx="184150"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p>
            <a:endParaRPr lang="en-US" altLang="en-US" sz="2400" b="0">
              <a:solidFill>
                <a:srgbClr val="000000"/>
              </a:solidFill>
            </a:endParaRPr>
          </a:p>
        </p:txBody>
      </p:sp>
      <p:sp>
        <p:nvSpPr>
          <p:cNvPr id="16390" name="Text Box 6">
            <a:extLst>
              <a:ext uri="{FF2B5EF4-FFF2-40B4-BE49-F238E27FC236}">
                <a16:creationId xmlns:a16="http://schemas.microsoft.com/office/drawing/2014/main" id="{BC24FB4C-59B7-4B2C-1B7D-D2F144CBB2B0}"/>
              </a:ext>
            </a:extLst>
          </p:cNvPr>
          <p:cNvSpPr txBox="1">
            <a:spLocks noChangeArrowheads="1"/>
          </p:cNvSpPr>
          <p:nvPr/>
        </p:nvSpPr>
        <p:spPr bwMode="auto">
          <a:xfrm>
            <a:off x="1371600" y="381000"/>
            <a:ext cx="7391400" cy="131127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p>
            <a:pPr algn="ctr">
              <a:spcBef>
                <a:spcPct val="50000"/>
              </a:spcBef>
            </a:pPr>
            <a:r>
              <a:rPr lang="en-US" altLang="en-US" sz="3200">
                <a:solidFill>
                  <a:srgbClr val="000000"/>
                </a:solidFill>
              </a:rPr>
              <a:t>Letters To Seven Church of Asia</a:t>
            </a:r>
          </a:p>
          <a:p>
            <a:pPr algn="ctr">
              <a:spcBef>
                <a:spcPct val="50000"/>
              </a:spcBef>
            </a:pPr>
            <a:r>
              <a:rPr lang="en-US" altLang="en-US" sz="3200" b="0" i="1">
                <a:solidFill>
                  <a:srgbClr val="000000"/>
                </a:solidFill>
              </a:rPr>
              <a:t>(Rev. 2-3)</a:t>
            </a:r>
          </a:p>
        </p:txBody>
      </p:sp>
      <p:sp>
        <p:nvSpPr>
          <p:cNvPr id="16391" name="Text Box 7">
            <a:extLst>
              <a:ext uri="{FF2B5EF4-FFF2-40B4-BE49-F238E27FC236}">
                <a16:creationId xmlns:a16="http://schemas.microsoft.com/office/drawing/2014/main" id="{58714F97-8465-BC6F-591A-A57ACB59006B}"/>
              </a:ext>
            </a:extLst>
          </p:cNvPr>
          <p:cNvSpPr txBox="1">
            <a:spLocks noChangeArrowheads="1"/>
          </p:cNvSpPr>
          <p:nvPr/>
        </p:nvSpPr>
        <p:spPr bwMode="auto">
          <a:xfrm>
            <a:off x="1524000" y="2362200"/>
            <a:ext cx="6781800" cy="222885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lvl1pPr>
              <a:tabLst>
                <a:tab pos="350838" algn="l"/>
              </a:tabLst>
              <a:defRPr sz="2400">
                <a:solidFill>
                  <a:schemeClr val="tx1"/>
                </a:solidFill>
                <a:latin typeface="Times New Roman" panose="02020603050405020304" pitchFamily="18" charset="0"/>
              </a:defRPr>
            </a:lvl1pPr>
            <a:lvl2pPr>
              <a:tabLst>
                <a:tab pos="350838" algn="l"/>
              </a:tabLst>
              <a:defRPr sz="2400">
                <a:solidFill>
                  <a:schemeClr val="tx1"/>
                </a:solidFill>
                <a:latin typeface="Times New Roman" panose="02020603050405020304" pitchFamily="18" charset="0"/>
              </a:defRPr>
            </a:lvl2pPr>
            <a:lvl3pPr>
              <a:tabLst>
                <a:tab pos="350838" algn="l"/>
              </a:tabLst>
              <a:defRPr sz="2400">
                <a:solidFill>
                  <a:schemeClr val="tx1"/>
                </a:solidFill>
                <a:latin typeface="Times New Roman" panose="02020603050405020304" pitchFamily="18" charset="0"/>
              </a:defRPr>
            </a:lvl3pPr>
            <a:lvl4pPr>
              <a:tabLst>
                <a:tab pos="350838" algn="l"/>
              </a:tabLst>
              <a:defRPr sz="2400">
                <a:solidFill>
                  <a:schemeClr val="tx1"/>
                </a:solidFill>
                <a:latin typeface="Times New Roman" panose="02020603050405020304" pitchFamily="18" charset="0"/>
              </a:defRPr>
            </a:lvl4pPr>
            <a:lvl5pPr>
              <a:tabLst>
                <a:tab pos="350838" algn="l"/>
              </a:tabLst>
              <a:defRPr sz="2400">
                <a:solidFill>
                  <a:schemeClr val="tx1"/>
                </a:solidFill>
                <a:latin typeface="Times New Roman" panose="02020603050405020304" pitchFamily="18" charset="0"/>
              </a:defRPr>
            </a:lvl5pPr>
            <a:lvl6pPr eaLnBrk="0" fontAlgn="base" hangingPunct="0">
              <a:spcBef>
                <a:spcPct val="0"/>
              </a:spcBef>
              <a:spcAft>
                <a:spcPct val="0"/>
              </a:spcAft>
              <a:tabLst>
                <a:tab pos="350838" algn="l"/>
              </a:tabLst>
              <a:defRPr sz="2400">
                <a:solidFill>
                  <a:schemeClr val="tx1"/>
                </a:solidFill>
                <a:latin typeface="Times New Roman" panose="02020603050405020304" pitchFamily="18" charset="0"/>
              </a:defRPr>
            </a:lvl6pPr>
            <a:lvl7pPr eaLnBrk="0" fontAlgn="base" hangingPunct="0">
              <a:spcBef>
                <a:spcPct val="0"/>
              </a:spcBef>
              <a:spcAft>
                <a:spcPct val="0"/>
              </a:spcAft>
              <a:tabLst>
                <a:tab pos="350838" algn="l"/>
              </a:tabLst>
              <a:defRPr sz="2400">
                <a:solidFill>
                  <a:schemeClr val="tx1"/>
                </a:solidFill>
                <a:latin typeface="Times New Roman" panose="02020603050405020304" pitchFamily="18" charset="0"/>
              </a:defRPr>
            </a:lvl7pPr>
            <a:lvl8pPr eaLnBrk="0" fontAlgn="base" hangingPunct="0">
              <a:spcBef>
                <a:spcPct val="0"/>
              </a:spcBef>
              <a:spcAft>
                <a:spcPct val="0"/>
              </a:spcAft>
              <a:tabLst>
                <a:tab pos="350838" algn="l"/>
              </a:tabLst>
              <a:defRPr sz="2400">
                <a:solidFill>
                  <a:schemeClr val="tx1"/>
                </a:solidFill>
                <a:latin typeface="Times New Roman" panose="02020603050405020304" pitchFamily="18" charset="0"/>
              </a:defRPr>
            </a:lvl8pPr>
            <a:lvl9pPr eaLnBrk="0" fontAlgn="base" hangingPunct="0">
              <a:spcBef>
                <a:spcPct val="0"/>
              </a:spcBef>
              <a:spcAft>
                <a:spcPct val="0"/>
              </a:spcAft>
              <a:tabLst>
                <a:tab pos="350838" algn="l"/>
              </a:tabLst>
              <a:defRPr sz="2400">
                <a:solidFill>
                  <a:schemeClr val="tx1"/>
                </a:solidFill>
                <a:latin typeface="Times New Roman" panose="02020603050405020304" pitchFamily="18" charset="0"/>
              </a:defRPr>
            </a:lvl9pPr>
          </a:lstStyle>
          <a:p>
            <a:pPr>
              <a:spcBef>
                <a:spcPct val="50000"/>
              </a:spcBef>
              <a:buFontTx/>
              <a:buChar char="•"/>
            </a:pPr>
            <a:r>
              <a:rPr lang="en-US" altLang="en-US" sz="2800" b="0" dirty="0">
                <a:solidFill>
                  <a:schemeClr val="folHlink"/>
                </a:solidFill>
              </a:rPr>
              <a:t> Some were </a:t>
            </a:r>
            <a:r>
              <a:rPr lang="en-US" altLang="en-US" sz="2800" u="sng" dirty="0">
                <a:solidFill>
                  <a:schemeClr val="folHlink"/>
                </a:solidFill>
              </a:rPr>
              <a:t>good</a:t>
            </a:r>
            <a:r>
              <a:rPr lang="en-US" altLang="en-US" sz="2800" b="0" dirty="0">
                <a:solidFill>
                  <a:schemeClr val="folHlink"/>
                </a:solidFill>
              </a:rPr>
              <a:t> (Smyrna, Philadelphia)</a:t>
            </a:r>
          </a:p>
          <a:p>
            <a:pPr>
              <a:spcBef>
                <a:spcPct val="50000"/>
              </a:spcBef>
              <a:buFontTx/>
              <a:buChar char="•"/>
            </a:pPr>
            <a:r>
              <a:rPr lang="en-US" altLang="en-US" sz="2800" b="0" dirty="0">
                <a:solidFill>
                  <a:schemeClr val="folHlink"/>
                </a:solidFill>
              </a:rPr>
              <a:t> Some were </a:t>
            </a:r>
            <a:r>
              <a:rPr lang="en-US" altLang="en-US" sz="2800" u="sng" dirty="0">
                <a:solidFill>
                  <a:schemeClr val="folHlink"/>
                </a:solidFill>
              </a:rPr>
              <a:t>good / bad</a:t>
            </a:r>
            <a:r>
              <a:rPr lang="en-US" altLang="en-US" sz="2800" b="0" dirty="0">
                <a:solidFill>
                  <a:schemeClr val="folHlink"/>
                </a:solidFill>
              </a:rPr>
              <a:t> (Ephesus, </a:t>
            </a:r>
            <a:r>
              <a:rPr lang="en-US" altLang="en-US" sz="2800" b="0" dirty="0" err="1">
                <a:solidFill>
                  <a:schemeClr val="folHlink"/>
                </a:solidFill>
              </a:rPr>
              <a:t>Pergomas</a:t>
            </a:r>
            <a:r>
              <a:rPr lang="en-US" altLang="en-US" sz="2800" b="0" dirty="0">
                <a:solidFill>
                  <a:schemeClr val="folHlink"/>
                </a:solidFill>
              </a:rPr>
              <a:t>, 	Thyatira, Sardis)</a:t>
            </a:r>
          </a:p>
          <a:p>
            <a:pPr>
              <a:spcBef>
                <a:spcPct val="50000"/>
              </a:spcBef>
              <a:buFontTx/>
              <a:buChar char="•"/>
            </a:pPr>
            <a:r>
              <a:rPr lang="en-US" altLang="en-US" sz="2800" b="0" dirty="0">
                <a:solidFill>
                  <a:schemeClr val="folHlink"/>
                </a:solidFill>
              </a:rPr>
              <a:t> One was </a:t>
            </a:r>
            <a:r>
              <a:rPr lang="en-US" altLang="en-US" sz="2800" u="sng" dirty="0">
                <a:solidFill>
                  <a:schemeClr val="folHlink"/>
                </a:solidFill>
              </a:rPr>
              <a:t>bad</a:t>
            </a:r>
            <a:r>
              <a:rPr lang="en-US" altLang="en-US" sz="2800" b="0" dirty="0">
                <a:solidFill>
                  <a:schemeClr val="folHlink"/>
                </a:solidFill>
              </a:rPr>
              <a:t> (Laodicea)</a:t>
            </a:r>
          </a:p>
        </p:txBody>
      </p:sp>
    </p:spTree>
  </p:cSld>
  <p:clrMapOvr>
    <a:masterClrMapping/>
  </p:clrMapOvr>
  <p:transition spd="slow">
    <p:fade/>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2" presetClass="entr" presetSubtype="0" fill="hold" grpId="0" nodeType="clickEffect">
                                  <p:stCondLst>
                                    <p:cond delay="0"/>
                                  </p:stCondLst>
                                  <p:childTnLst>
                                    <p:set>
                                      <p:cBhvr>
                                        <p:cTn id="6" dur="1" fill="hold">
                                          <p:stCondLst>
                                            <p:cond delay="0"/>
                                          </p:stCondLst>
                                        </p:cTn>
                                        <p:tgtEl>
                                          <p:spTgt spid="16391">
                                            <p:txEl>
                                              <p:pRg st="0" end="0"/>
                                            </p:txEl>
                                          </p:spTgt>
                                        </p:tgtEl>
                                        <p:attrNameLst>
                                          <p:attrName>style.visibility</p:attrName>
                                        </p:attrNameLst>
                                      </p:cBhvr>
                                      <p:to>
                                        <p:strVal val="visible"/>
                                      </p:to>
                                    </p:set>
                                    <p:animEffect transition="in" filter="fade">
                                      <p:cBhvr>
                                        <p:cTn id="7" dur="1000"/>
                                        <p:tgtEl>
                                          <p:spTgt spid="16391">
                                            <p:txEl>
                                              <p:pRg st="0" end="0"/>
                                            </p:txEl>
                                          </p:spTgt>
                                        </p:tgtEl>
                                      </p:cBhvr>
                                    </p:animEffect>
                                    <p:anim calcmode="lin" valueType="num">
                                      <p:cBhvr>
                                        <p:cTn id="8" dur="1000" fill="hold"/>
                                        <p:tgtEl>
                                          <p:spTgt spid="16391">
                                            <p:txEl>
                                              <p:pRg st="0" end="0"/>
                                            </p:txEl>
                                          </p:spTgt>
                                        </p:tgtEl>
                                        <p:attrNameLst>
                                          <p:attrName>ppt_x</p:attrName>
                                        </p:attrNameLst>
                                      </p:cBhvr>
                                      <p:tavLst>
                                        <p:tav tm="0">
                                          <p:val>
                                            <p:strVal val="#ppt_x"/>
                                          </p:val>
                                        </p:tav>
                                        <p:tav tm="100000">
                                          <p:val>
                                            <p:strVal val="#ppt_x"/>
                                          </p:val>
                                        </p:tav>
                                      </p:tavLst>
                                    </p:anim>
                                    <p:anim calcmode="lin" valueType="num">
                                      <p:cBhvr>
                                        <p:cTn id="9" dur="1000" fill="hold"/>
                                        <p:tgtEl>
                                          <p:spTgt spid="16391">
                                            <p:txEl>
                                              <p:pRg st="0" end="0"/>
                                            </p:txEl>
                                          </p:spTgt>
                                        </p:tgtEl>
                                        <p:attrNameLst>
                                          <p:attrName>ppt_y</p:attrName>
                                        </p:attrNameLst>
                                      </p:cBhvr>
                                      <p:tavLst>
                                        <p:tav tm="0">
                                          <p:val>
                                            <p:strVal val="#ppt_y+.1"/>
                                          </p:val>
                                        </p:tav>
                                        <p:tav tm="100000">
                                          <p:val>
                                            <p:strVal val="#ppt_y"/>
                                          </p:val>
                                        </p:tav>
                                      </p:tavLst>
                                    </p:anim>
                                  </p:childTnLst>
                                </p:cTn>
                              </p:par>
                            </p:childTnLst>
                          </p:cTn>
                        </p:par>
                      </p:childTnLst>
                    </p:cTn>
                  </p:par>
                  <p:par>
                    <p:cTn id="10" fill="hold">
                      <p:stCondLst>
                        <p:cond delay="indefinite"/>
                      </p:stCondLst>
                      <p:childTnLst>
                        <p:par>
                          <p:cTn id="11" fill="hold">
                            <p:stCondLst>
                              <p:cond delay="0"/>
                            </p:stCondLst>
                            <p:childTnLst>
                              <p:par>
                                <p:cTn id="12" presetID="42" presetClass="entr" presetSubtype="0" fill="hold" grpId="0" nodeType="clickEffect">
                                  <p:stCondLst>
                                    <p:cond delay="0"/>
                                  </p:stCondLst>
                                  <p:childTnLst>
                                    <p:set>
                                      <p:cBhvr>
                                        <p:cTn id="13" dur="1" fill="hold">
                                          <p:stCondLst>
                                            <p:cond delay="0"/>
                                          </p:stCondLst>
                                        </p:cTn>
                                        <p:tgtEl>
                                          <p:spTgt spid="16391">
                                            <p:txEl>
                                              <p:pRg st="1" end="1"/>
                                            </p:txEl>
                                          </p:spTgt>
                                        </p:tgtEl>
                                        <p:attrNameLst>
                                          <p:attrName>style.visibility</p:attrName>
                                        </p:attrNameLst>
                                      </p:cBhvr>
                                      <p:to>
                                        <p:strVal val="visible"/>
                                      </p:to>
                                    </p:set>
                                    <p:animEffect transition="in" filter="fade">
                                      <p:cBhvr>
                                        <p:cTn id="14" dur="1000"/>
                                        <p:tgtEl>
                                          <p:spTgt spid="16391">
                                            <p:txEl>
                                              <p:pRg st="1" end="1"/>
                                            </p:txEl>
                                          </p:spTgt>
                                        </p:tgtEl>
                                      </p:cBhvr>
                                    </p:animEffect>
                                    <p:anim calcmode="lin" valueType="num">
                                      <p:cBhvr>
                                        <p:cTn id="15" dur="1000" fill="hold"/>
                                        <p:tgtEl>
                                          <p:spTgt spid="16391">
                                            <p:txEl>
                                              <p:pRg st="1" end="1"/>
                                            </p:txEl>
                                          </p:spTgt>
                                        </p:tgtEl>
                                        <p:attrNameLst>
                                          <p:attrName>ppt_x</p:attrName>
                                        </p:attrNameLst>
                                      </p:cBhvr>
                                      <p:tavLst>
                                        <p:tav tm="0">
                                          <p:val>
                                            <p:strVal val="#ppt_x"/>
                                          </p:val>
                                        </p:tav>
                                        <p:tav tm="100000">
                                          <p:val>
                                            <p:strVal val="#ppt_x"/>
                                          </p:val>
                                        </p:tav>
                                      </p:tavLst>
                                    </p:anim>
                                    <p:anim calcmode="lin" valueType="num">
                                      <p:cBhvr>
                                        <p:cTn id="16" dur="1000" fill="hold"/>
                                        <p:tgtEl>
                                          <p:spTgt spid="16391">
                                            <p:txEl>
                                              <p:pRg st="1" end="1"/>
                                            </p:txEl>
                                          </p:spTgt>
                                        </p:tgtEl>
                                        <p:attrNameLst>
                                          <p:attrName>ppt_y</p:attrName>
                                        </p:attrNameLst>
                                      </p:cBhvr>
                                      <p:tavLst>
                                        <p:tav tm="0">
                                          <p:val>
                                            <p:strVal val="#ppt_y+.1"/>
                                          </p:val>
                                        </p:tav>
                                        <p:tav tm="100000">
                                          <p:val>
                                            <p:strVal val="#ppt_y"/>
                                          </p:val>
                                        </p:tav>
                                      </p:tavLst>
                                    </p:anim>
                                  </p:childTnLst>
                                </p:cTn>
                              </p:par>
                            </p:childTnLst>
                          </p:cTn>
                        </p:par>
                      </p:childTnLst>
                    </p:cTn>
                  </p:par>
                  <p:par>
                    <p:cTn id="17" fill="hold">
                      <p:stCondLst>
                        <p:cond delay="indefinite"/>
                      </p:stCondLst>
                      <p:childTnLst>
                        <p:par>
                          <p:cTn id="18" fill="hold">
                            <p:stCondLst>
                              <p:cond delay="0"/>
                            </p:stCondLst>
                            <p:childTnLst>
                              <p:par>
                                <p:cTn id="19" presetID="42" presetClass="entr" presetSubtype="0" fill="hold" grpId="0" nodeType="clickEffect">
                                  <p:stCondLst>
                                    <p:cond delay="0"/>
                                  </p:stCondLst>
                                  <p:childTnLst>
                                    <p:set>
                                      <p:cBhvr>
                                        <p:cTn id="20" dur="1" fill="hold">
                                          <p:stCondLst>
                                            <p:cond delay="0"/>
                                          </p:stCondLst>
                                        </p:cTn>
                                        <p:tgtEl>
                                          <p:spTgt spid="16391">
                                            <p:txEl>
                                              <p:pRg st="2" end="2"/>
                                            </p:txEl>
                                          </p:spTgt>
                                        </p:tgtEl>
                                        <p:attrNameLst>
                                          <p:attrName>style.visibility</p:attrName>
                                        </p:attrNameLst>
                                      </p:cBhvr>
                                      <p:to>
                                        <p:strVal val="visible"/>
                                      </p:to>
                                    </p:set>
                                    <p:animEffect transition="in" filter="fade">
                                      <p:cBhvr>
                                        <p:cTn id="21" dur="1000"/>
                                        <p:tgtEl>
                                          <p:spTgt spid="16391">
                                            <p:txEl>
                                              <p:pRg st="2" end="2"/>
                                            </p:txEl>
                                          </p:spTgt>
                                        </p:tgtEl>
                                      </p:cBhvr>
                                    </p:animEffect>
                                    <p:anim calcmode="lin" valueType="num">
                                      <p:cBhvr>
                                        <p:cTn id="22" dur="1000" fill="hold"/>
                                        <p:tgtEl>
                                          <p:spTgt spid="16391">
                                            <p:txEl>
                                              <p:pRg st="2" end="2"/>
                                            </p:txEl>
                                          </p:spTgt>
                                        </p:tgtEl>
                                        <p:attrNameLst>
                                          <p:attrName>ppt_x</p:attrName>
                                        </p:attrNameLst>
                                      </p:cBhvr>
                                      <p:tavLst>
                                        <p:tav tm="0">
                                          <p:val>
                                            <p:strVal val="#ppt_x"/>
                                          </p:val>
                                        </p:tav>
                                        <p:tav tm="100000">
                                          <p:val>
                                            <p:strVal val="#ppt_x"/>
                                          </p:val>
                                        </p:tav>
                                      </p:tavLst>
                                    </p:anim>
                                    <p:anim calcmode="lin" valueType="num">
                                      <p:cBhvr>
                                        <p:cTn id="23" dur="1000" fill="hold"/>
                                        <p:tgtEl>
                                          <p:spTgt spid="16391">
                                            <p:txEl>
                                              <p:pRg st="2" end="2"/>
                                            </p:txEl>
                                          </p:spTgt>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6391" grpId="0" build="p" bldLvl="2"/>
    </p:bld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412" name="Text Box 4">
            <a:extLst>
              <a:ext uri="{FF2B5EF4-FFF2-40B4-BE49-F238E27FC236}">
                <a16:creationId xmlns:a16="http://schemas.microsoft.com/office/drawing/2014/main" id="{420135A0-5C94-0E94-655A-05D8359B5E59}"/>
              </a:ext>
            </a:extLst>
          </p:cNvPr>
          <p:cNvSpPr txBox="1">
            <a:spLocks noChangeArrowheads="1"/>
          </p:cNvSpPr>
          <p:nvPr/>
        </p:nvSpPr>
        <p:spPr bwMode="auto">
          <a:xfrm>
            <a:off x="1371600" y="381000"/>
            <a:ext cx="7391400" cy="131127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p>
            <a:pPr algn="ctr">
              <a:spcBef>
                <a:spcPct val="50000"/>
              </a:spcBef>
            </a:pPr>
            <a:r>
              <a:rPr lang="en-US" altLang="en-US" sz="3200">
                <a:solidFill>
                  <a:srgbClr val="000000"/>
                </a:solidFill>
              </a:rPr>
              <a:t>Letters To Seven Church of Asia</a:t>
            </a:r>
          </a:p>
          <a:p>
            <a:pPr algn="ctr">
              <a:spcBef>
                <a:spcPct val="50000"/>
              </a:spcBef>
            </a:pPr>
            <a:r>
              <a:rPr lang="en-US" altLang="en-US" sz="3200" b="0" i="1">
                <a:solidFill>
                  <a:srgbClr val="000000"/>
                </a:solidFill>
              </a:rPr>
              <a:t>(Rev. 2-3)</a:t>
            </a:r>
          </a:p>
        </p:txBody>
      </p:sp>
      <p:sp>
        <p:nvSpPr>
          <p:cNvPr id="17413" name="Oval 5">
            <a:extLst>
              <a:ext uri="{FF2B5EF4-FFF2-40B4-BE49-F238E27FC236}">
                <a16:creationId xmlns:a16="http://schemas.microsoft.com/office/drawing/2014/main" id="{AB6FA58D-5255-D217-6820-BF02C97FAF6F}"/>
              </a:ext>
            </a:extLst>
          </p:cNvPr>
          <p:cNvSpPr>
            <a:spLocks noChangeArrowheads="1"/>
          </p:cNvSpPr>
          <p:nvPr/>
        </p:nvSpPr>
        <p:spPr bwMode="auto">
          <a:xfrm>
            <a:off x="1676400" y="1981200"/>
            <a:ext cx="990600" cy="990600"/>
          </a:xfrm>
          <a:prstGeom prst="ellipse">
            <a:avLst/>
          </a:prstGeom>
          <a:solidFill>
            <a:schemeClr val="folHlink"/>
          </a:solidFill>
          <a:ln w="9525">
            <a:solidFill>
              <a:schemeClr val="tx1"/>
            </a:solidFill>
            <a:round/>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algn="ctr"/>
            <a:r>
              <a:rPr lang="en-US" altLang="en-US" sz="2400" b="0">
                <a:solidFill>
                  <a:schemeClr val="bg2"/>
                </a:solidFill>
              </a:rPr>
              <a:t>Good</a:t>
            </a:r>
          </a:p>
        </p:txBody>
      </p:sp>
      <p:sp>
        <p:nvSpPr>
          <p:cNvPr id="17414" name="Oval 6">
            <a:extLst>
              <a:ext uri="{FF2B5EF4-FFF2-40B4-BE49-F238E27FC236}">
                <a16:creationId xmlns:a16="http://schemas.microsoft.com/office/drawing/2014/main" id="{7EF8BEA5-658B-6FCA-5A3F-7DEB8FC8AC9F}"/>
              </a:ext>
            </a:extLst>
          </p:cNvPr>
          <p:cNvSpPr>
            <a:spLocks noChangeArrowheads="1"/>
          </p:cNvSpPr>
          <p:nvPr/>
        </p:nvSpPr>
        <p:spPr bwMode="auto">
          <a:xfrm>
            <a:off x="5562600" y="1981200"/>
            <a:ext cx="990600" cy="990600"/>
          </a:xfrm>
          <a:prstGeom prst="ellipse">
            <a:avLst/>
          </a:prstGeom>
          <a:solidFill>
            <a:schemeClr val="folHlink"/>
          </a:solidFill>
          <a:ln w="9525">
            <a:solidFill>
              <a:schemeClr val="tx1"/>
            </a:solidFill>
            <a:round/>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algn="ctr"/>
            <a:r>
              <a:rPr lang="en-US" altLang="en-US" sz="2400" b="0">
                <a:solidFill>
                  <a:schemeClr val="bg2"/>
                </a:solidFill>
              </a:rPr>
              <a:t>Good</a:t>
            </a:r>
          </a:p>
        </p:txBody>
      </p:sp>
      <p:sp>
        <p:nvSpPr>
          <p:cNvPr id="17415" name="Oval 7">
            <a:extLst>
              <a:ext uri="{FF2B5EF4-FFF2-40B4-BE49-F238E27FC236}">
                <a16:creationId xmlns:a16="http://schemas.microsoft.com/office/drawing/2014/main" id="{3403BD23-00A9-A8DA-4533-1E84C3FA20BB}"/>
              </a:ext>
            </a:extLst>
          </p:cNvPr>
          <p:cNvSpPr>
            <a:spLocks noChangeArrowheads="1"/>
          </p:cNvSpPr>
          <p:nvPr/>
        </p:nvSpPr>
        <p:spPr bwMode="auto">
          <a:xfrm>
            <a:off x="4419600" y="2438400"/>
            <a:ext cx="990600" cy="990600"/>
          </a:xfrm>
          <a:prstGeom prst="ellipse">
            <a:avLst/>
          </a:prstGeom>
          <a:solidFill>
            <a:schemeClr val="folHlink"/>
          </a:solidFill>
          <a:ln w="9525">
            <a:solidFill>
              <a:schemeClr val="tx1"/>
            </a:solidFill>
            <a:round/>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algn="ctr"/>
            <a:r>
              <a:rPr lang="en-US" altLang="en-US" sz="2400" b="0">
                <a:solidFill>
                  <a:schemeClr val="bg2"/>
                </a:solidFill>
              </a:rPr>
              <a:t>Good/</a:t>
            </a:r>
          </a:p>
          <a:p>
            <a:pPr algn="ctr"/>
            <a:r>
              <a:rPr lang="en-US" altLang="en-US" sz="2400" b="0">
                <a:solidFill>
                  <a:schemeClr val="bg2"/>
                </a:solidFill>
              </a:rPr>
              <a:t>Bad</a:t>
            </a:r>
          </a:p>
        </p:txBody>
      </p:sp>
      <p:sp>
        <p:nvSpPr>
          <p:cNvPr id="17416" name="Oval 8">
            <a:extLst>
              <a:ext uri="{FF2B5EF4-FFF2-40B4-BE49-F238E27FC236}">
                <a16:creationId xmlns:a16="http://schemas.microsoft.com/office/drawing/2014/main" id="{B0128F56-8DBF-285B-7657-4BEDD7D59113}"/>
              </a:ext>
            </a:extLst>
          </p:cNvPr>
          <p:cNvSpPr>
            <a:spLocks noChangeArrowheads="1"/>
          </p:cNvSpPr>
          <p:nvPr/>
        </p:nvSpPr>
        <p:spPr bwMode="auto">
          <a:xfrm>
            <a:off x="7696200" y="1828800"/>
            <a:ext cx="990600" cy="990600"/>
          </a:xfrm>
          <a:prstGeom prst="ellipse">
            <a:avLst/>
          </a:prstGeom>
          <a:solidFill>
            <a:schemeClr val="folHlink"/>
          </a:solidFill>
          <a:ln w="9525">
            <a:solidFill>
              <a:schemeClr val="tx1"/>
            </a:solidFill>
            <a:round/>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algn="ctr"/>
            <a:r>
              <a:rPr lang="en-US" altLang="en-US" sz="2400" b="0">
                <a:solidFill>
                  <a:schemeClr val="bg2"/>
                </a:solidFill>
              </a:rPr>
              <a:t>Good/</a:t>
            </a:r>
          </a:p>
          <a:p>
            <a:pPr algn="ctr"/>
            <a:r>
              <a:rPr lang="en-US" altLang="en-US" sz="2400" b="0">
                <a:solidFill>
                  <a:schemeClr val="bg2"/>
                </a:solidFill>
              </a:rPr>
              <a:t>Bad</a:t>
            </a:r>
          </a:p>
        </p:txBody>
      </p:sp>
      <p:sp>
        <p:nvSpPr>
          <p:cNvPr id="17417" name="Oval 9">
            <a:extLst>
              <a:ext uri="{FF2B5EF4-FFF2-40B4-BE49-F238E27FC236}">
                <a16:creationId xmlns:a16="http://schemas.microsoft.com/office/drawing/2014/main" id="{7F27BDBF-7243-2ED2-95C4-1DE0330038B5}"/>
              </a:ext>
            </a:extLst>
          </p:cNvPr>
          <p:cNvSpPr>
            <a:spLocks noChangeArrowheads="1"/>
          </p:cNvSpPr>
          <p:nvPr/>
        </p:nvSpPr>
        <p:spPr bwMode="auto">
          <a:xfrm>
            <a:off x="6553200" y="2514600"/>
            <a:ext cx="990600" cy="990600"/>
          </a:xfrm>
          <a:prstGeom prst="ellipse">
            <a:avLst/>
          </a:prstGeom>
          <a:solidFill>
            <a:schemeClr val="folHlink"/>
          </a:solidFill>
          <a:ln w="9525">
            <a:solidFill>
              <a:schemeClr val="tx1"/>
            </a:solidFill>
            <a:round/>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algn="ctr"/>
            <a:r>
              <a:rPr lang="en-US" altLang="en-US" sz="2400" b="0">
                <a:solidFill>
                  <a:schemeClr val="bg2"/>
                </a:solidFill>
              </a:rPr>
              <a:t>Good/</a:t>
            </a:r>
          </a:p>
          <a:p>
            <a:pPr algn="ctr"/>
            <a:r>
              <a:rPr lang="en-US" altLang="en-US" sz="2400" b="0">
                <a:solidFill>
                  <a:schemeClr val="bg2"/>
                </a:solidFill>
              </a:rPr>
              <a:t>Bad</a:t>
            </a:r>
          </a:p>
        </p:txBody>
      </p:sp>
      <p:sp>
        <p:nvSpPr>
          <p:cNvPr id="17418" name="Oval 10">
            <a:extLst>
              <a:ext uri="{FF2B5EF4-FFF2-40B4-BE49-F238E27FC236}">
                <a16:creationId xmlns:a16="http://schemas.microsoft.com/office/drawing/2014/main" id="{2BEFFCB2-D997-292D-007B-EC1ECCDC3022}"/>
              </a:ext>
            </a:extLst>
          </p:cNvPr>
          <p:cNvSpPr>
            <a:spLocks noChangeArrowheads="1"/>
          </p:cNvSpPr>
          <p:nvPr/>
        </p:nvSpPr>
        <p:spPr bwMode="auto">
          <a:xfrm>
            <a:off x="3429000" y="1905000"/>
            <a:ext cx="990600" cy="990600"/>
          </a:xfrm>
          <a:prstGeom prst="ellipse">
            <a:avLst/>
          </a:prstGeom>
          <a:solidFill>
            <a:schemeClr val="folHlink"/>
          </a:solidFill>
          <a:ln w="9525">
            <a:solidFill>
              <a:schemeClr val="tx1"/>
            </a:solidFill>
            <a:round/>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algn="ctr"/>
            <a:r>
              <a:rPr lang="en-US" altLang="en-US" sz="2400" b="0">
                <a:solidFill>
                  <a:schemeClr val="bg2"/>
                </a:solidFill>
              </a:rPr>
              <a:t>Good/</a:t>
            </a:r>
          </a:p>
          <a:p>
            <a:pPr algn="ctr"/>
            <a:r>
              <a:rPr lang="en-US" altLang="en-US" sz="2400" b="0">
                <a:solidFill>
                  <a:schemeClr val="bg2"/>
                </a:solidFill>
              </a:rPr>
              <a:t>Bad</a:t>
            </a:r>
          </a:p>
        </p:txBody>
      </p:sp>
      <p:sp>
        <p:nvSpPr>
          <p:cNvPr id="17419" name="Oval 11">
            <a:extLst>
              <a:ext uri="{FF2B5EF4-FFF2-40B4-BE49-F238E27FC236}">
                <a16:creationId xmlns:a16="http://schemas.microsoft.com/office/drawing/2014/main" id="{B6474266-F2C0-E668-0AF3-15616694C21C}"/>
              </a:ext>
            </a:extLst>
          </p:cNvPr>
          <p:cNvSpPr>
            <a:spLocks noChangeArrowheads="1"/>
          </p:cNvSpPr>
          <p:nvPr/>
        </p:nvSpPr>
        <p:spPr bwMode="auto">
          <a:xfrm>
            <a:off x="2590800" y="2590800"/>
            <a:ext cx="990600" cy="990600"/>
          </a:xfrm>
          <a:prstGeom prst="ellipse">
            <a:avLst/>
          </a:prstGeom>
          <a:solidFill>
            <a:schemeClr val="folHlink"/>
          </a:solidFill>
          <a:ln w="9525">
            <a:solidFill>
              <a:schemeClr val="tx1"/>
            </a:solidFill>
            <a:round/>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algn="ctr"/>
            <a:r>
              <a:rPr lang="en-US" altLang="en-US" sz="2400" b="0">
                <a:solidFill>
                  <a:schemeClr val="bg2"/>
                </a:solidFill>
              </a:rPr>
              <a:t>Bad</a:t>
            </a:r>
          </a:p>
        </p:txBody>
      </p:sp>
      <p:sp>
        <p:nvSpPr>
          <p:cNvPr id="17420" name="Text Box 12">
            <a:extLst>
              <a:ext uri="{FF2B5EF4-FFF2-40B4-BE49-F238E27FC236}">
                <a16:creationId xmlns:a16="http://schemas.microsoft.com/office/drawing/2014/main" id="{06D8C4AC-064B-F0D2-25FD-818C516B8D7D}"/>
              </a:ext>
            </a:extLst>
          </p:cNvPr>
          <p:cNvSpPr txBox="1">
            <a:spLocks noChangeArrowheads="1"/>
          </p:cNvSpPr>
          <p:nvPr/>
        </p:nvSpPr>
        <p:spPr bwMode="auto">
          <a:xfrm>
            <a:off x="1524000" y="3733800"/>
            <a:ext cx="7239000" cy="264795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lvl1pPr defTabSz="168275">
              <a:defRPr sz="2400">
                <a:solidFill>
                  <a:schemeClr val="tx1"/>
                </a:solidFill>
                <a:latin typeface="Times New Roman" panose="02020603050405020304" pitchFamily="18" charset="0"/>
              </a:defRPr>
            </a:lvl1pPr>
            <a:lvl2pPr defTabSz="168275">
              <a:defRPr sz="2400">
                <a:solidFill>
                  <a:schemeClr val="tx1"/>
                </a:solidFill>
                <a:latin typeface="Times New Roman" panose="02020603050405020304" pitchFamily="18" charset="0"/>
              </a:defRPr>
            </a:lvl2pPr>
            <a:lvl3pPr defTabSz="168275">
              <a:defRPr sz="2400">
                <a:solidFill>
                  <a:schemeClr val="tx1"/>
                </a:solidFill>
                <a:latin typeface="Times New Roman" panose="02020603050405020304" pitchFamily="18" charset="0"/>
              </a:defRPr>
            </a:lvl3pPr>
            <a:lvl4pPr defTabSz="168275">
              <a:defRPr sz="2400">
                <a:solidFill>
                  <a:schemeClr val="tx1"/>
                </a:solidFill>
                <a:latin typeface="Times New Roman" panose="02020603050405020304" pitchFamily="18" charset="0"/>
              </a:defRPr>
            </a:lvl4pPr>
            <a:lvl5pPr defTabSz="168275">
              <a:defRPr sz="2400">
                <a:solidFill>
                  <a:schemeClr val="tx1"/>
                </a:solidFill>
                <a:latin typeface="Times New Roman" panose="02020603050405020304" pitchFamily="18" charset="0"/>
              </a:defRPr>
            </a:lvl5pPr>
            <a:lvl6pPr defTabSz="168275" eaLnBrk="0" fontAlgn="base" hangingPunct="0">
              <a:spcBef>
                <a:spcPct val="0"/>
              </a:spcBef>
              <a:spcAft>
                <a:spcPct val="0"/>
              </a:spcAft>
              <a:defRPr sz="2400">
                <a:solidFill>
                  <a:schemeClr val="tx1"/>
                </a:solidFill>
                <a:latin typeface="Times New Roman" panose="02020603050405020304" pitchFamily="18" charset="0"/>
              </a:defRPr>
            </a:lvl6pPr>
            <a:lvl7pPr defTabSz="168275" eaLnBrk="0" fontAlgn="base" hangingPunct="0">
              <a:spcBef>
                <a:spcPct val="0"/>
              </a:spcBef>
              <a:spcAft>
                <a:spcPct val="0"/>
              </a:spcAft>
              <a:defRPr sz="2400">
                <a:solidFill>
                  <a:schemeClr val="tx1"/>
                </a:solidFill>
                <a:latin typeface="Times New Roman" panose="02020603050405020304" pitchFamily="18" charset="0"/>
              </a:defRPr>
            </a:lvl7pPr>
            <a:lvl8pPr defTabSz="168275" eaLnBrk="0" fontAlgn="base" hangingPunct="0">
              <a:spcBef>
                <a:spcPct val="0"/>
              </a:spcBef>
              <a:spcAft>
                <a:spcPct val="0"/>
              </a:spcAft>
              <a:defRPr sz="2400">
                <a:solidFill>
                  <a:schemeClr val="tx1"/>
                </a:solidFill>
                <a:latin typeface="Times New Roman" panose="02020603050405020304" pitchFamily="18" charset="0"/>
              </a:defRPr>
            </a:lvl8pPr>
            <a:lvl9pPr defTabSz="168275" eaLnBrk="0" fontAlgn="base" hangingPunct="0">
              <a:spcBef>
                <a:spcPct val="0"/>
              </a:spcBef>
              <a:spcAft>
                <a:spcPct val="0"/>
              </a:spcAft>
              <a:defRPr sz="2400">
                <a:solidFill>
                  <a:schemeClr val="tx1"/>
                </a:solidFill>
                <a:latin typeface="Times New Roman" panose="02020603050405020304" pitchFamily="18" charset="0"/>
              </a:defRPr>
            </a:lvl9pPr>
          </a:lstStyle>
          <a:p>
            <a:pPr>
              <a:spcBef>
                <a:spcPct val="50000"/>
              </a:spcBef>
              <a:buFontTx/>
              <a:buChar char="•"/>
            </a:pPr>
            <a:r>
              <a:rPr lang="en-US" altLang="en-US" b="0">
                <a:solidFill>
                  <a:srgbClr val="000000"/>
                </a:solidFill>
              </a:rPr>
              <a:t> Most of us would like to be in GOOD church (no 	condemnation)</a:t>
            </a:r>
          </a:p>
          <a:p>
            <a:pPr>
              <a:spcBef>
                <a:spcPct val="50000"/>
              </a:spcBef>
              <a:buFontTx/>
              <a:buChar char="•"/>
            </a:pPr>
            <a:r>
              <a:rPr lang="en-US" altLang="en-US" b="0">
                <a:solidFill>
                  <a:srgbClr val="000000"/>
                </a:solidFill>
              </a:rPr>
              <a:t> None of us would have anything to do with a BAD 	church (no commendation)</a:t>
            </a:r>
          </a:p>
          <a:p>
            <a:pPr>
              <a:spcBef>
                <a:spcPct val="50000"/>
              </a:spcBef>
              <a:buFontTx/>
              <a:buChar char="•"/>
            </a:pPr>
            <a:r>
              <a:rPr lang="en-US" altLang="en-US" b="0">
                <a:solidFill>
                  <a:srgbClr val="000000"/>
                </a:solidFill>
              </a:rPr>
              <a:t> Reality: may be in a church that is GOOD / BAD 	(Some commendation &amp; Some condemnation)</a:t>
            </a:r>
          </a:p>
        </p:txBody>
      </p:sp>
    </p:spTree>
  </p:cSld>
  <p:clrMapOvr>
    <a:masterClrMapping/>
  </p:clrMapOvr>
  <p:transition spd="slow">
    <p:fade/>
  </p:transition>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2" presetClass="entr" presetSubtype="12" fill="hold" nodeType="clickEffect">
                                  <p:stCondLst>
                                    <p:cond delay="0"/>
                                  </p:stCondLst>
                                  <p:childTnLst>
                                    <p:set>
                                      <p:cBhvr>
                                        <p:cTn id="6" dur="1" fill="hold">
                                          <p:stCondLst>
                                            <p:cond delay="0"/>
                                          </p:stCondLst>
                                        </p:cTn>
                                        <p:tgtEl>
                                          <p:spTgt spid="17420">
                                            <p:txEl>
                                              <p:pRg st="0" end="0"/>
                                            </p:txEl>
                                          </p:spTgt>
                                        </p:tgtEl>
                                        <p:attrNameLst>
                                          <p:attrName>style.visibility</p:attrName>
                                        </p:attrNameLst>
                                      </p:cBhvr>
                                      <p:to>
                                        <p:strVal val="visible"/>
                                      </p:to>
                                    </p:set>
                                    <p:anim calcmode="lin" valueType="num">
                                      <p:cBhvr additive="base">
                                        <p:cTn id="7" dur="500" fill="hold"/>
                                        <p:tgtEl>
                                          <p:spTgt spid="17420">
                                            <p:txEl>
                                              <p:pRg st="0" end="0"/>
                                            </p:txEl>
                                          </p:spTgt>
                                        </p:tgtEl>
                                        <p:attrNameLst>
                                          <p:attrName>ppt_x</p:attrName>
                                        </p:attrNameLst>
                                      </p:cBhvr>
                                      <p:tavLst>
                                        <p:tav tm="0">
                                          <p:val>
                                            <p:strVal val="0-#ppt_w/2"/>
                                          </p:val>
                                        </p:tav>
                                        <p:tav tm="100000">
                                          <p:val>
                                            <p:strVal val="#ppt_x"/>
                                          </p:val>
                                        </p:tav>
                                      </p:tavLst>
                                    </p:anim>
                                    <p:anim calcmode="lin" valueType="num">
                                      <p:cBhvr additive="base">
                                        <p:cTn id="8" dur="500" fill="hold"/>
                                        <p:tgtEl>
                                          <p:spTgt spid="17420">
                                            <p:txEl>
                                              <p:pRg st="0" end="0"/>
                                            </p:txEl>
                                          </p:spTgt>
                                        </p:tgtEl>
                                        <p:attrNameLst>
                                          <p:attrName>ppt_y</p:attrName>
                                        </p:attrNameLst>
                                      </p:cBhvr>
                                      <p:tavLst>
                                        <p:tav tm="0">
                                          <p:val>
                                            <p:strVal val="1+#ppt_h/2"/>
                                          </p:val>
                                        </p:tav>
                                        <p:tav tm="100000">
                                          <p:val>
                                            <p:strVal val="#ppt_y"/>
                                          </p:val>
                                        </p:tav>
                                      </p:tavLst>
                                    </p:anim>
                                  </p:childTnLst>
                                </p:cTn>
                              </p:par>
                            </p:childTnLst>
                          </p:cTn>
                        </p:par>
                      </p:childTnLst>
                    </p:cTn>
                  </p:par>
                  <p:par>
                    <p:cTn id="9" fill="hold" nodeType="clickPar">
                      <p:stCondLst>
                        <p:cond delay="indefinite"/>
                      </p:stCondLst>
                      <p:childTnLst>
                        <p:par>
                          <p:cTn id="10" fill="hold" nodeType="withGroup">
                            <p:stCondLst>
                              <p:cond delay="0"/>
                            </p:stCondLst>
                            <p:childTnLst>
                              <p:par>
                                <p:cTn id="11" presetID="2" presetClass="entr" presetSubtype="12" fill="hold" nodeType="clickEffect">
                                  <p:stCondLst>
                                    <p:cond delay="0"/>
                                  </p:stCondLst>
                                  <p:childTnLst>
                                    <p:set>
                                      <p:cBhvr>
                                        <p:cTn id="12" dur="1" fill="hold">
                                          <p:stCondLst>
                                            <p:cond delay="0"/>
                                          </p:stCondLst>
                                        </p:cTn>
                                        <p:tgtEl>
                                          <p:spTgt spid="17420">
                                            <p:txEl>
                                              <p:pRg st="1" end="1"/>
                                            </p:txEl>
                                          </p:spTgt>
                                        </p:tgtEl>
                                        <p:attrNameLst>
                                          <p:attrName>style.visibility</p:attrName>
                                        </p:attrNameLst>
                                      </p:cBhvr>
                                      <p:to>
                                        <p:strVal val="visible"/>
                                      </p:to>
                                    </p:set>
                                    <p:anim calcmode="lin" valueType="num">
                                      <p:cBhvr additive="base">
                                        <p:cTn id="13" dur="500" fill="hold"/>
                                        <p:tgtEl>
                                          <p:spTgt spid="17420">
                                            <p:txEl>
                                              <p:pRg st="1" end="1"/>
                                            </p:txEl>
                                          </p:spTgt>
                                        </p:tgtEl>
                                        <p:attrNameLst>
                                          <p:attrName>ppt_x</p:attrName>
                                        </p:attrNameLst>
                                      </p:cBhvr>
                                      <p:tavLst>
                                        <p:tav tm="0">
                                          <p:val>
                                            <p:strVal val="0-#ppt_w/2"/>
                                          </p:val>
                                        </p:tav>
                                        <p:tav tm="100000">
                                          <p:val>
                                            <p:strVal val="#ppt_x"/>
                                          </p:val>
                                        </p:tav>
                                      </p:tavLst>
                                    </p:anim>
                                    <p:anim calcmode="lin" valueType="num">
                                      <p:cBhvr additive="base">
                                        <p:cTn id="14" dur="500" fill="hold"/>
                                        <p:tgtEl>
                                          <p:spTgt spid="17420">
                                            <p:txEl>
                                              <p:pRg st="1" end="1"/>
                                            </p:txEl>
                                          </p:spTgt>
                                        </p:tgtEl>
                                        <p:attrNameLst>
                                          <p:attrName>ppt_y</p:attrName>
                                        </p:attrNameLst>
                                      </p:cBhvr>
                                      <p:tavLst>
                                        <p:tav tm="0">
                                          <p:val>
                                            <p:strVal val="1+#ppt_h/2"/>
                                          </p:val>
                                        </p:tav>
                                        <p:tav tm="100000">
                                          <p:val>
                                            <p:strVal val="#ppt_y"/>
                                          </p:val>
                                        </p:tav>
                                      </p:tavLst>
                                    </p:anim>
                                  </p:childTnLst>
                                </p:cTn>
                              </p:par>
                            </p:childTnLst>
                          </p:cTn>
                        </p:par>
                      </p:childTnLst>
                    </p:cTn>
                  </p:par>
                  <p:par>
                    <p:cTn id="15" fill="hold" nodeType="clickPar">
                      <p:stCondLst>
                        <p:cond delay="indefinite"/>
                      </p:stCondLst>
                      <p:childTnLst>
                        <p:par>
                          <p:cTn id="16" fill="hold" nodeType="withGroup">
                            <p:stCondLst>
                              <p:cond delay="0"/>
                            </p:stCondLst>
                            <p:childTnLst>
                              <p:par>
                                <p:cTn id="17" presetID="2" presetClass="entr" presetSubtype="12" fill="hold" nodeType="clickEffect">
                                  <p:stCondLst>
                                    <p:cond delay="0"/>
                                  </p:stCondLst>
                                  <p:childTnLst>
                                    <p:set>
                                      <p:cBhvr>
                                        <p:cTn id="18" dur="1" fill="hold">
                                          <p:stCondLst>
                                            <p:cond delay="0"/>
                                          </p:stCondLst>
                                        </p:cTn>
                                        <p:tgtEl>
                                          <p:spTgt spid="17420">
                                            <p:txEl>
                                              <p:pRg st="2" end="2"/>
                                            </p:txEl>
                                          </p:spTgt>
                                        </p:tgtEl>
                                        <p:attrNameLst>
                                          <p:attrName>style.visibility</p:attrName>
                                        </p:attrNameLst>
                                      </p:cBhvr>
                                      <p:to>
                                        <p:strVal val="visible"/>
                                      </p:to>
                                    </p:set>
                                    <p:anim calcmode="lin" valueType="num">
                                      <p:cBhvr additive="base">
                                        <p:cTn id="19" dur="500" fill="hold"/>
                                        <p:tgtEl>
                                          <p:spTgt spid="17420">
                                            <p:txEl>
                                              <p:pRg st="2" end="2"/>
                                            </p:txEl>
                                          </p:spTgt>
                                        </p:tgtEl>
                                        <p:attrNameLst>
                                          <p:attrName>ppt_x</p:attrName>
                                        </p:attrNameLst>
                                      </p:cBhvr>
                                      <p:tavLst>
                                        <p:tav tm="0">
                                          <p:val>
                                            <p:strVal val="0-#ppt_w/2"/>
                                          </p:val>
                                        </p:tav>
                                        <p:tav tm="100000">
                                          <p:val>
                                            <p:strVal val="#ppt_x"/>
                                          </p:val>
                                        </p:tav>
                                      </p:tavLst>
                                    </p:anim>
                                    <p:anim calcmode="lin" valueType="num">
                                      <p:cBhvr additive="base">
                                        <p:cTn id="20" dur="500" fill="hold"/>
                                        <p:tgtEl>
                                          <p:spTgt spid="17420">
                                            <p:txEl>
                                              <p:pRg st="2" end="2"/>
                                            </p:txEl>
                                          </p:spTgt>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7420" grpId="0" build="p"/>
    </p:bld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436" name="Text Box 4">
            <a:extLst>
              <a:ext uri="{FF2B5EF4-FFF2-40B4-BE49-F238E27FC236}">
                <a16:creationId xmlns:a16="http://schemas.microsoft.com/office/drawing/2014/main" id="{85F0BCD0-5036-6223-1944-239721491DD4}"/>
              </a:ext>
            </a:extLst>
          </p:cNvPr>
          <p:cNvSpPr txBox="1">
            <a:spLocks noChangeArrowheads="1"/>
          </p:cNvSpPr>
          <p:nvPr/>
        </p:nvSpPr>
        <p:spPr bwMode="auto">
          <a:xfrm>
            <a:off x="2133600" y="381000"/>
            <a:ext cx="5867400" cy="125095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p>
            <a:pPr algn="ctr">
              <a:spcBef>
                <a:spcPct val="50000"/>
              </a:spcBef>
            </a:pPr>
            <a:r>
              <a:rPr lang="en-US" altLang="en-US" sz="4000">
                <a:solidFill>
                  <a:srgbClr val="000000"/>
                </a:solidFill>
              </a:rPr>
              <a:t>The Church At Ephesus </a:t>
            </a:r>
            <a:r>
              <a:rPr lang="en-US" altLang="en-US" sz="3600" i="1">
                <a:solidFill>
                  <a:srgbClr val="000000"/>
                </a:solidFill>
              </a:rPr>
              <a:t>(Rev. 2:1-7)</a:t>
            </a:r>
          </a:p>
        </p:txBody>
      </p:sp>
      <p:sp>
        <p:nvSpPr>
          <p:cNvPr id="18437" name="Text Box 5">
            <a:extLst>
              <a:ext uri="{FF2B5EF4-FFF2-40B4-BE49-F238E27FC236}">
                <a16:creationId xmlns:a16="http://schemas.microsoft.com/office/drawing/2014/main" id="{BD28C9B1-7372-447D-A112-20E4B75B8527}"/>
              </a:ext>
            </a:extLst>
          </p:cNvPr>
          <p:cNvSpPr txBox="1">
            <a:spLocks noChangeArrowheads="1"/>
          </p:cNvSpPr>
          <p:nvPr/>
        </p:nvSpPr>
        <p:spPr bwMode="auto">
          <a:xfrm>
            <a:off x="1676400" y="1981200"/>
            <a:ext cx="6858000"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p>
            <a:pPr algn="ctr">
              <a:spcBef>
                <a:spcPct val="50000"/>
              </a:spcBef>
            </a:pPr>
            <a:r>
              <a:rPr lang="en-US" altLang="en-US" sz="2400">
                <a:solidFill>
                  <a:srgbClr val="000000"/>
                </a:solidFill>
              </a:rPr>
              <a:t>Get a letter – says lost what once had!</a:t>
            </a:r>
          </a:p>
        </p:txBody>
      </p:sp>
      <p:pic>
        <p:nvPicPr>
          <p:cNvPr id="18440" name="Picture 8">
            <a:extLst>
              <a:ext uri="{FF2B5EF4-FFF2-40B4-BE49-F238E27FC236}">
                <a16:creationId xmlns:a16="http://schemas.microsoft.com/office/drawing/2014/main" id="{1B165F2C-7744-196F-764F-5ED6253BB0A0}"/>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1219200" y="2895600"/>
            <a:ext cx="3368675" cy="3505200"/>
          </a:xfrm>
          <a:prstGeom prst="rect">
            <a:avLst/>
          </a:prstGeom>
          <a:noFill/>
          <a:extLst>
            <a:ext uri="{909E8E84-426E-40DD-AFC4-6F175D3DCCD1}">
              <a14:hiddenFill xmlns:a14="http://schemas.microsoft.com/office/drawing/2010/main">
                <a:solidFill>
                  <a:srgbClr val="FFFFFF"/>
                </a:solidFill>
              </a14:hiddenFill>
            </a:ext>
          </a:extLst>
        </p:spPr>
      </p:pic>
      <p:sp>
        <p:nvSpPr>
          <p:cNvPr id="18442" name="Text Box 10">
            <a:extLst>
              <a:ext uri="{FF2B5EF4-FFF2-40B4-BE49-F238E27FC236}">
                <a16:creationId xmlns:a16="http://schemas.microsoft.com/office/drawing/2014/main" id="{9CA32E26-794A-21EE-AC62-6334E35CF163}"/>
              </a:ext>
            </a:extLst>
          </p:cNvPr>
          <p:cNvSpPr txBox="1">
            <a:spLocks noChangeArrowheads="1"/>
          </p:cNvSpPr>
          <p:nvPr/>
        </p:nvSpPr>
        <p:spPr bwMode="auto">
          <a:xfrm rot="613330">
            <a:off x="2339975" y="3975100"/>
            <a:ext cx="1354138" cy="1587500"/>
          </a:xfrm>
          <a:prstGeom prst="rect">
            <a:avLst/>
          </a:prstGeom>
          <a:solidFill>
            <a:srgbClr val="FFFFFF">
              <a:alpha val="62000"/>
            </a:srgbClr>
          </a:solidFill>
          <a:ln>
            <a:noFill/>
          </a:ln>
          <a:effectLst/>
          <a:extLs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p>
            <a:pPr algn="ctr">
              <a:spcBef>
                <a:spcPct val="50000"/>
              </a:spcBef>
            </a:pPr>
            <a:r>
              <a:rPr lang="en-US" altLang="en-US">
                <a:solidFill>
                  <a:srgbClr val="000000"/>
                </a:solidFill>
                <a:latin typeface="MaritaTextMediumHMK" pitchFamily="2" charset="0"/>
              </a:rPr>
              <a:t>You Left</a:t>
            </a:r>
          </a:p>
          <a:p>
            <a:pPr algn="ctr">
              <a:spcBef>
                <a:spcPct val="50000"/>
              </a:spcBef>
            </a:pPr>
            <a:r>
              <a:rPr lang="en-US" altLang="en-US">
                <a:solidFill>
                  <a:srgbClr val="000000"/>
                </a:solidFill>
                <a:latin typeface="MaritaTextMediumHMK" pitchFamily="2" charset="0"/>
              </a:rPr>
              <a:t>1</a:t>
            </a:r>
            <a:r>
              <a:rPr lang="en-US" altLang="en-US" baseline="30000">
                <a:solidFill>
                  <a:srgbClr val="000000"/>
                </a:solidFill>
                <a:latin typeface="MaritaTextMediumHMK" pitchFamily="2" charset="0"/>
              </a:rPr>
              <a:t>st</a:t>
            </a:r>
            <a:r>
              <a:rPr lang="en-US" altLang="en-US">
                <a:solidFill>
                  <a:srgbClr val="000000"/>
                </a:solidFill>
                <a:latin typeface="MaritaTextMediumHMK" pitchFamily="2" charset="0"/>
              </a:rPr>
              <a:t> Love</a:t>
            </a:r>
          </a:p>
        </p:txBody>
      </p:sp>
      <p:sp>
        <p:nvSpPr>
          <p:cNvPr id="18443" name="Text Box 11">
            <a:extLst>
              <a:ext uri="{FF2B5EF4-FFF2-40B4-BE49-F238E27FC236}">
                <a16:creationId xmlns:a16="http://schemas.microsoft.com/office/drawing/2014/main" id="{72549D75-304E-27EC-CD7D-EFE1D229FDD6}"/>
              </a:ext>
            </a:extLst>
          </p:cNvPr>
          <p:cNvSpPr txBox="1">
            <a:spLocks noChangeArrowheads="1"/>
          </p:cNvSpPr>
          <p:nvPr/>
        </p:nvSpPr>
        <p:spPr bwMode="auto">
          <a:xfrm>
            <a:off x="5410200" y="3352800"/>
            <a:ext cx="2971800" cy="143192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p>
            <a:pPr algn="ctr">
              <a:spcBef>
                <a:spcPct val="50000"/>
              </a:spcBef>
            </a:pPr>
            <a:r>
              <a:rPr lang="en-US" altLang="en-US" sz="4400" b="0">
                <a:solidFill>
                  <a:srgbClr val="000000"/>
                </a:solidFill>
              </a:rPr>
              <a:t>Your Fire    Is Gone!</a:t>
            </a:r>
          </a:p>
        </p:txBody>
      </p:sp>
    </p:spTree>
  </p:cSld>
  <p:clrMapOvr>
    <a:masterClrMapping/>
  </p:clrMapOvr>
  <p:transition spd="slow">
    <p:fade/>
  </p:transition>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6" presetClass="entr" presetSubtype="32" fill="hold" nodeType="clickEffect">
                                  <p:stCondLst>
                                    <p:cond delay="0"/>
                                  </p:stCondLst>
                                  <p:childTnLst>
                                    <p:set>
                                      <p:cBhvr>
                                        <p:cTn id="6" dur="1" fill="hold">
                                          <p:stCondLst>
                                            <p:cond delay="0"/>
                                          </p:stCondLst>
                                        </p:cTn>
                                        <p:tgtEl>
                                          <p:spTgt spid="18443"/>
                                        </p:tgtEl>
                                        <p:attrNameLst>
                                          <p:attrName>style.visibility</p:attrName>
                                        </p:attrNameLst>
                                      </p:cBhvr>
                                      <p:to>
                                        <p:strVal val="visible"/>
                                      </p:to>
                                    </p:set>
                                    <p:animEffect transition="in" filter="circle(out)">
                                      <p:cBhvr>
                                        <p:cTn id="7" dur="2000"/>
                                        <p:tgtEl>
                                          <p:spTgt spid="18443"/>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8443" grpId="0"/>
    </p:bld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2793" name="AutoShape 25">
            <a:extLst>
              <a:ext uri="{FF2B5EF4-FFF2-40B4-BE49-F238E27FC236}">
                <a16:creationId xmlns:a16="http://schemas.microsoft.com/office/drawing/2014/main" id="{E807B8CD-4B8A-1239-0ADE-3BCB4B199207}"/>
              </a:ext>
            </a:extLst>
          </p:cNvPr>
          <p:cNvSpPr>
            <a:spLocks noChangeArrowheads="1"/>
          </p:cNvSpPr>
          <p:nvPr/>
        </p:nvSpPr>
        <p:spPr bwMode="auto">
          <a:xfrm>
            <a:off x="1524000" y="1295400"/>
            <a:ext cx="7391400" cy="3695700"/>
          </a:xfrm>
          <a:prstGeom prst="bevel">
            <a:avLst>
              <a:gd name="adj" fmla="val 12500"/>
            </a:avLst>
          </a:prstGeom>
          <a:solidFill>
            <a:srgbClr val="FFFFFF"/>
          </a:solidFill>
          <a:ln w="9525">
            <a:solidFill>
              <a:schemeClr val="tx1"/>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algn="ctr"/>
            <a:r>
              <a:rPr lang="en-US" altLang="en-US" sz="4800" dirty="0">
                <a:solidFill>
                  <a:srgbClr val="000000"/>
                </a:solidFill>
              </a:rPr>
              <a:t>A Church That </a:t>
            </a:r>
          </a:p>
          <a:p>
            <a:pPr algn="ctr"/>
            <a:r>
              <a:rPr lang="en-US" altLang="en-US" sz="4800" dirty="0">
                <a:solidFill>
                  <a:srgbClr val="000000"/>
                </a:solidFill>
              </a:rPr>
              <a:t>Left Its First Love</a:t>
            </a:r>
          </a:p>
          <a:p>
            <a:pPr algn="ctr"/>
            <a:r>
              <a:rPr lang="en-US" altLang="en-US" sz="4000" i="1" dirty="0"/>
              <a:t>When the Fire is Gone</a:t>
            </a:r>
          </a:p>
        </p:txBody>
      </p:sp>
      <p:sp>
        <p:nvSpPr>
          <p:cNvPr id="32802" name="Text Box 34">
            <a:extLst>
              <a:ext uri="{FF2B5EF4-FFF2-40B4-BE49-F238E27FC236}">
                <a16:creationId xmlns:a16="http://schemas.microsoft.com/office/drawing/2014/main" id="{EC505605-3CA9-9365-EDFA-75A25AEA25E8}"/>
              </a:ext>
            </a:extLst>
          </p:cNvPr>
          <p:cNvSpPr txBox="1">
            <a:spLocks noChangeArrowheads="1"/>
          </p:cNvSpPr>
          <p:nvPr/>
        </p:nvSpPr>
        <p:spPr bwMode="auto">
          <a:xfrm>
            <a:off x="2743200" y="2590800"/>
            <a:ext cx="3733800" cy="51911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square">
            <a:spAutoFit/>
          </a:bodyPr>
          <a:lstStyle/>
          <a:p>
            <a:pPr>
              <a:spcBef>
                <a:spcPct val="50000"/>
              </a:spcBef>
            </a:pPr>
            <a:endParaRPr lang="en-US" altLang="en-US"/>
          </a:p>
        </p:txBody>
      </p:sp>
    </p:spTree>
  </p:cSld>
  <p:clrMapOvr>
    <a:masterClrMapping/>
  </p:clrMapOvr>
  <p:transition spd="slow">
    <p:fade/>
  </p:transition>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170" name="Text Box 2">
            <a:extLst>
              <a:ext uri="{FF2B5EF4-FFF2-40B4-BE49-F238E27FC236}">
                <a16:creationId xmlns:a16="http://schemas.microsoft.com/office/drawing/2014/main" id="{3CB15E62-E882-CC9C-9833-5122FB0B5323}"/>
              </a:ext>
            </a:extLst>
          </p:cNvPr>
          <p:cNvSpPr txBox="1">
            <a:spLocks noChangeArrowheads="1"/>
          </p:cNvSpPr>
          <p:nvPr/>
        </p:nvSpPr>
        <p:spPr bwMode="auto">
          <a:xfrm>
            <a:off x="1371600" y="685800"/>
            <a:ext cx="7543800" cy="5943600"/>
          </a:xfrm>
          <a:prstGeom prst="rect">
            <a:avLst/>
          </a:prstGeom>
          <a:solidFill>
            <a:schemeClr val="bg1"/>
          </a:solidFill>
          <a:ln w="9525">
            <a:solidFill>
              <a:schemeClr val="tx1"/>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p>
            <a:pPr algn="ctr"/>
            <a:r>
              <a:rPr lang="en-US" altLang="en-US" sz="2400">
                <a:solidFill>
                  <a:srgbClr val="000000"/>
                </a:solidFill>
              </a:rPr>
              <a:t>Rev 2:1-7</a:t>
            </a:r>
            <a:endParaRPr lang="en-US" altLang="en-US" sz="2400" b="0">
              <a:solidFill>
                <a:srgbClr val="000000"/>
              </a:solidFill>
            </a:endParaRPr>
          </a:p>
          <a:p>
            <a:endParaRPr lang="en-US" altLang="en-US" sz="2400" b="0">
              <a:solidFill>
                <a:srgbClr val="000000"/>
              </a:solidFill>
            </a:endParaRPr>
          </a:p>
          <a:p>
            <a:r>
              <a:rPr lang="en-US" altLang="en-US" sz="2400" b="0">
                <a:solidFill>
                  <a:srgbClr val="000000"/>
                </a:solidFill>
              </a:rPr>
              <a:t>1 "To the angel of the church of Ephesus write, 'These things says He who holds the seven stars in His right hand, who walks in the midst of the seven golden lampstands: </a:t>
            </a:r>
          </a:p>
          <a:p>
            <a:endParaRPr lang="en-US" altLang="en-US" sz="2400" b="0">
              <a:solidFill>
                <a:srgbClr val="000000"/>
              </a:solidFill>
            </a:endParaRPr>
          </a:p>
          <a:p>
            <a:r>
              <a:rPr lang="en-US" altLang="en-US" sz="2400" b="0">
                <a:solidFill>
                  <a:srgbClr val="000000"/>
                </a:solidFill>
              </a:rPr>
              <a:t>2 "I know your works, your labor, your patience, and that you cannot bear those who are evil. And you have tested those who say they are apostles and are not, and have found them liars; </a:t>
            </a:r>
          </a:p>
          <a:p>
            <a:endParaRPr lang="en-US" altLang="en-US" sz="2400" b="0">
              <a:solidFill>
                <a:srgbClr val="000000"/>
              </a:solidFill>
            </a:endParaRPr>
          </a:p>
          <a:p>
            <a:r>
              <a:rPr lang="en-US" altLang="en-US" sz="2400" b="0">
                <a:solidFill>
                  <a:srgbClr val="000000"/>
                </a:solidFill>
              </a:rPr>
              <a:t>3 and you have persevered and have patience, and have labored for My name's sake and have not become weary. </a:t>
            </a:r>
          </a:p>
          <a:p>
            <a:endParaRPr lang="en-US" altLang="en-US" sz="2400" b="0">
              <a:solidFill>
                <a:srgbClr val="000000"/>
              </a:solidFill>
            </a:endParaRPr>
          </a:p>
          <a:p>
            <a:r>
              <a:rPr lang="en-US" altLang="en-US" sz="2400" b="0">
                <a:solidFill>
                  <a:srgbClr val="000000"/>
                </a:solidFill>
              </a:rPr>
              <a:t>4 Nevertheless I have this against you, that you have left your first love. </a:t>
            </a:r>
          </a:p>
        </p:txBody>
      </p:sp>
    </p:spTree>
  </p:cSld>
  <p:clrMapOvr>
    <a:masterClrMapping/>
  </p:clrMapOvr>
  <p:transition spd="slow">
    <p:fade/>
  </p:transition>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0722" name="Text Box 2">
            <a:extLst>
              <a:ext uri="{FF2B5EF4-FFF2-40B4-BE49-F238E27FC236}">
                <a16:creationId xmlns:a16="http://schemas.microsoft.com/office/drawing/2014/main" id="{ABFF7375-4DAF-03DC-FAF1-A921545ADF9C}"/>
              </a:ext>
            </a:extLst>
          </p:cNvPr>
          <p:cNvSpPr txBox="1">
            <a:spLocks noChangeArrowheads="1"/>
          </p:cNvSpPr>
          <p:nvPr/>
        </p:nvSpPr>
        <p:spPr bwMode="auto">
          <a:xfrm>
            <a:off x="1371600" y="685800"/>
            <a:ext cx="7543800" cy="5578475"/>
          </a:xfrm>
          <a:prstGeom prst="rect">
            <a:avLst/>
          </a:prstGeom>
          <a:solidFill>
            <a:schemeClr val="bg1"/>
          </a:solidFill>
          <a:ln w="9525">
            <a:solidFill>
              <a:schemeClr val="tx1"/>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p>
            <a:pPr algn="ctr"/>
            <a:r>
              <a:rPr lang="en-US" altLang="en-US" sz="2400">
                <a:solidFill>
                  <a:srgbClr val="000000"/>
                </a:solidFill>
              </a:rPr>
              <a:t>Rev 2:1-7</a:t>
            </a:r>
            <a:endParaRPr lang="en-US" altLang="en-US" sz="2400" b="0">
              <a:solidFill>
                <a:srgbClr val="000000"/>
              </a:solidFill>
            </a:endParaRPr>
          </a:p>
          <a:p>
            <a:endParaRPr lang="en-US" altLang="en-US" sz="2400" b="0">
              <a:solidFill>
                <a:srgbClr val="000000"/>
              </a:solidFill>
            </a:endParaRPr>
          </a:p>
          <a:p>
            <a:endParaRPr lang="en-US" altLang="en-US" sz="2400" b="0">
              <a:solidFill>
                <a:srgbClr val="000000"/>
              </a:solidFill>
            </a:endParaRPr>
          </a:p>
          <a:p>
            <a:r>
              <a:rPr lang="en-US" altLang="en-US" sz="2400" b="0">
                <a:solidFill>
                  <a:srgbClr val="000000"/>
                </a:solidFill>
              </a:rPr>
              <a:t>5 Remember therefore from where you have fallen; repent and do the first works, or else I will come to you quickly and remove your lampstand from its place--unless you repent. </a:t>
            </a:r>
          </a:p>
          <a:p>
            <a:endParaRPr lang="en-US" altLang="en-US" sz="2400" b="0">
              <a:solidFill>
                <a:srgbClr val="000000"/>
              </a:solidFill>
            </a:endParaRPr>
          </a:p>
          <a:p>
            <a:r>
              <a:rPr lang="en-US" altLang="en-US" sz="2400" b="0">
                <a:solidFill>
                  <a:srgbClr val="000000"/>
                </a:solidFill>
              </a:rPr>
              <a:t>6 But this you have, that you hate the deeds of the Nicolaitans, which I also hate. </a:t>
            </a:r>
          </a:p>
          <a:p>
            <a:endParaRPr lang="en-US" altLang="en-US" sz="2400" b="0">
              <a:solidFill>
                <a:srgbClr val="000000"/>
              </a:solidFill>
            </a:endParaRPr>
          </a:p>
          <a:p>
            <a:r>
              <a:rPr lang="en-US" altLang="en-US" sz="2400" b="0">
                <a:solidFill>
                  <a:srgbClr val="000000"/>
                </a:solidFill>
              </a:rPr>
              <a:t>7 He who has an ear, let him hear what the Spirit says to the churches. To him who overcomes I will give to eat from the tree of life, which is in the midst of the Paradise of God." '  </a:t>
            </a:r>
          </a:p>
          <a:p>
            <a:endParaRPr lang="en-US" altLang="en-US" sz="2400" b="0">
              <a:solidFill>
                <a:srgbClr val="000000"/>
              </a:solidFill>
            </a:endParaRPr>
          </a:p>
        </p:txBody>
      </p:sp>
    </p:spTree>
  </p:cSld>
  <p:clrMapOvr>
    <a:masterClrMapping/>
  </p:clrMapOvr>
  <p:transition spd="slow">
    <p:fade/>
  </p:transition>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4036" name="Text Box 4">
            <a:extLst>
              <a:ext uri="{FF2B5EF4-FFF2-40B4-BE49-F238E27FC236}">
                <a16:creationId xmlns:a16="http://schemas.microsoft.com/office/drawing/2014/main" id="{AA07B350-1C25-6BDE-D7AB-135917824592}"/>
              </a:ext>
            </a:extLst>
          </p:cNvPr>
          <p:cNvSpPr txBox="1">
            <a:spLocks noChangeArrowheads="1"/>
          </p:cNvSpPr>
          <p:nvPr/>
        </p:nvSpPr>
        <p:spPr bwMode="auto">
          <a:xfrm>
            <a:off x="1219200" y="1314450"/>
            <a:ext cx="7620000" cy="1809750"/>
          </a:xfrm>
          <a:prstGeom prst="rect">
            <a:avLst/>
          </a:prstGeom>
          <a:solidFill>
            <a:schemeClr val="bg1"/>
          </a:solidFill>
          <a:ln w="9525">
            <a:solidFill>
              <a:srgbClr val="000000"/>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p>
            <a:pPr>
              <a:spcBef>
                <a:spcPct val="50000"/>
              </a:spcBef>
            </a:pPr>
            <a:r>
              <a:rPr lang="en-US" altLang="en-US" b="0">
                <a:solidFill>
                  <a:srgbClr val="000000"/>
                </a:solidFill>
              </a:rPr>
              <a:t>1 "To the angel of the church of Ephesus write, 'These things says He who holds the seven stars in His right hand, who walks in the midst of the seven golden lampstands:</a:t>
            </a:r>
          </a:p>
        </p:txBody>
      </p:sp>
      <p:sp>
        <p:nvSpPr>
          <p:cNvPr id="44037" name="Text Box 5">
            <a:extLst>
              <a:ext uri="{FF2B5EF4-FFF2-40B4-BE49-F238E27FC236}">
                <a16:creationId xmlns:a16="http://schemas.microsoft.com/office/drawing/2014/main" id="{3B6C7001-2EA1-75F9-9B2F-D964B660B8EC}"/>
              </a:ext>
            </a:extLst>
          </p:cNvPr>
          <p:cNvSpPr txBox="1">
            <a:spLocks noChangeArrowheads="1"/>
          </p:cNvSpPr>
          <p:nvPr/>
        </p:nvSpPr>
        <p:spPr bwMode="auto">
          <a:xfrm>
            <a:off x="1219200" y="3810000"/>
            <a:ext cx="7620000" cy="201453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lvl1pPr>
              <a:tabLst>
                <a:tab pos="228600" algn="l"/>
              </a:tabLst>
              <a:defRPr sz="2400">
                <a:solidFill>
                  <a:schemeClr val="tx1"/>
                </a:solidFill>
                <a:latin typeface="Times New Roman" panose="02020603050405020304" pitchFamily="18" charset="0"/>
              </a:defRPr>
            </a:lvl1pPr>
            <a:lvl2pPr>
              <a:tabLst>
                <a:tab pos="228600" algn="l"/>
              </a:tabLst>
              <a:defRPr sz="2400">
                <a:solidFill>
                  <a:schemeClr val="tx1"/>
                </a:solidFill>
                <a:latin typeface="Times New Roman" panose="02020603050405020304" pitchFamily="18" charset="0"/>
              </a:defRPr>
            </a:lvl2pPr>
            <a:lvl3pPr>
              <a:tabLst>
                <a:tab pos="228600" algn="l"/>
              </a:tabLst>
              <a:defRPr sz="2400">
                <a:solidFill>
                  <a:schemeClr val="tx1"/>
                </a:solidFill>
                <a:latin typeface="Times New Roman" panose="02020603050405020304" pitchFamily="18" charset="0"/>
              </a:defRPr>
            </a:lvl3pPr>
            <a:lvl4pPr>
              <a:tabLst>
                <a:tab pos="228600" algn="l"/>
              </a:tabLst>
              <a:defRPr sz="2400">
                <a:solidFill>
                  <a:schemeClr val="tx1"/>
                </a:solidFill>
                <a:latin typeface="Times New Roman" panose="02020603050405020304" pitchFamily="18" charset="0"/>
              </a:defRPr>
            </a:lvl4pPr>
            <a:lvl5pPr>
              <a:tabLst>
                <a:tab pos="228600" algn="l"/>
              </a:tabLst>
              <a:defRPr sz="2400">
                <a:solidFill>
                  <a:schemeClr val="tx1"/>
                </a:solidFill>
                <a:latin typeface="Times New Roman" panose="02020603050405020304" pitchFamily="18" charset="0"/>
              </a:defRPr>
            </a:lvl5pPr>
            <a:lvl6pPr eaLnBrk="0" fontAlgn="base" hangingPunct="0">
              <a:spcBef>
                <a:spcPct val="0"/>
              </a:spcBef>
              <a:spcAft>
                <a:spcPct val="0"/>
              </a:spcAft>
              <a:tabLst>
                <a:tab pos="228600" algn="l"/>
              </a:tabLst>
              <a:defRPr sz="2400">
                <a:solidFill>
                  <a:schemeClr val="tx1"/>
                </a:solidFill>
                <a:latin typeface="Times New Roman" panose="02020603050405020304" pitchFamily="18" charset="0"/>
              </a:defRPr>
            </a:lvl6pPr>
            <a:lvl7pPr eaLnBrk="0" fontAlgn="base" hangingPunct="0">
              <a:spcBef>
                <a:spcPct val="0"/>
              </a:spcBef>
              <a:spcAft>
                <a:spcPct val="0"/>
              </a:spcAft>
              <a:tabLst>
                <a:tab pos="228600" algn="l"/>
              </a:tabLst>
              <a:defRPr sz="2400">
                <a:solidFill>
                  <a:schemeClr val="tx1"/>
                </a:solidFill>
                <a:latin typeface="Times New Roman" panose="02020603050405020304" pitchFamily="18" charset="0"/>
              </a:defRPr>
            </a:lvl7pPr>
            <a:lvl8pPr eaLnBrk="0" fontAlgn="base" hangingPunct="0">
              <a:spcBef>
                <a:spcPct val="0"/>
              </a:spcBef>
              <a:spcAft>
                <a:spcPct val="0"/>
              </a:spcAft>
              <a:tabLst>
                <a:tab pos="228600" algn="l"/>
              </a:tabLst>
              <a:defRPr sz="2400">
                <a:solidFill>
                  <a:schemeClr val="tx1"/>
                </a:solidFill>
                <a:latin typeface="Times New Roman" panose="02020603050405020304" pitchFamily="18" charset="0"/>
              </a:defRPr>
            </a:lvl8pPr>
            <a:lvl9pPr eaLnBrk="0" fontAlgn="base" hangingPunct="0">
              <a:spcBef>
                <a:spcPct val="0"/>
              </a:spcBef>
              <a:spcAft>
                <a:spcPct val="0"/>
              </a:spcAft>
              <a:tabLst>
                <a:tab pos="228600" algn="l"/>
              </a:tabLst>
              <a:defRPr sz="2400">
                <a:solidFill>
                  <a:schemeClr val="tx1"/>
                </a:solidFill>
                <a:latin typeface="Times New Roman" panose="02020603050405020304" pitchFamily="18" charset="0"/>
              </a:defRPr>
            </a:lvl9pPr>
          </a:lstStyle>
          <a:p>
            <a:pPr>
              <a:spcBef>
                <a:spcPct val="50000"/>
              </a:spcBef>
              <a:buFontTx/>
              <a:buChar char="•"/>
            </a:pPr>
            <a:r>
              <a:rPr lang="en-US" altLang="en-US" sz="2800"/>
              <a:t> What is said (good / bad) is stated by one 	who hold the destiny of the church in his hand</a:t>
            </a:r>
          </a:p>
          <a:p>
            <a:pPr>
              <a:spcBef>
                <a:spcPct val="50000"/>
              </a:spcBef>
              <a:buFontTx/>
              <a:buChar char="•"/>
            </a:pPr>
            <a:r>
              <a:rPr lang="en-US" altLang="en-US" sz="2800"/>
              <a:t> Lord has full knowledge of the inter-workings 	of this church!</a:t>
            </a:r>
          </a:p>
        </p:txBody>
      </p:sp>
      <p:sp>
        <p:nvSpPr>
          <p:cNvPr id="44038" name="Text Box 6">
            <a:extLst>
              <a:ext uri="{FF2B5EF4-FFF2-40B4-BE49-F238E27FC236}">
                <a16:creationId xmlns:a16="http://schemas.microsoft.com/office/drawing/2014/main" id="{187C579D-C4A6-AD96-E3DC-8C34249313B7}"/>
              </a:ext>
            </a:extLst>
          </p:cNvPr>
          <p:cNvSpPr txBox="1">
            <a:spLocks noChangeArrowheads="1"/>
          </p:cNvSpPr>
          <p:nvPr/>
        </p:nvSpPr>
        <p:spPr bwMode="auto">
          <a:xfrm>
            <a:off x="1600200" y="304800"/>
            <a:ext cx="7010400" cy="70167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p>
            <a:pPr algn="ctr">
              <a:spcBef>
                <a:spcPct val="50000"/>
              </a:spcBef>
            </a:pPr>
            <a:r>
              <a:rPr lang="en-US" altLang="en-US" sz="4000" u="sng">
                <a:solidFill>
                  <a:srgbClr val="000000"/>
                </a:solidFill>
              </a:rPr>
              <a:t>Lord Sees &amp; Knows It All</a:t>
            </a:r>
          </a:p>
        </p:txBody>
      </p:sp>
    </p:spTree>
  </p:cSld>
  <p:clrMapOvr>
    <a:masterClrMapping/>
  </p:clrMapOvr>
  <p:transition spd="slow">
    <p:fade/>
  </p:transition>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6" presetClass="entr" presetSubtype="16" fill="hold" nodeType="clickEffect">
                                  <p:stCondLst>
                                    <p:cond delay="0"/>
                                  </p:stCondLst>
                                  <p:childTnLst>
                                    <p:set>
                                      <p:cBhvr>
                                        <p:cTn id="6" dur="1" fill="hold">
                                          <p:stCondLst>
                                            <p:cond delay="0"/>
                                          </p:stCondLst>
                                        </p:cTn>
                                        <p:tgtEl>
                                          <p:spTgt spid="44037">
                                            <p:txEl>
                                              <p:pRg st="0" end="0"/>
                                            </p:txEl>
                                          </p:spTgt>
                                        </p:tgtEl>
                                        <p:attrNameLst>
                                          <p:attrName>style.visibility</p:attrName>
                                        </p:attrNameLst>
                                      </p:cBhvr>
                                      <p:to>
                                        <p:strVal val="visible"/>
                                      </p:to>
                                    </p:set>
                                    <p:animEffect transition="in" filter="circle(in)">
                                      <p:cBhvr>
                                        <p:cTn id="7" dur="2000"/>
                                        <p:tgtEl>
                                          <p:spTgt spid="44037">
                                            <p:txEl>
                                              <p:pRg st="0" end="0"/>
                                            </p:txEl>
                                          </p:spTgt>
                                        </p:tgtEl>
                                      </p:cBhvr>
                                    </p:animEffect>
                                  </p:childTnLst>
                                </p:cTn>
                              </p:par>
                            </p:childTnLst>
                          </p:cTn>
                        </p:par>
                      </p:childTnLst>
                    </p:cTn>
                  </p:par>
                  <p:par>
                    <p:cTn id="8" fill="hold" nodeType="clickPar">
                      <p:stCondLst>
                        <p:cond delay="indefinite"/>
                      </p:stCondLst>
                      <p:childTnLst>
                        <p:par>
                          <p:cTn id="9" fill="hold" nodeType="withGroup">
                            <p:stCondLst>
                              <p:cond delay="0"/>
                            </p:stCondLst>
                            <p:childTnLst>
                              <p:par>
                                <p:cTn id="10" presetID="6" presetClass="entr" presetSubtype="16" fill="hold" nodeType="clickEffect">
                                  <p:stCondLst>
                                    <p:cond delay="0"/>
                                  </p:stCondLst>
                                  <p:childTnLst>
                                    <p:set>
                                      <p:cBhvr>
                                        <p:cTn id="11" dur="1" fill="hold">
                                          <p:stCondLst>
                                            <p:cond delay="0"/>
                                          </p:stCondLst>
                                        </p:cTn>
                                        <p:tgtEl>
                                          <p:spTgt spid="44037">
                                            <p:txEl>
                                              <p:pRg st="1" end="1"/>
                                            </p:txEl>
                                          </p:spTgt>
                                        </p:tgtEl>
                                        <p:attrNameLst>
                                          <p:attrName>style.visibility</p:attrName>
                                        </p:attrNameLst>
                                      </p:cBhvr>
                                      <p:to>
                                        <p:strVal val="visible"/>
                                      </p:to>
                                    </p:set>
                                    <p:animEffect transition="in" filter="circle(in)">
                                      <p:cBhvr>
                                        <p:cTn id="12" dur="2000"/>
                                        <p:tgtEl>
                                          <p:spTgt spid="44037">
                                            <p:txEl>
                                              <p:pRg st="1" end="1"/>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4037" grpId="0" build="p"/>
    </p:bld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2793" name="AutoShape 25">
            <a:extLst>
              <a:ext uri="{FF2B5EF4-FFF2-40B4-BE49-F238E27FC236}">
                <a16:creationId xmlns:a16="http://schemas.microsoft.com/office/drawing/2014/main" id="{E807B8CD-4B8A-1239-0ADE-3BCB4B199207}"/>
              </a:ext>
            </a:extLst>
          </p:cNvPr>
          <p:cNvSpPr>
            <a:spLocks noChangeArrowheads="1"/>
          </p:cNvSpPr>
          <p:nvPr/>
        </p:nvSpPr>
        <p:spPr bwMode="auto">
          <a:xfrm>
            <a:off x="1447800" y="228600"/>
            <a:ext cx="7391400" cy="1447800"/>
          </a:xfrm>
          <a:prstGeom prst="bevel">
            <a:avLst>
              <a:gd name="adj" fmla="val 12500"/>
            </a:avLst>
          </a:prstGeom>
          <a:solidFill>
            <a:srgbClr val="FFFFFF"/>
          </a:solidFill>
          <a:ln w="9525">
            <a:solidFill>
              <a:schemeClr val="tx1"/>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algn="ctr"/>
            <a:r>
              <a:rPr lang="en-US" altLang="en-US" sz="3600">
                <a:solidFill>
                  <a:srgbClr val="000000"/>
                </a:solidFill>
              </a:rPr>
              <a:t>A Church That Left Its First Love</a:t>
            </a:r>
          </a:p>
          <a:p>
            <a:pPr algn="ctr"/>
            <a:r>
              <a:rPr lang="en-US" altLang="en-US" i="1"/>
              <a:t>When the Fire is Gone</a:t>
            </a:r>
          </a:p>
        </p:txBody>
      </p:sp>
      <p:sp>
        <p:nvSpPr>
          <p:cNvPr id="32802" name="Text Box 34">
            <a:extLst>
              <a:ext uri="{FF2B5EF4-FFF2-40B4-BE49-F238E27FC236}">
                <a16:creationId xmlns:a16="http://schemas.microsoft.com/office/drawing/2014/main" id="{EC505605-3CA9-9365-EDFA-75A25AEA25E8}"/>
              </a:ext>
            </a:extLst>
          </p:cNvPr>
          <p:cNvSpPr txBox="1">
            <a:spLocks noChangeArrowheads="1"/>
          </p:cNvSpPr>
          <p:nvPr/>
        </p:nvSpPr>
        <p:spPr bwMode="auto">
          <a:xfrm>
            <a:off x="1676400" y="2590800"/>
            <a:ext cx="7467600" cy="51911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p>
            <a:pPr>
              <a:spcBef>
                <a:spcPct val="50000"/>
              </a:spcBef>
            </a:pPr>
            <a:endParaRPr lang="en-US" altLang="en-US"/>
          </a:p>
        </p:txBody>
      </p:sp>
      <p:sp>
        <p:nvSpPr>
          <p:cNvPr id="32811" name="Oval 43">
            <a:extLst>
              <a:ext uri="{FF2B5EF4-FFF2-40B4-BE49-F238E27FC236}">
                <a16:creationId xmlns:a16="http://schemas.microsoft.com/office/drawing/2014/main" id="{F7D2EA79-6F35-2F7A-69D9-147C5964FED3}"/>
              </a:ext>
            </a:extLst>
          </p:cNvPr>
          <p:cNvSpPr>
            <a:spLocks noChangeArrowheads="1"/>
          </p:cNvSpPr>
          <p:nvPr/>
        </p:nvSpPr>
        <p:spPr bwMode="auto">
          <a:xfrm>
            <a:off x="1600200" y="2286000"/>
            <a:ext cx="3429000" cy="990600"/>
          </a:xfrm>
          <a:prstGeom prst="ellipse">
            <a:avLst/>
          </a:prstGeom>
          <a:solidFill>
            <a:schemeClr val="tx1"/>
          </a:solidFill>
          <a:ln w="9525">
            <a:solidFill>
              <a:srgbClr val="FFFFFF"/>
            </a:solidFill>
            <a:round/>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algn="ctr"/>
            <a:r>
              <a:rPr lang="en-US" altLang="en-US">
                <a:solidFill>
                  <a:schemeClr val="bg2"/>
                </a:solidFill>
                <a:effectLst>
                  <a:outerShdw blurRad="38100" dist="38100" dir="2700000" algn="tl">
                    <a:srgbClr val="000000"/>
                  </a:outerShdw>
                </a:effectLst>
              </a:rPr>
              <a:t>I. Its History</a:t>
            </a:r>
          </a:p>
        </p:txBody>
      </p:sp>
    </p:spTree>
    <p:extLst>
      <p:ext uri="{BB962C8B-B14F-4D97-AF65-F5344CB8AC3E}">
        <p14:creationId xmlns:p14="http://schemas.microsoft.com/office/powerpoint/2010/main" val="1900306562"/>
      </p:ext>
    </p:extLst>
  </p:cSld>
  <p:clrMapOvr>
    <a:masterClrMapping/>
  </p:clrMapOvr>
  <p:transition spd="slow">
    <p:fade/>
  </p:transition>
</p:sld>
</file>

<file path=ppt/slides/slide9.xml><?xml version="1.0" encoding="utf-8"?>
<p:sld xmlns:a="http://schemas.openxmlformats.org/drawingml/2006/main" xmlns:r="http://schemas.openxmlformats.org/officeDocument/2006/relationships" xmlns:p="http://schemas.openxmlformats.org/presentationml/2006/main" showMasterSp="0">
  <p:cSld>
    <p:bg>
      <p:bgPr>
        <a:solidFill>
          <a:schemeClr val="tx1"/>
        </a:solidFill>
        <a:effectLst/>
      </p:bgPr>
    </p:bg>
    <p:spTree>
      <p:nvGrpSpPr>
        <p:cNvPr id="1" name=""/>
        <p:cNvGrpSpPr/>
        <p:nvPr/>
      </p:nvGrpSpPr>
      <p:grpSpPr>
        <a:xfrm>
          <a:off x="0" y="0"/>
          <a:ext cx="0" cy="0"/>
          <a:chOff x="0" y="0"/>
          <a:chExt cx="0" cy="0"/>
        </a:xfrm>
      </p:grpSpPr>
      <p:pic>
        <p:nvPicPr>
          <p:cNvPr id="47106" name="Picture 2">
            <a:extLst>
              <a:ext uri="{FF2B5EF4-FFF2-40B4-BE49-F238E27FC236}">
                <a16:creationId xmlns:a16="http://schemas.microsoft.com/office/drawing/2014/main" id="{B0BB982B-636F-ACE0-251F-CE53B0631EE8}"/>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381000" y="571500"/>
            <a:ext cx="8437563" cy="5899150"/>
          </a:xfrm>
          <a:prstGeom prst="rect">
            <a:avLst/>
          </a:prstGeom>
          <a:noFill/>
          <a:extLst>
            <a:ext uri="{909E8E84-426E-40DD-AFC4-6F175D3DCCD1}">
              <a14:hiddenFill xmlns:a14="http://schemas.microsoft.com/office/drawing/2010/main">
                <a:solidFill>
                  <a:srgbClr val="FFFFFF"/>
                </a:solidFill>
              </a14:hiddenFill>
            </a:ext>
          </a:extLst>
        </p:spPr>
      </p:pic>
      <p:sp>
        <p:nvSpPr>
          <p:cNvPr id="47107" name="Oval 3">
            <a:extLst>
              <a:ext uri="{FF2B5EF4-FFF2-40B4-BE49-F238E27FC236}">
                <a16:creationId xmlns:a16="http://schemas.microsoft.com/office/drawing/2014/main" id="{856CA670-5D5B-CBC8-E577-19A656EFD919}"/>
              </a:ext>
            </a:extLst>
          </p:cNvPr>
          <p:cNvSpPr>
            <a:spLocks noChangeArrowheads="1"/>
          </p:cNvSpPr>
          <p:nvPr/>
        </p:nvSpPr>
        <p:spPr bwMode="auto">
          <a:xfrm>
            <a:off x="3429000" y="2438400"/>
            <a:ext cx="1143000" cy="457200"/>
          </a:xfrm>
          <a:prstGeom prst="ellipse">
            <a:avLst/>
          </a:prstGeom>
          <a:noFill/>
          <a:ln w="76200">
            <a:solidFill>
              <a:schemeClr val="bg1"/>
            </a:solidFill>
            <a:round/>
            <a:headEnd/>
            <a:tailEnd/>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US"/>
          </a:p>
        </p:txBody>
      </p:sp>
      <p:sp>
        <p:nvSpPr>
          <p:cNvPr id="47108" name="Text Box 4">
            <a:extLst>
              <a:ext uri="{FF2B5EF4-FFF2-40B4-BE49-F238E27FC236}">
                <a16:creationId xmlns:a16="http://schemas.microsoft.com/office/drawing/2014/main" id="{99BE1106-BF04-1650-B31B-F8F5CFC48A5D}"/>
              </a:ext>
            </a:extLst>
          </p:cNvPr>
          <p:cNvSpPr txBox="1">
            <a:spLocks noChangeArrowheads="1"/>
          </p:cNvSpPr>
          <p:nvPr/>
        </p:nvSpPr>
        <p:spPr bwMode="auto">
          <a:xfrm>
            <a:off x="914400" y="4343400"/>
            <a:ext cx="5410200" cy="1169988"/>
          </a:xfrm>
          <a:prstGeom prst="rect">
            <a:avLst/>
          </a:prstGeom>
          <a:solidFill>
            <a:schemeClr val="bg1"/>
          </a:solidFill>
          <a:ln w="9525">
            <a:solidFill>
              <a:srgbClr val="000000"/>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p>
            <a:pPr>
              <a:spcBef>
                <a:spcPct val="50000"/>
              </a:spcBef>
              <a:buFontTx/>
              <a:buChar char="•"/>
            </a:pPr>
            <a:r>
              <a:rPr lang="en-US" altLang="en-US"/>
              <a:t> 4</a:t>
            </a:r>
            <a:r>
              <a:rPr lang="en-US" altLang="en-US" baseline="30000"/>
              <a:t>th</a:t>
            </a:r>
            <a:r>
              <a:rPr lang="en-US" altLang="en-US"/>
              <a:t> Largest city of Roman world</a:t>
            </a:r>
          </a:p>
          <a:p>
            <a:pPr>
              <a:spcBef>
                <a:spcPct val="50000"/>
              </a:spcBef>
              <a:buFontTx/>
              <a:buChar char="•"/>
            </a:pPr>
            <a:r>
              <a:rPr lang="en-US" altLang="en-US"/>
              <a:t> Population: 250,000</a:t>
            </a:r>
          </a:p>
        </p:txBody>
      </p:sp>
    </p:spTree>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22" presetClass="entr" presetSubtype="1" fill="hold" nodeType="clickEffect">
                                  <p:stCondLst>
                                    <p:cond delay="0"/>
                                  </p:stCondLst>
                                  <p:childTnLst>
                                    <p:set>
                                      <p:cBhvr>
                                        <p:cTn id="6" dur="1" fill="hold">
                                          <p:stCondLst>
                                            <p:cond delay="0"/>
                                          </p:stCondLst>
                                        </p:cTn>
                                        <p:tgtEl>
                                          <p:spTgt spid="47107"/>
                                        </p:tgtEl>
                                        <p:attrNameLst>
                                          <p:attrName>style.visibility</p:attrName>
                                        </p:attrNameLst>
                                      </p:cBhvr>
                                      <p:to>
                                        <p:strVal val="visible"/>
                                      </p:to>
                                    </p:set>
                                    <p:animEffect transition="in" filter="wipe(up)">
                                      <p:cBhvr>
                                        <p:cTn id="7" dur="500"/>
                                        <p:tgtEl>
                                          <p:spTgt spid="47107"/>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7892" name="Oval 4">
            <a:extLst>
              <a:ext uri="{FF2B5EF4-FFF2-40B4-BE49-F238E27FC236}">
                <a16:creationId xmlns:a16="http://schemas.microsoft.com/office/drawing/2014/main" id="{1B352028-E48B-F4C5-F48A-82BC6D4FE905}"/>
              </a:ext>
            </a:extLst>
          </p:cNvPr>
          <p:cNvSpPr>
            <a:spLocks noChangeArrowheads="1"/>
          </p:cNvSpPr>
          <p:nvPr/>
        </p:nvSpPr>
        <p:spPr bwMode="auto">
          <a:xfrm>
            <a:off x="1066800" y="76200"/>
            <a:ext cx="3429000" cy="990600"/>
          </a:xfrm>
          <a:prstGeom prst="ellipse">
            <a:avLst/>
          </a:prstGeom>
          <a:solidFill>
            <a:schemeClr val="tx1"/>
          </a:solidFill>
          <a:ln w="9525">
            <a:solidFill>
              <a:srgbClr val="FFFFFF"/>
            </a:solidFill>
            <a:round/>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algn="ctr"/>
            <a:r>
              <a:rPr lang="en-US" altLang="en-US">
                <a:solidFill>
                  <a:schemeClr val="bg2"/>
                </a:solidFill>
                <a:effectLst>
                  <a:outerShdw blurRad="38100" dist="38100" dir="2700000" algn="tl">
                    <a:srgbClr val="000000"/>
                  </a:outerShdw>
                </a:effectLst>
              </a:rPr>
              <a:t>I. Its History</a:t>
            </a:r>
          </a:p>
        </p:txBody>
      </p:sp>
      <p:sp>
        <p:nvSpPr>
          <p:cNvPr id="37893" name="Text Box 5">
            <a:extLst>
              <a:ext uri="{FF2B5EF4-FFF2-40B4-BE49-F238E27FC236}">
                <a16:creationId xmlns:a16="http://schemas.microsoft.com/office/drawing/2014/main" id="{6C204063-AF45-9272-123B-16DE72B4555D}"/>
              </a:ext>
            </a:extLst>
          </p:cNvPr>
          <p:cNvSpPr txBox="1">
            <a:spLocks noChangeArrowheads="1"/>
          </p:cNvSpPr>
          <p:nvPr/>
        </p:nvSpPr>
        <p:spPr bwMode="auto">
          <a:xfrm>
            <a:off x="1371600" y="1295400"/>
            <a:ext cx="7391400" cy="42545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lvl1pPr defTabSz="396875">
              <a:defRPr sz="2400">
                <a:solidFill>
                  <a:schemeClr val="tx1"/>
                </a:solidFill>
                <a:latin typeface="Times New Roman" panose="02020603050405020304" pitchFamily="18" charset="0"/>
              </a:defRPr>
            </a:lvl1pPr>
            <a:lvl2pPr defTabSz="396875">
              <a:defRPr sz="2400">
                <a:solidFill>
                  <a:schemeClr val="tx1"/>
                </a:solidFill>
                <a:latin typeface="Times New Roman" panose="02020603050405020304" pitchFamily="18" charset="0"/>
              </a:defRPr>
            </a:lvl2pPr>
            <a:lvl3pPr defTabSz="396875">
              <a:defRPr sz="2400">
                <a:solidFill>
                  <a:schemeClr val="tx1"/>
                </a:solidFill>
                <a:latin typeface="Times New Roman" panose="02020603050405020304" pitchFamily="18" charset="0"/>
              </a:defRPr>
            </a:lvl3pPr>
            <a:lvl4pPr defTabSz="396875">
              <a:defRPr sz="2400">
                <a:solidFill>
                  <a:schemeClr val="tx1"/>
                </a:solidFill>
                <a:latin typeface="Times New Roman" panose="02020603050405020304" pitchFamily="18" charset="0"/>
              </a:defRPr>
            </a:lvl4pPr>
            <a:lvl5pPr defTabSz="396875">
              <a:defRPr sz="2400">
                <a:solidFill>
                  <a:schemeClr val="tx1"/>
                </a:solidFill>
                <a:latin typeface="Times New Roman" panose="02020603050405020304" pitchFamily="18" charset="0"/>
              </a:defRPr>
            </a:lvl5pPr>
            <a:lvl6pPr defTabSz="396875" eaLnBrk="0" fontAlgn="base" hangingPunct="0">
              <a:spcBef>
                <a:spcPct val="0"/>
              </a:spcBef>
              <a:spcAft>
                <a:spcPct val="0"/>
              </a:spcAft>
              <a:defRPr sz="2400">
                <a:solidFill>
                  <a:schemeClr val="tx1"/>
                </a:solidFill>
                <a:latin typeface="Times New Roman" panose="02020603050405020304" pitchFamily="18" charset="0"/>
              </a:defRPr>
            </a:lvl6pPr>
            <a:lvl7pPr defTabSz="396875" eaLnBrk="0" fontAlgn="base" hangingPunct="0">
              <a:spcBef>
                <a:spcPct val="0"/>
              </a:spcBef>
              <a:spcAft>
                <a:spcPct val="0"/>
              </a:spcAft>
              <a:defRPr sz="2400">
                <a:solidFill>
                  <a:schemeClr val="tx1"/>
                </a:solidFill>
                <a:latin typeface="Times New Roman" panose="02020603050405020304" pitchFamily="18" charset="0"/>
              </a:defRPr>
            </a:lvl7pPr>
            <a:lvl8pPr defTabSz="396875" eaLnBrk="0" fontAlgn="base" hangingPunct="0">
              <a:spcBef>
                <a:spcPct val="0"/>
              </a:spcBef>
              <a:spcAft>
                <a:spcPct val="0"/>
              </a:spcAft>
              <a:defRPr sz="2400">
                <a:solidFill>
                  <a:schemeClr val="tx1"/>
                </a:solidFill>
                <a:latin typeface="Times New Roman" panose="02020603050405020304" pitchFamily="18" charset="0"/>
              </a:defRPr>
            </a:lvl8pPr>
            <a:lvl9pPr defTabSz="396875" eaLnBrk="0" fontAlgn="base" hangingPunct="0">
              <a:spcBef>
                <a:spcPct val="0"/>
              </a:spcBef>
              <a:spcAft>
                <a:spcPct val="0"/>
              </a:spcAft>
              <a:defRPr sz="2400">
                <a:solidFill>
                  <a:schemeClr val="tx1"/>
                </a:solidFill>
                <a:latin typeface="Times New Roman" panose="02020603050405020304" pitchFamily="18" charset="0"/>
              </a:defRPr>
            </a:lvl9pPr>
          </a:lstStyle>
          <a:p>
            <a:pPr>
              <a:lnSpc>
                <a:spcPct val="90000"/>
              </a:lnSpc>
              <a:spcBef>
                <a:spcPct val="50000"/>
              </a:spcBef>
            </a:pPr>
            <a:r>
              <a:rPr lang="en-US" altLang="en-US" b="0"/>
              <a:t>A. </a:t>
            </a:r>
            <a:r>
              <a:rPr lang="en-US" altLang="en-US"/>
              <a:t>Paul Visited Ephesus Briefly on 2</a:t>
            </a:r>
            <a:r>
              <a:rPr lang="en-US" altLang="en-US" baseline="30000"/>
              <a:t>nd</a:t>
            </a:r>
            <a:r>
              <a:rPr lang="en-US" altLang="en-US"/>
              <a:t> Journey</a:t>
            </a:r>
            <a:r>
              <a:rPr lang="en-US" altLang="en-US" b="0"/>
              <a:t> 		(Acts 18:18-21)</a:t>
            </a:r>
          </a:p>
          <a:p>
            <a:pPr>
              <a:lnSpc>
                <a:spcPct val="90000"/>
              </a:lnSpc>
              <a:spcBef>
                <a:spcPct val="50000"/>
              </a:spcBef>
            </a:pPr>
            <a:r>
              <a:rPr lang="en-US" altLang="en-US" b="0"/>
              <a:t>B.  </a:t>
            </a:r>
            <a:r>
              <a:rPr lang="en-US" altLang="en-US"/>
              <a:t>Aquila &amp; Priscilla’s Correction of Apollos  		</a:t>
            </a:r>
            <a:r>
              <a:rPr lang="en-US" altLang="en-US" b="0"/>
              <a:t>(Acts 18:24-28)</a:t>
            </a:r>
          </a:p>
          <a:p>
            <a:pPr>
              <a:lnSpc>
                <a:spcPct val="90000"/>
              </a:lnSpc>
              <a:spcBef>
                <a:spcPct val="50000"/>
              </a:spcBef>
            </a:pPr>
            <a:r>
              <a:rPr lang="en-US" altLang="en-US" b="0"/>
              <a:t>C. </a:t>
            </a:r>
            <a:r>
              <a:rPr lang="en-US" altLang="en-US"/>
              <a:t>Conversion of 12 Previously Baptized 				</a:t>
            </a:r>
            <a:r>
              <a:rPr lang="en-US" altLang="en-US" b="0"/>
              <a:t>(Acts 19:1-7)</a:t>
            </a:r>
          </a:p>
          <a:p>
            <a:pPr>
              <a:lnSpc>
                <a:spcPct val="90000"/>
              </a:lnSpc>
              <a:spcBef>
                <a:spcPct val="50000"/>
              </a:spcBef>
            </a:pPr>
            <a:r>
              <a:rPr lang="en-US" altLang="en-US" b="0"/>
              <a:t>D. </a:t>
            </a:r>
            <a:r>
              <a:rPr lang="en-US" altLang="en-US"/>
              <a:t>Many Converted on 3</a:t>
            </a:r>
            <a:r>
              <a:rPr lang="en-US" altLang="en-US" baseline="30000"/>
              <a:t>rd</a:t>
            </a:r>
            <a:r>
              <a:rPr lang="en-US" altLang="en-US"/>
              <a:t> Journey</a:t>
            </a:r>
            <a:r>
              <a:rPr lang="en-US" altLang="en-US" b="0"/>
              <a:t> (Acts 19:8-20)</a:t>
            </a:r>
          </a:p>
          <a:p>
            <a:pPr>
              <a:lnSpc>
                <a:spcPct val="70000"/>
              </a:lnSpc>
              <a:spcBef>
                <a:spcPct val="50000"/>
              </a:spcBef>
            </a:pPr>
            <a:r>
              <a:rPr lang="en-US" altLang="en-US" b="0"/>
              <a:t>	</a:t>
            </a:r>
            <a:r>
              <a:rPr lang="en-US" altLang="en-US" b="0" i="1"/>
              <a:t>1. In midst of controversy (vv. 8-16)</a:t>
            </a:r>
          </a:p>
          <a:p>
            <a:pPr>
              <a:lnSpc>
                <a:spcPct val="70000"/>
              </a:lnSpc>
              <a:spcBef>
                <a:spcPct val="50000"/>
              </a:spcBef>
            </a:pPr>
            <a:r>
              <a:rPr lang="en-US" altLang="en-US" b="0" i="1"/>
              <a:t>	2. Burned their books (vv. 18-19)</a:t>
            </a:r>
          </a:p>
          <a:p>
            <a:pPr>
              <a:lnSpc>
                <a:spcPct val="70000"/>
              </a:lnSpc>
              <a:spcBef>
                <a:spcPct val="50000"/>
              </a:spcBef>
            </a:pPr>
            <a:r>
              <a:rPr lang="en-US" altLang="en-US" b="0" i="1"/>
              <a:t>	3. Stayed three years (Acts 20:31)</a:t>
            </a:r>
          </a:p>
        </p:txBody>
      </p:sp>
    </p:spTree>
  </p:cSld>
  <p:clrMapOvr>
    <a:masterClrMapping/>
  </p:clrMapOvr>
  <p:transition spd="slow">
    <p:fade/>
  </p:transition>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47" presetClass="entr" presetSubtype="0" fill="hold" nodeType="clickEffect">
                                  <p:stCondLst>
                                    <p:cond delay="0"/>
                                  </p:stCondLst>
                                  <p:childTnLst>
                                    <p:set>
                                      <p:cBhvr>
                                        <p:cTn id="6" dur="1" fill="hold">
                                          <p:stCondLst>
                                            <p:cond delay="0"/>
                                          </p:stCondLst>
                                        </p:cTn>
                                        <p:tgtEl>
                                          <p:spTgt spid="37893">
                                            <p:txEl>
                                              <p:pRg st="0" end="0"/>
                                            </p:txEl>
                                          </p:spTgt>
                                        </p:tgtEl>
                                        <p:attrNameLst>
                                          <p:attrName>style.visibility</p:attrName>
                                        </p:attrNameLst>
                                      </p:cBhvr>
                                      <p:to>
                                        <p:strVal val="visible"/>
                                      </p:to>
                                    </p:set>
                                    <p:animEffect transition="in" filter="fade">
                                      <p:cBhvr>
                                        <p:cTn id="7" dur="1000"/>
                                        <p:tgtEl>
                                          <p:spTgt spid="37893">
                                            <p:txEl>
                                              <p:pRg st="0" end="0"/>
                                            </p:txEl>
                                          </p:spTgt>
                                        </p:tgtEl>
                                      </p:cBhvr>
                                    </p:animEffect>
                                    <p:anim calcmode="lin" valueType="num">
                                      <p:cBhvr>
                                        <p:cTn id="8" dur="1000" fill="hold"/>
                                        <p:tgtEl>
                                          <p:spTgt spid="37893">
                                            <p:txEl>
                                              <p:pRg st="0" end="0"/>
                                            </p:txEl>
                                          </p:spTgt>
                                        </p:tgtEl>
                                        <p:attrNameLst>
                                          <p:attrName>ppt_x</p:attrName>
                                        </p:attrNameLst>
                                      </p:cBhvr>
                                      <p:tavLst>
                                        <p:tav tm="0">
                                          <p:val>
                                            <p:strVal val="#ppt_x"/>
                                          </p:val>
                                        </p:tav>
                                        <p:tav tm="100000">
                                          <p:val>
                                            <p:strVal val="#ppt_x"/>
                                          </p:val>
                                        </p:tav>
                                      </p:tavLst>
                                    </p:anim>
                                    <p:anim calcmode="lin" valueType="num">
                                      <p:cBhvr>
                                        <p:cTn id="9" dur="1000" fill="hold"/>
                                        <p:tgtEl>
                                          <p:spTgt spid="37893">
                                            <p:txEl>
                                              <p:pRg st="0" end="0"/>
                                            </p:txEl>
                                          </p:spTgt>
                                        </p:tgtEl>
                                        <p:attrNameLst>
                                          <p:attrName>ppt_y</p:attrName>
                                        </p:attrNameLst>
                                      </p:cBhvr>
                                      <p:tavLst>
                                        <p:tav tm="0">
                                          <p:val>
                                            <p:strVal val="#ppt_y-.1"/>
                                          </p:val>
                                        </p:tav>
                                        <p:tav tm="100000">
                                          <p:val>
                                            <p:strVal val="#ppt_y"/>
                                          </p:val>
                                        </p:tav>
                                      </p:tavLst>
                                    </p:anim>
                                  </p:childTnLst>
                                </p:cTn>
                              </p:par>
                            </p:childTnLst>
                          </p:cTn>
                        </p:par>
                      </p:childTnLst>
                    </p:cTn>
                  </p:par>
                  <p:par>
                    <p:cTn id="10" fill="hold" nodeType="clickPar">
                      <p:stCondLst>
                        <p:cond delay="indefinite"/>
                      </p:stCondLst>
                      <p:childTnLst>
                        <p:par>
                          <p:cTn id="11" fill="hold" nodeType="withGroup">
                            <p:stCondLst>
                              <p:cond delay="0"/>
                            </p:stCondLst>
                            <p:childTnLst>
                              <p:par>
                                <p:cTn id="12" presetID="47" presetClass="entr" presetSubtype="0" fill="hold" nodeType="clickEffect">
                                  <p:stCondLst>
                                    <p:cond delay="0"/>
                                  </p:stCondLst>
                                  <p:childTnLst>
                                    <p:set>
                                      <p:cBhvr>
                                        <p:cTn id="13" dur="1" fill="hold">
                                          <p:stCondLst>
                                            <p:cond delay="0"/>
                                          </p:stCondLst>
                                        </p:cTn>
                                        <p:tgtEl>
                                          <p:spTgt spid="37893">
                                            <p:txEl>
                                              <p:pRg st="1" end="1"/>
                                            </p:txEl>
                                          </p:spTgt>
                                        </p:tgtEl>
                                        <p:attrNameLst>
                                          <p:attrName>style.visibility</p:attrName>
                                        </p:attrNameLst>
                                      </p:cBhvr>
                                      <p:to>
                                        <p:strVal val="visible"/>
                                      </p:to>
                                    </p:set>
                                    <p:animEffect transition="in" filter="fade">
                                      <p:cBhvr>
                                        <p:cTn id="14" dur="1000"/>
                                        <p:tgtEl>
                                          <p:spTgt spid="37893">
                                            <p:txEl>
                                              <p:pRg st="1" end="1"/>
                                            </p:txEl>
                                          </p:spTgt>
                                        </p:tgtEl>
                                      </p:cBhvr>
                                    </p:animEffect>
                                    <p:anim calcmode="lin" valueType="num">
                                      <p:cBhvr>
                                        <p:cTn id="15" dur="1000" fill="hold"/>
                                        <p:tgtEl>
                                          <p:spTgt spid="37893">
                                            <p:txEl>
                                              <p:pRg st="1" end="1"/>
                                            </p:txEl>
                                          </p:spTgt>
                                        </p:tgtEl>
                                        <p:attrNameLst>
                                          <p:attrName>ppt_x</p:attrName>
                                        </p:attrNameLst>
                                      </p:cBhvr>
                                      <p:tavLst>
                                        <p:tav tm="0">
                                          <p:val>
                                            <p:strVal val="#ppt_x"/>
                                          </p:val>
                                        </p:tav>
                                        <p:tav tm="100000">
                                          <p:val>
                                            <p:strVal val="#ppt_x"/>
                                          </p:val>
                                        </p:tav>
                                      </p:tavLst>
                                    </p:anim>
                                    <p:anim calcmode="lin" valueType="num">
                                      <p:cBhvr>
                                        <p:cTn id="16" dur="1000" fill="hold"/>
                                        <p:tgtEl>
                                          <p:spTgt spid="37893">
                                            <p:txEl>
                                              <p:pRg st="1" end="1"/>
                                            </p:txEl>
                                          </p:spTgt>
                                        </p:tgtEl>
                                        <p:attrNameLst>
                                          <p:attrName>ppt_y</p:attrName>
                                        </p:attrNameLst>
                                      </p:cBhvr>
                                      <p:tavLst>
                                        <p:tav tm="0">
                                          <p:val>
                                            <p:strVal val="#ppt_y-.1"/>
                                          </p:val>
                                        </p:tav>
                                        <p:tav tm="100000">
                                          <p:val>
                                            <p:strVal val="#ppt_y"/>
                                          </p:val>
                                        </p:tav>
                                      </p:tavLst>
                                    </p:anim>
                                  </p:childTnLst>
                                </p:cTn>
                              </p:par>
                            </p:childTnLst>
                          </p:cTn>
                        </p:par>
                      </p:childTnLst>
                    </p:cTn>
                  </p:par>
                  <p:par>
                    <p:cTn id="17" fill="hold" nodeType="clickPar">
                      <p:stCondLst>
                        <p:cond delay="indefinite"/>
                      </p:stCondLst>
                      <p:childTnLst>
                        <p:par>
                          <p:cTn id="18" fill="hold" nodeType="withGroup">
                            <p:stCondLst>
                              <p:cond delay="0"/>
                            </p:stCondLst>
                            <p:childTnLst>
                              <p:par>
                                <p:cTn id="19" presetID="47" presetClass="entr" presetSubtype="0" fill="hold" nodeType="clickEffect">
                                  <p:stCondLst>
                                    <p:cond delay="0"/>
                                  </p:stCondLst>
                                  <p:childTnLst>
                                    <p:set>
                                      <p:cBhvr>
                                        <p:cTn id="20" dur="1" fill="hold">
                                          <p:stCondLst>
                                            <p:cond delay="0"/>
                                          </p:stCondLst>
                                        </p:cTn>
                                        <p:tgtEl>
                                          <p:spTgt spid="37893">
                                            <p:txEl>
                                              <p:pRg st="2" end="2"/>
                                            </p:txEl>
                                          </p:spTgt>
                                        </p:tgtEl>
                                        <p:attrNameLst>
                                          <p:attrName>style.visibility</p:attrName>
                                        </p:attrNameLst>
                                      </p:cBhvr>
                                      <p:to>
                                        <p:strVal val="visible"/>
                                      </p:to>
                                    </p:set>
                                    <p:animEffect transition="in" filter="fade">
                                      <p:cBhvr>
                                        <p:cTn id="21" dur="1000"/>
                                        <p:tgtEl>
                                          <p:spTgt spid="37893">
                                            <p:txEl>
                                              <p:pRg st="2" end="2"/>
                                            </p:txEl>
                                          </p:spTgt>
                                        </p:tgtEl>
                                      </p:cBhvr>
                                    </p:animEffect>
                                    <p:anim calcmode="lin" valueType="num">
                                      <p:cBhvr>
                                        <p:cTn id="22" dur="1000" fill="hold"/>
                                        <p:tgtEl>
                                          <p:spTgt spid="37893">
                                            <p:txEl>
                                              <p:pRg st="2" end="2"/>
                                            </p:txEl>
                                          </p:spTgt>
                                        </p:tgtEl>
                                        <p:attrNameLst>
                                          <p:attrName>ppt_x</p:attrName>
                                        </p:attrNameLst>
                                      </p:cBhvr>
                                      <p:tavLst>
                                        <p:tav tm="0">
                                          <p:val>
                                            <p:strVal val="#ppt_x"/>
                                          </p:val>
                                        </p:tav>
                                        <p:tav tm="100000">
                                          <p:val>
                                            <p:strVal val="#ppt_x"/>
                                          </p:val>
                                        </p:tav>
                                      </p:tavLst>
                                    </p:anim>
                                    <p:anim calcmode="lin" valueType="num">
                                      <p:cBhvr>
                                        <p:cTn id="23" dur="1000" fill="hold"/>
                                        <p:tgtEl>
                                          <p:spTgt spid="37893">
                                            <p:txEl>
                                              <p:pRg st="2" end="2"/>
                                            </p:txEl>
                                          </p:spTgt>
                                        </p:tgtEl>
                                        <p:attrNameLst>
                                          <p:attrName>ppt_y</p:attrName>
                                        </p:attrNameLst>
                                      </p:cBhvr>
                                      <p:tavLst>
                                        <p:tav tm="0">
                                          <p:val>
                                            <p:strVal val="#ppt_y-.1"/>
                                          </p:val>
                                        </p:tav>
                                        <p:tav tm="100000">
                                          <p:val>
                                            <p:strVal val="#ppt_y"/>
                                          </p:val>
                                        </p:tav>
                                      </p:tavLst>
                                    </p:anim>
                                  </p:childTnLst>
                                </p:cTn>
                              </p:par>
                            </p:childTnLst>
                          </p:cTn>
                        </p:par>
                      </p:childTnLst>
                    </p:cTn>
                  </p:par>
                  <p:par>
                    <p:cTn id="24" fill="hold" nodeType="clickPar">
                      <p:stCondLst>
                        <p:cond delay="indefinite"/>
                      </p:stCondLst>
                      <p:childTnLst>
                        <p:par>
                          <p:cTn id="25" fill="hold" nodeType="withGroup">
                            <p:stCondLst>
                              <p:cond delay="0"/>
                            </p:stCondLst>
                            <p:childTnLst>
                              <p:par>
                                <p:cTn id="26" presetID="47" presetClass="entr" presetSubtype="0" fill="hold" nodeType="clickEffect">
                                  <p:stCondLst>
                                    <p:cond delay="0"/>
                                  </p:stCondLst>
                                  <p:childTnLst>
                                    <p:set>
                                      <p:cBhvr>
                                        <p:cTn id="27" dur="1" fill="hold">
                                          <p:stCondLst>
                                            <p:cond delay="0"/>
                                          </p:stCondLst>
                                        </p:cTn>
                                        <p:tgtEl>
                                          <p:spTgt spid="37893">
                                            <p:txEl>
                                              <p:pRg st="3" end="3"/>
                                            </p:txEl>
                                          </p:spTgt>
                                        </p:tgtEl>
                                        <p:attrNameLst>
                                          <p:attrName>style.visibility</p:attrName>
                                        </p:attrNameLst>
                                      </p:cBhvr>
                                      <p:to>
                                        <p:strVal val="visible"/>
                                      </p:to>
                                    </p:set>
                                    <p:animEffect transition="in" filter="fade">
                                      <p:cBhvr>
                                        <p:cTn id="28" dur="1000"/>
                                        <p:tgtEl>
                                          <p:spTgt spid="37893">
                                            <p:txEl>
                                              <p:pRg st="3" end="3"/>
                                            </p:txEl>
                                          </p:spTgt>
                                        </p:tgtEl>
                                      </p:cBhvr>
                                    </p:animEffect>
                                    <p:anim calcmode="lin" valueType="num">
                                      <p:cBhvr>
                                        <p:cTn id="29" dur="1000" fill="hold"/>
                                        <p:tgtEl>
                                          <p:spTgt spid="37893">
                                            <p:txEl>
                                              <p:pRg st="3" end="3"/>
                                            </p:txEl>
                                          </p:spTgt>
                                        </p:tgtEl>
                                        <p:attrNameLst>
                                          <p:attrName>ppt_x</p:attrName>
                                        </p:attrNameLst>
                                      </p:cBhvr>
                                      <p:tavLst>
                                        <p:tav tm="0">
                                          <p:val>
                                            <p:strVal val="#ppt_x"/>
                                          </p:val>
                                        </p:tav>
                                        <p:tav tm="100000">
                                          <p:val>
                                            <p:strVal val="#ppt_x"/>
                                          </p:val>
                                        </p:tav>
                                      </p:tavLst>
                                    </p:anim>
                                    <p:anim calcmode="lin" valueType="num">
                                      <p:cBhvr>
                                        <p:cTn id="30" dur="1000" fill="hold"/>
                                        <p:tgtEl>
                                          <p:spTgt spid="37893">
                                            <p:txEl>
                                              <p:pRg st="3" end="3"/>
                                            </p:txEl>
                                          </p:spTgt>
                                        </p:tgtEl>
                                        <p:attrNameLst>
                                          <p:attrName>ppt_y</p:attrName>
                                        </p:attrNameLst>
                                      </p:cBhvr>
                                      <p:tavLst>
                                        <p:tav tm="0">
                                          <p:val>
                                            <p:strVal val="#ppt_y-.1"/>
                                          </p:val>
                                        </p:tav>
                                        <p:tav tm="100000">
                                          <p:val>
                                            <p:strVal val="#ppt_y"/>
                                          </p:val>
                                        </p:tav>
                                      </p:tavLst>
                                    </p:anim>
                                  </p:childTnLst>
                                </p:cTn>
                              </p:par>
                            </p:childTnLst>
                          </p:cTn>
                        </p:par>
                      </p:childTnLst>
                    </p:cTn>
                  </p:par>
                  <p:par>
                    <p:cTn id="31" fill="hold" nodeType="clickPar">
                      <p:stCondLst>
                        <p:cond delay="indefinite"/>
                      </p:stCondLst>
                      <p:childTnLst>
                        <p:par>
                          <p:cTn id="32" fill="hold" nodeType="withGroup">
                            <p:stCondLst>
                              <p:cond delay="0"/>
                            </p:stCondLst>
                            <p:childTnLst>
                              <p:par>
                                <p:cTn id="33" presetID="47" presetClass="entr" presetSubtype="0" fill="hold" nodeType="clickEffect">
                                  <p:stCondLst>
                                    <p:cond delay="0"/>
                                  </p:stCondLst>
                                  <p:childTnLst>
                                    <p:set>
                                      <p:cBhvr>
                                        <p:cTn id="34" dur="1" fill="hold">
                                          <p:stCondLst>
                                            <p:cond delay="0"/>
                                          </p:stCondLst>
                                        </p:cTn>
                                        <p:tgtEl>
                                          <p:spTgt spid="37893">
                                            <p:txEl>
                                              <p:pRg st="4" end="4"/>
                                            </p:txEl>
                                          </p:spTgt>
                                        </p:tgtEl>
                                        <p:attrNameLst>
                                          <p:attrName>style.visibility</p:attrName>
                                        </p:attrNameLst>
                                      </p:cBhvr>
                                      <p:to>
                                        <p:strVal val="visible"/>
                                      </p:to>
                                    </p:set>
                                    <p:animEffect transition="in" filter="fade">
                                      <p:cBhvr>
                                        <p:cTn id="35" dur="1000"/>
                                        <p:tgtEl>
                                          <p:spTgt spid="37893">
                                            <p:txEl>
                                              <p:pRg st="4" end="4"/>
                                            </p:txEl>
                                          </p:spTgt>
                                        </p:tgtEl>
                                      </p:cBhvr>
                                    </p:animEffect>
                                    <p:anim calcmode="lin" valueType="num">
                                      <p:cBhvr>
                                        <p:cTn id="36" dur="1000" fill="hold"/>
                                        <p:tgtEl>
                                          <p:spTgt spid="37893">
                                            <p:txEl>
                                              <p:pRg st="4" end="4"/>
                                            </p:txEl>
                                          </p:spTgt>
                                        </p:tgtEl>
                                        <p:attrNameLst>
                                          <p:attrName>ppt_x</p:attrName>
                                        </p:attrNameLst>
                                      </p:cBhvr>
                                      <p:tavLst>
                                        <p:tav tm="0">
                                          <p:val>
                                            <p:strVal val="#ppt_x"/>
                                          </p:val>
                                        </p:tav>
                                        <p:tav tm="100000">
                                          <p:val>
                                            <p:strVal val="#ppt_x"/>
                                          </p:val>
                                        </p:tav>
                                      </p:tavLst>
                                    </p:anim>
                                    <p:anim calcmode="lin" valueType="num">
                                      <p:cBhvr>
                                        <p:cTn id="37" dur="1000" fill="hold"/>
                                        <p:tgtEl>
                                          <p:spTgt spid="37893">
                                            <p:txEl>
                                              <p:pRg st="4" end="4"/>
                                            </p:txEl>
                                          </p:spTgt>
                                        </p:tgtEl>
                                        <p:attrNameLst>
                                          <p:attrName>ppt_y</p:attrName>
                                        </p:attrNameLst>
                                      </p:cBhvr>
                                      <p:tavLst>
                                        <p:tav tm="0">
                                          <p:val>
                                            <p:strVal val="#ppt_y-.1"/>
                                          </p:val>
                                        </p:tav>
                                        <p:tav tm="100000">
                                          <p:val>
                                            <p:strVal val="#ppt_y"/>
                                          </p:val>
                                        </p:tav>
                                      </p:tavLst>
                                    </p:anim>
                                  </p:childTnLst>
                                </p:cTn>
                              </p:par>
                            </p:childTnLst>
                          </p:cTn>
                        </p:par>
                      </p:childTnLst>
                    </p:cTn>
                  </p:par>
                  <p:par>
                    <p:cTn id="38" fill="hold" nodeType="clickPar">
                      <p:stCondLst>
                        <p:cond delay="indefinite"/>
                      </p:stCondLst>
                      <p:childTnLst>
                        <p:par>
                          <p:cTn id="39" fill="hold" nodeType="withGroup">
                            <p:stCondLst>
                              <p:cond delay="0"/>
                            </p:stCondLst>
                            <p:childTnLst>
                              <p:par>
                                <p:cTn id="40" presetID="47" presetClass="entr" presetSubtype="0" fill="hold" nodeType="clickEffect">
                                  <p:stCondLst>
                                    <p:cond delay="0"/>
                                  </p:stCondLst>
                                  <p:childTnLst>
                                    <p:set>
                                      <p:cBhvr>
                                        <p:cTn id="41" dur="1" fill="hold">
                                          <p:stCondLst>
                                            <p:cond delay="0"/>
                                          </p:stCondLst>
                                        </p:cTn>
                                        <p:tgtEl>
                                          <p:spTgt spid="37893">
                                            <p:txEl>
                                              <p:pRg st="5" end="5"/>
                                            </p:txEl>
                                          </p:spTgt>
                                        </p:tgtEl>
                                        <p:attrNameLst>
                                          <p:attrName>style.visibility</p:attrName>
                                        </p:attrNameLst>
                                      </p:cBhvr>
                                      <p:to>
                                        <p:strVal val="visible"/>
                                      </p:to>
                                    </p:set>
                                    <p:animEffect transition="in" filter="fade">
                                      <p:cBhvr>
                                        <p:cTn id="42" dur="1000"/>
                                        <p:tgtEl>
                                          <p:spTgt spid="37893">
                                            <p:txEl>
                                              <p:pRg st="5" end="5"/>
                                            </p:txEl>
                                          </p:spTgt>
                                        </p:tgtEl>
                                      </p:cBhvr>
                                    </p:animEffect>
                                    <p:anim calcmode="lin" valueType="num">
                                      <p:cBhvr>
                                        <p:cTn id="43" dur="1000" fill="hold"/>
                                        <p:tgtEl>
                                          <p:spTgt spid="37893">
                                            <p:txEl>
                                              <p:pRg st="5" end="5"/>
                                            </p:txEl>
                                          </p:spTgt>
                                        </p:tgtEl>
                                        <p:attrNameLst>
                                          <p:attrName>ppt_x</p:attrName>
                                        </p:attrNameLst>
                                      </p:cBhvr>
                                      <p:tavLst>
                                        <p:tav tm="0">
                                          <p:val>
                                            <p:strVal val="#ppt_x"/>
                                          </p:val>
                                        </p:tav>
                                        <p:tav tm="100000">
                                          <p:val>
                                            <p:strVal val="#ppt_x"/>
                                          </p:val>
                                        </p:tav>
                                      </p:tavLst>
                                    </p:anim>
                                    <p:anim calcmode="lin" valueType="num">
                                      <p:cBhvr>
                                        <p:cTn id="44" dur="1000" fill="hold"/>
                                        <p:tgtEl>
                                          <p:spTgt spid="37893">
                                            <p:txEl>
                                              <p:pRg st="5" end="5"/>
                                            </p:txEl>
                                          </p:spTgt>
                                        </p:tgtEl>
                                        <p:attrNameLst>
                                          <p:attrName>ppt_y</p:attrName>
                                        </p:attrNameLst>
                                      </p:cBhvr>
                                      <p:tavLst>
                                        <p:tav tm="0">
                                          <p:val>
                                            <p:strVal val="#ppt_y-.1"/>
                                          </p:val>
                                        </p:tav>
                                        <p:tav tm="100000">
                                          <p:val>
                                            <p:strVal val="#ppt_y"/>
                                          </p:val>
                                        </p:tav>
                                      </p:tavLst>
                                    </p:anim>
                                  </p:childTnLst>
                                </p:cTn>
                              </p:par>
                            </p:childTnLst>
                          </p:cTn>
                        </p:par>
                      </p:childTnLst>
                    </p:cTn>
                  </p:par>
                  <p:par>
                    <p:cTn id="45" fill="hold" nodeType="clickPar">
                      <p:stCondLst>
                        <p:cond delay="indefinite"/>
                      </p:stCondLst>
                      <p:childTnLst>
                        <p:par>
                          <p:cTn id="46" fill="hold" nodeType="withGroup">
                            <p:stCondLst>
                              <p:cond delay="0"/>
                            </p:stCondLst>
                            <p:childTnLst>
                              <p:par>
                                <p:cTn id="47" presetID="47" presetClass="entr" presetSubtype="0" fill="hold" nodeType="clickEffect">
                                  <p:stCondLst>
                                    <p:cond delay="0"/>
                                  </p:stCondLst>
                                  <p:childTnLst>
                                    <p:set>
                                      <p:cBhvr>
                                        <p:cTn id="48" dur="1" fill="hold">
                                          <p:stCondLst>
                                            <p:cond delay="0"/>
                                          </p:stCondLst>
                                        </p:cTn>
                                        <p:tgtEl>
                                          <p:spTgt spid="37893">
                                            <p:txEl>
                                              <p:pRg st="6" end="6"/>
                                            </p:txEl>
                                          </p:spTgt>
                                        </p:tgtEl>
                                        <p:attrNameLst>
                                          <p:attrName>style.visibility</p:attrName>
                                        </p:attrNameLst>
                                      </p:cBhvr>
                                      <p:to>
                                        <p:strVal val="visible"/>
                                      </p:to>
                                    </p:set>
                                    <p:animEffect transition="in" filter="fade">
                                      <p:cBhvr>
                                        <p:cTn id="49" dur="1000"/>
                                        <p:tgtEl>
                                          <p:spTgt spid="37893">
                                            <p:txEl>
                                              <p:pRg st="6" end="6"/>
                                            </p:txEl>
                                          </p:spTgt>
                                        </p:tgtEl>
                                      </p:cBhvr>
                                    </p:animEffect>
                                    <p:anim calcmode="lin" valueType="num">
                                      <p:cBhvr>
                                        <p:cTn id="50" dur="1000" fill="hold"/>
                                        <p:tgtEl>
                                          <p:spTgt spid="37893">
                                            <p:txEl>
                                              <p:pRg st="6" end="6"/>
                                            </p:txEl>
                                          </p:spTgt>
                                        </p:tgtEl>
                                        <p:attrNameLst>
                                          <p:attrName>ppt_x</p:attrName>
                                        </p:attrNameLst>
                                      </p:cBhvr>
                                      <p:tavLst>
                                        <p:tav tm="0">
                                          <p:val>
                                            <p:strVal val="#ppt_x"/>
                                          </p:val>
                                        </p:tav>
                                        <p:tav tm="100000">
                                          <p:val>
                                            <p:strVal val="#ppt_x"/>
                                          </p:val>
                                        </p:tav>
                                      </p:tavLst>
                                    </p:anim>
                                    <p:anim calcmode="lin" valueType="num">
                                      <p:cBhvr>
                                        <p:cTn id="51" dur="1000" fill="hold"/>
                                        <p:tgtEl>
                                          <p:spTgt spid="37893">
                                            <p:txEl>
                                              <p:pRg st="6" end="6"/>
                                            </p:txEl>
                                          </p:spTgt>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7893" grpId="0" build="p"/>
    </p:bld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8130" name="Oval 2">
            <a:extLst>
              <a:ext uri="{FF2B5EF4-FFF2-40B4-BE49-F238E27FC236}">
                <a16:creationId xmlns:a16="http://schemas.microsoft.com/office/drawing/2014/main" id="{6EB058FB-550A-B195-D6AE-D6D73F374A57}"/>
              </a:ext>
            </a:extLst>
          </p:cNvPr>
          <p:cNvSpPr>
            <a:spLocks noChangeArrowheads="1"/>
          </p:cNvSpPr>
          <p:nvPr/>
        </p:nvSpPr>
        <p:spPr bwMode="auto">
          <a:xfrm>
            <a:off x="1066800" y="76200"/>
            <a:ext cx="3429000" cy="990600"/>
          </a:xfrm>
          <a:prstGeom prst="ellipse">
            <a:avLst/>
          </a:prstGeom>
          <a:solidFill>
            <a:schemeClr val="tx1"/>
          </a:solidFill>
          <a:ln w="9525">
            <a:solidFill>
              <a:srgbClr val="FFFFFF"/>
            </a:solidFill>
            <a:round/>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algn="ctr"/>
            <a:r>
              <a:rPr lang="en-US" altLang="en-US">
                <a:solidFill>
                  <a:schemeClr val="bg2"/>
                </a:solidFill>
                <a:effectLst>
                  <a:outerShdw blurRad="38100" dist="38100" dir="2700000" algn="tl">
                    <a:srgbClr val="000000"/>
                  </a:outerShdw>
                </a:effectLst>
              </a:rPr>
              <a:t>I. Its History</a:t>
            </a:r>
          </a:p>
        </p:txBody>
      </p:sp>
      <p:sp>
        <p:nvSpPr>
          <p:cNvPr id="48131" name="Text Box 3">
            <a:extLst>
              <a:ext uri="{FF2B5EF4-FFF2-40B4-BE49-F238E27FC236}">
                <a16:creationId xmlns:a16="http://schemas.microsoft.com/office/drawing/2014/main" id="{31D3B6FA-4F71-B51B-7EE3-22A874AF7C41}"/>
              </a:ext>
            </a:extLst>
          </p:cNvPr>
          <p:cNvSpPr txBox="1">
            <a:spLocks noChangeArrowheads="1"/>
          </p:cNvSpPr>
          <p:nvPr/>
        </p:nvSpPr>
        <p:spPr bwMode="auto">
          <a:xfrm>
            <a:off x="1524000" y="1362075"/>
            <a:ext cx="7620000" cy="549592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lvl1pPr defTabSz="396875">
              <a:defRPr sz="2400">
                <a:solidFill>
                  <a:schemeClr val="tx1"/>
                </a:solidFill>
                <a:latin typeface="Times New Roman" panose="02020603050405020304" pitchFamily="18" charset="0"/>
              </a:defRPr>
            </a:lvl1pPr>
            <a:lvl2pPr defTabSz="396875">
              <a:defRPr sz="2400">
                <a:solidFill>
                  <a:schemeClr val="tx1"/>
                </a:solidFill>
                <a:latin typeface="Times New Roman" panose="02020603050405020304" pitchFamily="18" charset="0"/>
              </a:defRPr>
            </a:lvl2pPr>
            <a:lvl3pPr defTabSz="396875">
              <a:defRPr sz="2400">
                <a:solidFill>
                  <a:schemeClr val="tx1"/>
                </a:solidFill>
                <a:latin typeface="Times New Roman" panose="02020603050405020304" pitchFamily="18" charset="0"/>
              </a:defRPr>
            </a:lvl3pPr>
            <a:lvl4pPr defTabSz="396875">
              <a:defRPr sz="2400">
                <a:solidFill>
                  <a:schemeClr val="tx1"/>
                </a:solidFill>
                <a:latin typeface="Times New Roman" panose="02020603050405020304" pitchFamily="18" charset="0"/>
              </a:defRPr>
            </a:lvl4pPr>
            <a:lvl5pPr defTabSz="396875">
              <a:defRPr sz="2400">
                <a:solidFill>
                  <a:schemeClr val="tx1"/>
                </a:solidFill>
                <a:latin typeface="Times New Roman" panose="02020603050405020304" pitchFamily="18" charset="0"/>
              </a:defRPr>
            </a:lvl5pPr>
            <a:lvl6pPr defTabSz="396875" eaLnBrk="0" fontAlgn="base" hangingPunct="0">
              <a:spcBef>
                <a:spcPct val="0"/>
              </a:spcBef>
              <a:spcAft>
                <a:spcPct val="0"/>
              </a:spcAft>
              <a:defRPr sz="2400">
                <a:solidFill>
                  <a:schemeClr val="tx1"/>
                </a:solidFill>
                <a:latin typeface="Times New Roman" panose="02020603050405020304" pitchFamily="18" charset="0"/>
              </a:defRPr>
            </a:lvl6pPr>
            <a:lvl7pPr defTabSz="396875" eaLnBrk="0" fontAlgn="base" hangingPunct="0">
              <a:spcBef>
                <a:spcPct val="0"/>
              </a:spcBef>
              <a:spcAft>
                <a:spcPct val="0"/>
              </a:spcAft>
              <a:defRPr sz="2400">
                <a:solidFill>
                  <a:schemeClr val="tx1"/>
                </a:solidFill>
                <a:latin typeface="Times New Roman" panose="02020603050405020304" pitchFamily="18" charset="0"/>
              </a:defRPr>
            </a:lvl7pPr>
            <a:lvl8pPr defTabSz="396875" eaLnBrk="0" fontAlgn="base" hangingPunct="0">
              <a:spcBef>
                <a:spcPct val="0"/>
              </a:spcBef>
              <a:spcAft>
                <a:spcPct val="0"/>
              </a:spcAft>
              <a:defRPr sz="2400">
                <a:solidFill>
                  <a:schemeClr val="tx1"/>
                </a:solidFill>
                <a:latin typeface="Times New Roman" panose="02020603050405020304" pitchFamily="18" charset="0"/>
              </a:defRPr>
            </a:lvl8pPr>
            <a:lvl9pPr defTabSz="396875" eaLnBrk="0" fontAlgn="base" hangingPunct="0">
              <a:spcBef>
                <a:spcPct val="0"/>
              </a:spcBef>
              <a:spcAft>
                <a:spcPct val="0"/>
              </a:spcAft>
              <a:defRPr sz="2400">
                <a:solidFill>
                  <a:schemeClr val="tx1"/>
                </a:solidFill>
                <a:latin typeface="Times New Roman" panose="02020603050405020304" pitchFamily="18" charset="0"/>
              </a:defRPr>
            </a:lvl9pPr>
          </a:lstStyle>
          <a:p>
            <a:pPr>
              <a:lnSpc>
                <a:spcPct val="90000"/>
              </a:lnSpc>
              <a:spcBef>
                <a:spcPct val="50000"/>
              </a:spcBef>
            </a:pPr>
            <a:r>
              <a:rPr lang="en-US" altLang="en-US" b="0"/>
              <a:t>A. </a:t>
            </a:r>
            <a:r>
              <a:rPr lang="en-US" altLang="en-US"/>
              <a:t>Paul Visited Ephesus Briefly on 2</a:t>
            </a:r>
            <a:r>
              <a:rPr lang="en-US" altLang="en-US" baseline="30000"/>
              <a:t>nd</a:t>
            </a:r>
            <a:r>
              <a:rPr lang="en-US" altLang="en-US"/>
              <a:t> Journey</a:t>
            </a:r>
            <a:r>
              <a:rPr lang="en-US" altLang="en-US" b="0"/>
              <a:t> 			(Acts 18:18-21)</a:t>
            </a:r>
          </a:p>
          <a:p>
            <a:pPr>
              <a:lnSpc>
                <a:spcPct val="90000"/>
              </a:lnSpc>
              <a:spcBef>
                <a:spcPct val="50000"/>
              </a:spcBef>
            </a:pPr>
            <a:r>
              <a:rPr lang="en-US" altLang="en-US" b="0"/>
              <a:t>B.  </a:t>
            </a:r>
            <a:r>
              <a:rPr lang="en-US" altLang="en-US"/>
              <a:t>Aquila &amp; Priscilla’s Correction of Apollos  			</a:t>
            </a:r>
            <a:r>
              <a:rPr lang="en-US" altLang="en-US" b="0"/>
              <a:t>(Acts 18:24-28)</a:t>
            </a:r>
          </a:p>
          <a:p>
            <a:pPr>
              <a:lnSpc>
                <a:spcPct val="90000"/>
              </a:lnSpc>
              <a:spcBef>
                <a:spcPct val="50000"/>
              </a:spcBef>
            </a:pPr>
            <a:r>
              <a:rPr lang="en-US" altLang="en-US" b="0"/>
              <a:t>C. </a:t>
            </a:r>
            <a:r>
              <a:rPr lang="en-US" altLang="en-US"/>
              <a:t>Conversion of 12 Previously Baptized 					</a:t>
            </a:r>
            <a:r>
              <a:rPr lang="en-US" altLang="en-US" b="0"/>
              <a:t>(Acts 19:1-7)</a:t>
            </a:r>
          </a:p>
          <a:p>
            <a:pPr>
              <a:lnSpc>
                <a:spcPct val="90000"/>
              </a:lnSpc>
              <a:spcBef>
                <a:spcPct val="50000"/>
              </a:spcBef>
            </a:pPr>
            <a:r>
              <a:rPr lang="en-US" altLang="en-US" b="0"/>
              <a:t>D. </a:t>
            </a:r>
            <a:r>
              <a:rPr lang="en-US" altLang="en-US"/>
              <a:t>Many Converted on 3</a:t>
            </a:r>
            <a:r>
              <a:rPr lang="en-US" altLang="en-US" baseline="30000"/>
              <a:t>rd</a:t>
            </a:r>
            <a:r>
              <a:rPr lang="en-US" altLang="en-US"/>
              <a:t> Journey</a:t>
            </a:r>
            <a:r>
              <a:rPr lang="en-US" altLang="en-US" b="0"/>
              <a:t> (Acts 19:8-20) </a:t>
            </a:r>
          </a:p>
          <a:p>
            <a:pPr>
              <a:lnSpc>
                <a:spcPct val="90000"/>
              </a:lnSpc>
              <a:spcBef>
                <a:spcPct val="50000"/>
              </a:spcBef>
            </a:pPr>
            <a:r>
              <a:rPr lang="en-US" altLang="en-US" b="0"/>
              <a:t>E. </a:t>
            </a:r>
            <a:r>
              <a:rPr lang="en-US" altLang="en-US"/>
              <a:t>Idol Craftsman Caused a Riot</a:t>
            </a:r>
            <a:r>
              <a:rPr lang="en-US" altLang="en-US" b="0"/>
              <a:t> (Acts 19:21-41)</a:t>
            </a:r>
          </a:p>
          <a:p>
            <a:pPr>
              <a:lnSpc>
                <a:spcPct val="90000"/>
              </a:lnSpc>
              <a:spcBef>
                <a:spcPct val="50000"/>
              </a:spcBef>
            </a:pPr>
            <a:r>
              <a:rPr lang="en-US" altLang="en-US" b="0"/>
              <a:t>F. </a:t>
            </a:r>
            <a:r>
              <a:rPr lang="en-US" altLang="en-US"/>
              <a:t>Paul Met with Elders at Melitus </a:t>
            </a:r>
            <a:r>
              <a:rPr lang="en-US" altLang="en-US" b="0"/>
              <a:t>(Acts 20:13-38)</a:t>
            </a:r>
          </a:p>
          <a:p>
            <a:pPr>
              <a:lnSpc>
                <a:spcPct val="90000"/>
              </a:lnSpc>
              <a:spcBef>
                <a:spcPct val="50000"/>
              </a:spcBef>
            </a:pPr>
            <a:r>
              <a:rPr lang="en-US" altLang="en-US" b="0"/>
              <a:t>G. </a:t>
            </a:r>
            <a:r>
              <a:rPr lang="en-US" altLang="en-US"/>
              <a:t>May have Visited Again after Prison</a:t>
            </a:r>
            <a:r>
              <a:rPr lang="en-US" altLang="en-US" b="0"/>
              <a:t> (1 Tim. 1:3)</a:t>
            </a:r>
          </a:p>
          <a:p>
            <a:pPr>
              <a:lnSpc>
                <a:spcPct val="90000"/>
              </a:lnSpc>
              <a:spcBef>
                <a:spcPct val="50000"/>
              </a:spcBef>
            </a:pPr>
            <a:r>
              <a:rPr lang="en-US" altLang="en-US" b="0"/>
              <a:t>H. </a:t>
            </a:r>
            <a:r>
              <a:rPr lang="en-US" altLang="en-US"/>
              <a:t>Paul Wrote a Letter to Church at Ephesus</a:t>
            </a:r>
            <a:r>
              <a:rPr lang="en-US" altLang="en-US" b="0"/>
              <a:t> (Ephesians)</a:t>
            </a:r>
          </a:p>
          <a:p>
            <a:pPr>
              <a:lnSpc>
                <a:spcPct val="90000"/>
              </a:lnSpc>
              <a:spcBef>
                <a:spcPct val="50000"/>
              </a:spcBef>
            </a:pPr>
            <a:r>
              <a:rPr lang="en-US" altLang="en-US" b="0"/>
              <a:t>I. </a:t>
            </a:r>
            <a:r>
              <a:rPr lang="en-US" altLang="en-US"/>
              <a:t>Timothy Worked with the Church</a:t>
            </a:r>
            <a:r>
              <a:rPr lang="en-US" altLang="en-US" b="0"/>
              <a:t> (1 Tim. 1:3)</a:t>
            </a:r>
          </a:p>
        </p:txBody>
      </p:sp>
    </p:spTree>
  </p:cSld>
  <p:clrMapOvr>
    <a:masterClrMapping/>
  </p:clrMapOvr>
  <p:transition spd="slow">
    <p:fade/>
  </p:transition>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47" presetClass="entr" presetSubtype="0" fill="hold" nodeType="clickEffect">
                                  <p:stCondLst>
                                    <p:cond delay="0"/>
                                  </p:stCondLst>
                                  <p:childTnLst>
                                    <p:set>
                                      <p:cBhvr>
                                        <p:cTn id="6" dur="1" fill="hold">
                                          <p:stCondLst>
                                            <p:cond delay="0"/>
                                          </p:stCondLst>
                                        </p:cTn>
                                        <p:tgtEl>
                                          <p:spTgt spid="48131">
                                            <p:txEl>
                                              <p:pRg st="5" end="5"/>
                                            </p:txEl>
                                          </p:spTgt>
                                        </p:tgtEl>
                                        <p:attrNameLst>
                                          <p:attrName>style.visibility</p:attrName>
                                        </p:attrNameLst>
                                      </p:cBhvr>
                                      <p:to>
                                        <p:strVal val="visible"/>
                                      </p:to>
                                    </p:set>
                                    <p:animEffect transition="in" filter="fade">
                                      <p:cBhvr>
                                        <p:cTn id="7" dur="1000"/>
                                        <p:tgtEl>
                                          <p:spTgt spid="48131">
                                            <p:txEl>
                                              <p:pRg st="5" end="5"/>
                                            </p:txEl>
                                          </p:spTgt>
                                        </p:tgtEl>
                                      </p:cBhvr>
                                    </p:animEffect>
                                    <p:anim calcmode="lin" valueType="num">
                                      <p:cBhvr>
                                        <p:cTn id="8" dur="1000" fill="hold"/>
                                        <p:tgtEl>
                                          <p:spTgt spid="48131">
                                            <p:txEl>
                                              <p:pRg st="5" end="5"/>
                                            </p:txEl>
                                          </p:spTgt>
                                        </p:tgtEl>
                                        <p:attrNameLst>
                                          <p:attrName>ppt_x</p:attrName>
                                        </p:attrNameLst>
                                      </p:cBhvr>
                                      <p:tavLst>
                                        <p:tav tm="0">
                                          <p:val>
                                            <p:strVal val="#ppt_x"/>
                                          </p:val>
                                        </p:tav>
                                        <p:tav tm="100000">
                                          <p:val>
                                            <p:strVal val="#ppt_x"/>
                                          </p:val>
                                        </p:tav>
                                      </p:tavLst>
                                    </p:anim>
                                    <p:anim calcmode="lin" valueType="num">
                                      <p:cBhvr>
                                        <p:cTn id="9" dur="1000" fill="hold"/>
                                        <p:tgtEl>
                                          <p:spTgt spid="48131">
                                            <p:txEl>
                                              <p:pRg st="5" end="5"/>
                                            </p:txEl>
                                          </p:spTgt>
                                        </p:tgtEl>
                                        <p:attrNameLst>
                                          <p:attrName>ppt_y</p:attrName>
                                        </p:attrNameLst>
                                      </p:cBhvr>
                                      <p:tavLst>
                                        <p:tav tm="0">
                                          <p:val>
                                            <p:strVal val="#ppt_y-.1"/>
                                          </p:val>
                                        </p:tav>
                                        <p:tav tm="100000">
                                          <p:val>
                                            <p:strVal val="#ppt_y"/>
                                          </p:val>
                                        </p:tav>
                                      </p:tavLst>
                                    </p:anim>
                                  </p:childTnLst>
                                </p:cTn>
                              </p:par>
                            </p:childTnLst>
                          </p:cTn>
                        </p:par>
                      </p:childTnLst>
                    </p:cTn>
                  </p:par>
                  <p:par>
                    <p:cTn id="10" fill="hold" nodeType="clickPar">
                      <p:stCondLst>
                        <p:cond delay="indefinite"/>
                      </p:stCondLst>
                      <p:childTnLst>
                        <p:par>
                          <p:cTn id="11" fill="hold" nodeType="withGroup">
                            <p:stCondLst>
                              <p:cond delay="0"/>
                            </p:stCondLst>
                            <p:childTnLst>
                              <p:par>
                                <p:cTn id="12" presetID="47" presetClass="entr" presetSubtype="0" fill="hold" nodeType="clickEffect">
                                  <p:stCondLst>
                                    <p:cond delay="0"/>
                                  </p:stCondLst>
                                  <p:childTnLst>
                                    <p:set>
                                      <p:cBhvr>
                                        <p:cTn id="13" dur="1" fill="hold">
                                          <p:stCondLst>
                                            <p:cond delay="0"/>
                                          </p:stCondLst>
                                        </p:cTn>
                                        <p:tgtEl>
                                          <p:spTgt spid="48131">
                                            <p:txEl>
                                              <p:pRg st="6" end="6"/>
                                            </p:txEl>
                                          </p:spTgt>
                                        </p:tgtEl>
                                        <p:attrNameLst>
                                          <p:attrName>style.visibility</p:attrName>
                                        </p:attrNameLst>
                                      </p:cBhvr>
                                      <p:to>
                                        <p:strVal val="visible"/>
                                      </p:to>
                                    </p:set>
                                    <p:animEffect transition="in" filter="fade">
                                      <p:cBhvr>
                                        <p:cTn id="14" dur="1000"/>
                                        <p:tgtEl>
                                          <p:spTgt spid="48131">
                                            <p:txEl>
                                              <p:pRg st="6" end="6"/>
                                            </p:txEl>
                                          </p:spTgt>
                                        </p:tgtEl>
                                      </p:cBhvr>
                                    </p:animEffect>
                                    <p:anim calcmode="lin" valueType="num">
                                      <p:cBhvr>
                                        <p:cTn id="15" dur="1000" fill="hold"/>
                                        <p:tgtEl>
                                          <p:spTgt spid="48131">
                                            <p:txEl>
                                              <p:pRg st="6" end="6"/>
                                            </p:txEl>
                                          </p:spTgt>
                                        </p:tgtEl>
                                        <p:attrNameLst>
                                          <p:attrName>ppt_x</p:attrName>
                                        </p:attrNameLst>
                                      </p:cBhvr>
                                      <p:tavLst>
                                        <p:tav tm="0">
                                          <p:val>
                                            <p:strVal val="#ppt_x"/>
                                          </p:val>
                                        </p:tav>
                                        <p:tav tm="100000">
                                          <p:val>
                                            <p:strVal val="#ppt_x"/>
                                          </p:val>
                                        </p:tav>
                                      </p:tavLst>
                                    </p:anim>
                                    <p:anim calcmode="lin" valueType="num">
                                      <p:cBhvr>
                                        <p:cTn id="16" dur="1000" fill="hold"/>
                                        <p:tgtEl>
                                          <p:spTgt spid="48131">
                                            <p:txEl>
                                              <p:pRg st="6" end="6"/>
                                            </p:txEl>
                                          </p:spTgt>
                                        </p:tgtEl>
                                        <p:attrNameLst>
                                          <p:attrName>ppt_y</p:attrName>
                                        </p:attrNameLst>
                                      </p:cBhvr>
                                      <p:tavLst>
                                        <p:tav tm="0">
                                          <p:val>
                                            <p:strVal val="#ppt_y-.1"/>
                                          </p:val>
                                        </p:tav>
                                        <p:tav tm="100000">
                                          <p:val>
                                            <p:strVal val="#ppt_y"/>
                                          </p:val>
                                        </p:tav>
                                      </p:tavLst>
                                    </p:anim>
                                  </p:childTnLst>
                                </p:cTn>
                              </p:par>
                            </p:childTnLst>
                          </p:cTn>
                        </p:par>
                      </p:childTnLst>
                    </p:cTn>
                  </p:par>
                  <p:par>
                    <p:cTn id="17" fill="hold" nodeType="clickPar">
                      <p:stCondLst>
                        <p:cond delay="indefinite"/>
                      </p:stCondLst>
                      <p:childTnLst>
                        <p:par>
                          <p:cTn id="18" fill="hold" nodeType="withGroup">
                            <p:stCondLst>
                              <p:cond delay="0"/>
                            </p:stCondLst>
                            <p:childTnLst>
                              <p:par>
                                <p:cTn id="19" presetID="47" presetClass="entr" presetSubtype="0" fill="hold" nodeType="clickEffect">
                                  <p:stCondLst>
                                    <p:cond delay="0"/>
                                  </p:stCondLst>
                                  <p:childTnLst>
                                    <p:set>
                                      <p:cBhvr>
                                        <p:cTn id="20" dur="1" fill="hold">
                                          <p:stCondLst>
                                            <p:cond delay="0"/>
                                          </p:stCondLst>
                                        </p:cTn>
                                        <p:tgtEl>
                                          <p:spTgt spid="48131">
                                            <p:txEl>
                                              <p:pRg st="7" end="7"/>
                                            </p:txEl>
                                          </p:spTgt>
                                        </p:tgtEl>
                                        <p:attrNameLst>
                                          <p:attrName>style.visibility</p:attrName>
                                        </p:attrNameLst>
                                      </p:cBhvr>
                                      <p:to>
                                        <p:strVal val="visible"/>
                                      </p:to>
                                    </p:set>
                                    <p:animEffect transition="in" filter="fade">
                                      <p:cBhvr>
                                        <p:cTn id="21" dur="1000"/>
                                        <p:tgtEl>
                                          <p:spTgt spid="48131">
                                            <p:txEl>
                                              <p:pRg st="7" end="7"/>
                                            </p:txEl>
                                          </p:spTgt>
                                        </p:tgtEl>
                                      </p:cBhvr>
                                    </p:animEffect>
                                    <p:anim calcmode="lin" valueType="num">
                                      <p:cBhvr>
                                        <p:cTn id="22" dur="1000" fill="hold"/>
                                        <p:tgtEl>
                                          <p:spTgt spid="48131">
                                            <p:txEl>
                                              <p:pRg st="7" end="7"/>
                                            </p:txEl>
                                          </p:spTgt>
                                        </p:tgtEl>
                                        <p:attrNameLst>
                                          <p:attrName>ppt_x</p:attrName>
                                        </p:attrNameLst>
                                      </p:cBhvr>
                                      <p:tavLst>
                                        <p:tav tm="0">
                                          <p:val>
                                            <p:strVal val="#ppt_x"/>
                                          </p:val>
                                        </p:tav>
                                        <p:tav tm="100000">
                                          <p:val>
                                            <p:strVal val="#ppt_x"/>
                                          </p:val>
                                        </p:tav>
                                      </p:tavLst>
                                    </p:anim>
                                    <p:anim calcmode="lin" valueType="num">
                                      <p:cBhvr>
                                        <p:cTn id="23" dur="1000" fill="hold"/>
                                        <p:tgtEl>
                                          <p:spTgt spid="48131">
                                            <p:txEl>
                                              <p:pRg st="7" end="7"/>
                                            </p:txEl>
                                          </p:spTgt>
                                        </p:tgtEl>
                                        <p:attrNameLst>
                                          <p:attrName>ppt_y</p:attrName>
                                        </p:attrNameLst>
                                      </p:cBhvr>
                                      <p:tavLst>
                                        <p:tav tm="0">
                                          <p:val>
                                            <p:strVal val="#ppt_y-.1"/>
                                          </p:val>
                                        </p:tav>
                                        <p:tav tm="100000">
                                          <p:val>
                                            <p:strVal val="#ppt_y"/>
                                          </p:val>
                                        </p:tav>
                                      </p:tavLst>
                                    </p:anim>
                                  </p:childTnLst>
                                </p:cTn>
                              </p:par>
                            </p:childTnLst>
                          </p:cTn>
                        </p:par>
                      </p:childTnLst>
                    </p:cTn>
                  </p:par>
                  <p:par>
                    <p:cTn id="24" fill="hold" nodeType="clickPar">
                      <p:stCondLst>
                        <p:cond delay="indefinite"/>
                      </p:stCondLst>
                      <p:childTnLst>
                        <p:par>
                          <p:cTn id="25" fill="hold" nodeType="withGroup">
                            <p:stCondLst>
                              <p:cond delay="0"/>
                            </p:stCondLst>
                            <p:childTnLst>
                              <p:par>
                                <p:cTn id="26" presetID="47" presetClass="entr" presetSubtype="0" fill="hold" nodeType="clickEffect">
                                  <p:stCondLst>
                                    <p:cond delay="0"/>
                                  </p:stCondLst>
                                  <p:childTnLst>
                                    <p:set>
                                      <p:cBhvr>
                                        <p:cTn id="27" dur="1" fill="hold">
                                          <p:stCondLst>
                                            <p:cond delay="0"/>
                                          </p:stCondLst>
                                        </p:cTn>
                                        <p:tgtEl>
                                          <p:spTgt spid="48131">
                                            <p:txEl>
                                              <p:pRg st="8" end="8"/>
                                            </p:txEl>
                                          </p:spTgt>
                                        </p:tgtEl>
                                        <p:attrNameLst>
                                          <p:attrName>style.visibility</p:attrName>
                                        </p:attrNameLst>
                                      </p:cBhvr>
                                      <p:to>
                                        <p:strVal val="visible"/>
                                      </p:to>
                                    </p:set>
                                    <p:animEffect transition="in" filter="fade">
                                      <p:cBhvr>
                                        <p:cTn id="28" dur="1000"/>
                                        <p:tgtEl>
                                          <p:spTgt spid="48131">
                                            <p:txEl>
                                              <p:pRg st="8" end="8"/>
                                            </p:txEl>
                                          </p:spTgt>
                                        </p:tgtEl>
                                      </p:cBhvr>
                                    </p:animEffect>
                                    <p:anim calcmode="lin" valueType="num">
                                      <p:cBhvr>
                                        <p:cTn id="29" dur="1000" fill="hold"/>
                                        <p:tgtEl>
                                          <p:spTgt spid="48131">
                                            <p:txEl>
                                              <p:pRg st="8" end="8"/>
                                            </p:txEl>
                                          </p:spTgt>
                                        </p:tgtEl>
                                        <p:attrNameLst>
                                          <p:attrName>ppt_x</p:attrName>
                                        </p:attrNameLst>
                                      </p:cBhvr>
                                      <p:tavLst>
                                        <p:tav tm="0">
                                          <p:val>
                                            <p:strVal val="#ppt_x"/>
                                          </p:val>
                                        </p:tav>
                                        <p:tav tm="100000">
                                          <p:val>
                                            <p:strVal val="#ppt_x"/>
                                          </p:val>
                                        </p:tav>
                                      </p:tavLst>
                                    </p:anim>
                                    <p:anim calcmode="lin" valueType="num">
                                      <p:cBhvr>
                                        <p:cTn id="30" dur="1000" fill="hold"/>
                                        <p:tgtEl>
                                          <p:spTgt spid="48131">
                                            <p:txEl>
                                              <p:pRg st="8" end="8"/>
                                            </p:txEl>
                                          </p:spTgt>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8131" grpId="0" uiExpand="1" build="p"/>
    </p:bld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3794" name="AutoShape 2">
            <a:extLst>
              <a:ext uri="{FF2B5EF4-FFF2-40B4-BE49-F238E27FC236}">
                <a16:creationId xmlns:a16="http://schemas.microsoft.com/office/drawing/2014/main" id="{D38F63D4-0543-9233-7E8F-4008BC7E9BA5}"/>
              </a:ext>
            </a:extLst>
          </p:cNvPr>
          <p:cNvSpPr>
            <a:spLocks noChangeArrowheads="1"/>
          </p:cNvSpPr>
          <p:nvPr/>
        </p:nvSpPr>
        <p:spPr bwMode="auto">
          <a:xfrm>
            <a:off x="1447800" y="228600"/>
            <a:ext cx="7391400" cy="1447800"/>
          </a:xfrm>
          <a:prstGeom prst="bevel">
            <a:avLst>
              <a:gd name="adj" fmla="val 12500"/>
            </a:avLst>
          </a:prstGeom>
          <a:solidFill>
            <a:srgbClr val="FFFFFF"/>
          </a:solidFill>
          <a:ln w="9525">
            <a:solidFill>
              <a:schemeClr val="tx1"/>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algn="ctr"/>
            <a:r>
              <a:rPr lang="en-US" altLang="en-US" sz="3600">
                <a:solidFill>
                  <a:srgbClr val="000000"/>
                </a:solidFill>
              </a:rPr>
              <a:t>A Church That Left Its First Love</a:t>
            </a:r>
          </a:p>
          <a:p>
            <a:pPr algn="ctr"/>
            <a:r>
              <a:rPr lang="en-US" altLang="en-US" i="1"/>
              <a:t>When the Fire is Gone</a:t>
            </a:r>
          </a:p>
        </p:txBody>
      </p:sp>
      <p:sp>
        <p:nvSpPr>
          <p:cNvPr id="33795" name="Text Box 3">
            <a:extLst>
              <a:ext uri="{FF2B5EF4-FFF2-40B4-BE49-F238E27FC236}">
                <a16:creationId xmlns:a16="http://schemas.microsoft.com/office/drawing/2014/main" id="{0F8EFD2E-5E8B-4AB3-0251-EEED92C4D716}"/>
              </a:ext>
            </a:extLst>
          </p:cNvPr>
          <p:cNvSpPr txBox="1">
            <a:spLocks noChangeArrowheads="1"/>
          </p:cNvSpPr>
          <p:nvPr/>
        </p:nvSpPr>
        <p:spPr bwMode="auto">
          <a:xfrm>
            <a:off x="1676400" y="2590800"/>
            <a:ext cx="7467600" cy="51911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p>
            <a:pPr>
              <a:spcBef>
                <a:spcPct val="50000"/>
              </a:spcBef>
            </a:pPr>
            <a:endParaRPr lang="en-US" altLang="en-US"/>
          </a:p>
        </p:txBody>
      </p:sp>
      <p:sp>
        <p:nvSpPr>
          <p:cNvPr id="33796" name="Oval 4">
            <a:extLst>
              <a:ext uri="{FF2B5EF4-FFF2-40B4-BE49-F238E27FC236}">
                <a16:creationId xmlns:a16="http://schemas.microsoft.com/office/drawing/2014/main" id="{C7EFE6D1-7863-F43A-3250-09DE7221D1DE}"/>
              </a:ext>
            </a:extLst>
          </p:cNvPr>
          <p:cNvSpPr>
            <a:spLocks noChangeArrowheads="1"/>
          </p:cNvSpPr>
          <p:nvPr/>
        </p:nvSpPr>
        <p:spPr bwMode="auto">
          <a:xfrm>
            <a:off x="1600200" y="2286000"/>
            <a:ext cx="3429000" cy="990600"/>
          </a:xfrm>
          <a:prstGeom prst="ellipse">
            <a:avLst/>
          </a:prstGeom>
          <a:solidFill>
            <a:schemeClr val="tx1"/>
          </a:solidFill>
          <a:ln w="9525">
            <a:solidFill>
              <a:srgbClr val="FFFFFF"/>
            </a:solidFill>
            <a:round/>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algn="ctr"/>
            <a:r>
              <a:rPr lang="en-US" altLang="en-US">
                <a:solidFill>
                  <a:schemeClr val="bg2"/>
                </a:solidFill>
                <a:effectLst>
                  <a:outerShdw blurRad="38100" dist="38100" dir="2700000" algn="tl">
                    <a:srgbClr val="000000"/>
                  </a:outerShdw>
                </a:effectLst>
              </a:rPr>
              <a:t>I. Its History</a:t>
            </a:r>
          </a:p>
        </p:txBody>
      </p:sp>
      <p:sp>
        <p:nvSpPr>
          <p:cNvPr id="33797" name="Oval 5">
            <a:extLst>
              <a:ext uri="{FF2B5EF4-FFF2-40B4-BE49-F238E27FC236}">
                <a16:creationId xmlns:a16="http://schemas.microsoft.com/office/drawing/2014/main" id="{291040DB-C089-6DE7-F21F-CFF3185CC29B}"/>
              </a:ext>
            </a:extLst>
          </p:cNvPr>
          <p:cNvSpPr>
            <a:spLocks noChangeArrowheads="1"/>
          </p:cNvSpPr>
          <p:nvPr/>
        </p:nvSpPr>
        <p:spPr bwMode="auto">
          <a:xfrm>
            <a:off x="2743200" y="3098800"/>
            <a:ext cx="3429000" cy="990600"/>
          </a:xfrm>
          <a:prstGeom prst="ellipse">
            <a:avLst/>
          </a:prstGeom>
          <a:solidFill>
            <a:schemeClr val="tx1"/>
          </a:solidFill>
          <a:ln w="9525">
            <a:solidFill>
              <a:srgbClr val="FFFFFF"/>
            </a:solidFill>
            <a:round/>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algn="ctr"/>
            <a:r>
              <a:rPr lang="en-US" altLang="en-US">
                <a:solidFill>
                  <a:schemeClr val="bg2"/>
                </a:solidFill>
                <a:effectLst>
                  <a:outerShdw blurRad="38100" dist="38100" dir="2700000" algn="tl">
                    <a:srgbClr val="000000"/>
                  </a:outerShdw>
                </a:effectLst>
              </a:rPr>
              <a:t>II. Its Strong</a:t>
            </a:r>
          </a:p>
          <a:p>
            <a:pPr algn="ctr"/>
            <a:r>
              <a:rPr lang="en-US" altLang="en-US">
                <a:solidFill>
                  <a:schemeClr val="bg2"/>
                </a:solidFill>
                <a:effectLst>
                  <a:outerShdw blurRad="38100" dist="38100" dir="2700000" algn="tl">
                    <a:srgbClr val="000000"/>
                  </a:outerShdw>
                </a:effectLst>
              </a:rPr>
              <a:t>Qualities</a:t>
            </a:r>
          </a:p>
        </p:txBody>
      </p:sp>
    </p:spTree>
  </p:cSld>
  <p:clrMapOvr>
    <a:masterClrMapping/>
  </p:clrMapOvr>
  <p:transition spd="slow">
    <p:fade/>
  </p:transition>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3010" name="Oval 2">
            <a:extLst>
              <a:ext uri="{FF2B5EF4-FFF2-40B4-BE49-F238E27FC236}">
                <a16:creationId xmlns:a16="http://schemas.microsoft.com/office/drawing/2014/main" id="{998571D6-6F37-92D7-48B2-62E62F326F33}"/>
              </a:ext>
            </a:extLst>
          </p:cNvPr>
          <p:cNvSpPr>
            <a:spLocks noChangeArrowheads="1"/>
          </p:cNvSpPr>
          <p:nvPr/>
        </p:nvSpPr>
        <p:spPr bwMode="auto">
          <a:xfrm>
            <a:off x="1066800" y="76200"/>
            <a:ext cx="3429000" cy="990600"/>
          </a:xfrm>
          <a:prstGeom prst="ellipse">
            <a:avLst/>
          </a:prstGeom>
          <a:solidFill>
            <a:schemeClr val="tx1"/>
          </a:solidFill>
          <a:ln w="9525">
            <a:solidFill>
              <a:srgbClr val="FFFFFF"/>
            </a:solidFill>
            <a:round/>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algn="ctr"/>
            <a:r>
              <a:rPr lang="en-US" altLang="en-US">
                <a:solidFill>
                  <a:schemeClr val="bg2"/>
                </a:solidFill>
                <a:effectLst>
                  <a:outerShdw blurRad="38100" dist="38100" dir="2700000" algn="tl">
                    <a:srgbClr val="000000"/>
                  </a:outerShdw>
                </a:effectLst>
              </a:rPr>
              <a:t>II. Its Strong</a:t>
            </a:r>
          </a:p>
          <a:p>
            <a:pPr algn="ctr"/>
            <a:r>
              <a:rPr lang="en-US" altLang="en-US">
                <a:solidFill>
                  <a:schemeClr val="bg2"/>
                </a:solidFill>
                <a:effectLst>
                  <a:outerShdw blurRad="38100" dist="38100" dir="2700000" algn="tl">
                    <a:srgbClr val="000000"/>
                  </a:outerShdw>
                </a:effectLst>
              </a:rPr>
              <a:t>Qualities</a:t>
            </a:r>
          </a:p>
        </p:txBody>
      </p:sp>
      <p:sp>
        <p:nvSpPr>
          <p:cNvPr id="43011" name="Text Box 3">
            <a:extLst>
              <a:ext uri="{FF2B5EF4-FFF2-40B4-BE49-F238E27FC236}">
                <a16:creationId xmlns:a16="http://schemas.microsoft.com/office/drawing/2014/main" id="{06E54C6C-C235-7911-2714-774527D9833F}"/>
              </a:ext>
            </a:extLst>
          </p:cNvPr>
          <p:cNvSpPr txBox="1">
            <a:spLocks noChangeArrowheads="1"/>
          </p:cNvSpPr>
          <p:nvPr/>
        </p:nvSpPr>
        <p:spPr bwMode="auto">
          <a:xfrm>
            <a:off x="1371600" y="1447800"/>
            <a:ext cx="7315200" cy="2870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lvl1pPr defTabSz="457200">
              <a:defRPr sz="2400">
                <a:solidFill>
                  <a:schemeClr val="tx1"/>
                </a:solidFill>
                <a:latin typeface="Times New Roman" panose="02020603050405020304" pitchFamily="18" charset="0"/>
              </a:defRPr>
            </a:lvl1pPr>
            <a:lvl2pPr defTabSz="457200">
              <a:defRPr sz="2400">
                <a:solidFill>
                  <a:schemeClr val="tx1"/>
                </a:solidFill>
                <a:latin typeface="Times New Roman" panose="02020603050405020304" pitchFamily="18" charset="0"/>
              </a:defRPr>
            </a:lvl2pPr>
            <a:lvl3pPr defTabSz="457200">
              <a:defRPr sz="2400">
                <a:solidFill>
                  <a:schemeClr val="tx1"/>
                </a:solidFill>
                <a:latin typeface="Times New Roman" panose="02020603050405020304" pitchFamily="18" charset="0"/>
              </a:defRPr>
            </a:lvl3pPr>
            <a:lvl4pPr defTabSz="457200">
              <a:defRPr sz="2400">
                <a:solidFill>
                  <a:schemeClr val="tx1"/>
                </a:solidFill>
                <a:latin typeface="Times New Roman" panose="02020603050405020304" pitchFamily="18" charset="0"/>
              </a:defRPr>
            </a:lvl4pPr>
            <a:lvl5pPr defTabSz="457200">
              <a:defRPr sz="2400">
                <a:solidFill>
                  <a:schemeClr val="tx1"/>
                </a:solidFill>
                <a:latin typeface="Times New Roman" panose="02020603050405020304" pitchFamily="18" charset="0"/>
              </a:defRPr>
            </a:lvl5pPr>
            <a:lvl6pPr defTabSz="457200" eaLnBrk="0" fontAlgn="base" hangingPunct="0">
              <a:spcBef>
                <a:spcPct val="0"/>
              </a:spcBef>
              <a:spcAft>
                <a:spcPct val="0"/>
              </a:spcAft>
              <a:defRPr sz="2400">
                <a:solidFill>
                  <a:schemeClr val="tx1"/>
                </a:solidFill>
                <a:latin typeface="Times New Roman" panose="02020603050405020304" pitchFamily="18" charset="0"/>
              </a:defRPr>
            </a:lvl6pPr>
            <a:lvl7pPr defTabSz="457200" eaLnBrk="0" fontAlgn="base" hangingPunct="0">
              <a:spcBef>
                <a:spcPct val="0"/>
              </a:spcBef>
              <a:spcAft>
                <a:spcPct val="0"/>
              </a:spcAft>
              <a:defRPr sz="2400">
                <a:solidFill>
                  <a:schemeClr val="tx1"/>
                </a:solidFill>
                <a:latin typeface="Times New Roman" panose="02020603050405020304" pitchFamily="18" charset="0"/>
              </a:defRPr>
            </a:lvl7pPr>
            <a:lvl8pPr defTabSz="457200" eaLnBrk="0" fontAlgn="base" hangingPunct="0">
              <a:spcBef>
                <a:spcPct val="0"/>
              </a:spcBef>
              <a:spcAft>
                <a:spcPct val="0"/>
              </a:spcAft>
              <a:defRPr sz="2400">
                <a:solidFill>
                  <a:schemeClr val="tx1"/>
                </a:solidFill>
                <a:latin typeface="Times New Roman" panose="02020603050405020304" pitchFamily="18" charset="0"/>
              </a:defRPr>
            </a:lvl8pPr>
            <a:lvl9pPr defTabSz="457200" eaLnBrk="0" fontAlgn="base" hangingPunct="0">
              <a:spcBef>
                <a:spcPct val="0"/>
              </a:spcBef>
              <a:spcAft>
                <a:spcPct val="0"/>
              </a:spcAft>
              <a:defRPr sz="2400">
                <a:solidFill>
                  <a:schemeClr val="tx1"/>
                </a:solidFill>
                <a:latin typeface="Times New Roman" panose="02020603050405020304" pitchFamily="18" charset="0"/>
              </a:defRPr>
            </a:lvl9pPr>
          </a:lstStyle>
          <a:p>
            <a:pPr>
              <a:spcBef>
                <a:spcPct val="50000"/>
              </a:spcBef>
            </a:pPr>
            <a:r>
              <a:rPr lang="en-US" altLang="en-US" sz="2800" dirty="0"/>
              <a:t>A. Works (v. 2)</a:t>
            </a:r>
          </a:p>
          <a:p>
            <a:pPr>
              <a:spcBef>
                <a:spcPct val="50000"/>
              </a:spcBef>
            </a:pPr>
            <a:r>
              <a:rPr lang="en-US" altLang="en-US" sz="2800" dirty="0"/>
              <a:t>	</a:t>
            </a:r>
            <a:r>
              <a:rPr lang="en-US" altLang="en-US" sz="2800" b="0" dirty="0"/>
              <a:t>1. What they do in service to the Lord</a:t>
            </a:r>
          </a:p>
          <a:p>
            <a:pPr>
              <a:spcBef>
                <a:spcPct val="50000"/>
              </a:spcBef>
            </a:pPr>
            <a:r>
              <a:rPr lang="en-US" altLang="en-US" sz="2800" b="0" dirty="0"/>
              <a:t>	2. “Works may be either good or bad; here 			they appear to be good” (Hailey)</a:t>
            </a:r>
          </a:p>
          <a:p>
            <a:pPr>
              <a:spcBef>
                <a:spcPct val="50000"/>
              </a:spcBef>
            </a:pPr>
            <a:r>
              <a:rPr lang="en-US" altLang="en-US" sz="2800" b="0" dirty="0"/>
              <a:t>	3. This is an </a:t>
            </a:r>
            <a:r>
              <a:rPr lang="en-US" altLang="en-US" sz="2800" u="sng" dirty="0"/>
              <a:t>active</a:t>
            </a:r>
            <a:r>
              <a:rPr lang="en-US" altLang="en-US" sz="2800" b="0" dirty="0"/>
              <a:t> congregation</a:t>
            </a:r>
            <a:endParaRPr lang="en-US" altLang="en-US" sz="2800" dirty="0"/>
          </a:p>
        </p:txBody>
      </p:sp>
    </p:spTree>
  </p:cSld>
  <p:clrMapOvr>
    <a:masterClrMapping/>
  </p:clrMapOvr>
  <p:transition spd="slow">
    <p:fade/>
  </p:transition>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47" presetClass="entr" presetSubtype="0" fill="hold" nodeType="clickEffect">
                                  <p:stCondLst>
                                    <p:cond delay="0"/>
                                  </p:stCondLst>
                                  <p:childTnLst>
                                    <p:set>
                                      <p:cBhvr>
                                        <p:cTn id="6" dur="1" fill="hold">
                                          <p:stCondLst>
                                            <p:cond delay="0"/>
                                          </p:stCondLst>
                                        </p:cTn>
                                        <p:tgtEl>
                                          <p:spTgt spid="43011">
                                            <p:txEl>
                                              <p:pRg st="0" end="0"/>
                                            </p:txEl>
                                          </p:spTgt>
                                        </p:tgtEl>
                                        <p:attrNameLst>
                                          <p:attrName>style.visibility</p:attrName>
                                        </p:attrNameLst>
                                      </p:cBhvr>
                                      <p:to>
                                        <p:strVal val="visible"/>
                                      </p:to>
                                    </p:set>
                                    <p:animEffect transition="in" filter="fade">
                                      <p:cBhvr>
                                        <p:cTn id="7" dur="1000"/>
                                        <p:tgtEl>
                                          <p:spTgt spid="43011">
                                            <p:txEl>
                                              <p:pRg st="0" end="0"/>
                                            </p:txEl>
                                          </p:spTgt>
                                        </p:tgtEl>
                                      </p:cBhvr>
                                    </p:animEffect>
                                    <p:anim calcmode="lin" valueType="num">
                                      <p:cBhvr>
                                        <p:cTn id="8" dur="1000" fill="hold"/>
                                        <p:tgtEl>
                                          <p:spTgt spid="43011">
                                            <p:txEl>
                                              <p:pRg st="0" end="0"/>
                                            </p:txEl>
                                          </p:spTgt>
                                        </p:tgtEl>
                                        <p:attrNameLst>
                                          <p:attrName>ppt_x</p:attrName>
                                        </p:attrNameLst>
                                      </p:cBhvr>
                                      <p:tavLst>
                                        <p:tav tm="0">
                                          <p:val>
                                            <p:strVal val="#ppt_x"/>
                                          </p:val>
                                        </p:tav>
                                        <p:tav tm="100000">
                                          <p:val>
                                            <p:strVal val="#ppt_x"/>
                                          </p:val>
                                        </p:tav>
                                      </p:tavLst>
                                    </p:anim>
                                    <p:anim calcmode="lin" valueType="num">
                                      <p:cBhvr>
                                        <p:cTn id="9" dur="1000" fill="hold"/>
                                        <p:tgtEl>
                                          <p:spTgt spid="43011">
                                            <p:txEl>
                                              <p:pRg st="0" end="0"/>
                                            </p:txEl>
                                          </p:spTgt>
                                        </p:tgtEl>
                                        <p:attrNameLst>
                                          <p:attrName>ppt_y</p:attrName>
                                        </p:attrNameLst>
                                      </p:cBhvr>
                                      <p:tavLst>
                                        <p:tav tm="0">
                                          <p:val>
                                            <p:strVal val="#ppt_y-.1"/>
                                          </p:val>
                                        </p:tav>
                                        <p:tav tm="100000">
                                          <p:val>
                                            <p:strVal val="#ppt_y"/>
                                          </p:val>
                                        </p:tav>
                                      </p:tavLst>
                                    </p:anim>
                                  </p:childTnLst>
                                </p:cTn>
                              </p:par>
                            </p:childTnLst>
                          </p:cTn>
                        </p:par>
                      </p:childTnLst>
                    </p:cTn>
                  </p:par>
                  <p:par>
                    <p:cTn id="10" fill="hold" nodeType="clickPar">
                      <p:stCondLst>
                        <p:cond delay="indefinite"/>
                      </p:stCondLst>
                      <p:childTnLst>
                        <p:par>
                          <p:cTn id="11" fill="hold" nodeType="withGroup">
                            <p:stCondLst>
                              <p:cond delay="0"/>
                            </p:stCondLst>
                            <p:childTnLst>
                              <p:par>
                                <p:cTn id="12" presetID="47" presetClass="entr" presetSubtype="0" fill="hold" nodeType="clickEffect">
                                  <p:stCondLst>
                                    <p:cond delay="0"/>
                                  </p:stCondLst>
                                  <p:childTnLst>
                                    <p:set>
                                      <p:cBhvr>
                                        <p:cTn id="13" dur="1" fill="hold">
                                          <p:stCondLst>
                                            <p:cond delay="0"/>
                                          </p:stCondLst>
                                        </p:cTn>
                                        <p:tgtEl>
                                          <p:spTgt spid="43011">
                                            <p:txEl>
                                              <p:pRg st="1" end="1"/>
                                            </p:txEl>
                                          </p:spTgt>
                                        </p:tgtEl>
                                        <p:attrNameLst>
                                          <p:attrName>style.visibility</p:attrName>
                                        </p:attrNameLst>
                                      </p:cBhvr>
                                      <p:to>
                                        <p:strVal val="visible"/>
                                      </p:to>
                                    </p:set>
                                    <p:animEffect transition="in" filter="fade">
                                      <p:cBhvr>
                                        <p:cTn id="14" dur="1000"/>
                                        <p:tgtEl>
                                          <p:spTgt spid="43011">
                                            <p:txEl>
                                              <p:pRg st="1" end="1"/>
                                            </p:txEl>
                                          </p:spTgt>
                                        </p:tgtEl>
                                      </p:cBhvr>
                                    </p:animEffect>
                                    <p:anim calcmode="lin" valueType="num">
                                      <p:cBhvr>
                                        <p:cTn id="15" dur="1000" fill="hold"/>
                                        <p:tgtEl>
                                          <p:spTgt spid="43011">
                                            <p:txEl>
                                              <p:pRg st="1" end="1"/>
                                            </p:txEl>
                                          </p:spTgt>
                                        </p:tgtEl>
                                        <p:attrNameLst>
                                          <p:attrName>ppt_x</p:attrName>
                                        </p:attrNameLst>
                                      </p:cBhvr>
                                      <p:tavLst>
                                        <p:tav tm="0">
                                          <p:val>
                                            <p:strVal val="#ppt_x"/>
                                          </p:val>
                                        </p:tav>
                                        <p:tav tm="100000">
                                          <p:val>
                                            <p:strVal val="#ppt_x"/>
                                          </p:val>
                                        </p:tav>
                                      </p:tavLst>
                                    </p:anim>
                                    <p:anim calcmode="lin" valueType="num">
                                      <p:cBhvr>
                                        <p:cTn id="16" dur="1000" fill="hold"/>
                                        <p:tgtEl>
                                          <p:spTgt spid="43011">
                                            <p:txEl>
                                              <p:pRg st="1" end="1"/>
                                            </p:txEl>
                                          </p:spTgt>
                                        </p:tgtEl>
                                        <p:attrNameLst>
                                          <p:attrName>ppt_y</p:attrName>
                                        </p:attrNameLst>
                                      </p:cBhvr>
                                      <p:tavLst>
                                        <p:tav tm="0">
                                          <p:val>
                                            <p:strVal val="#ppt_y-.1"/>
                                          </p:val>
                                        </p:tav>
                                        <p:tav tm="100000">
                                          <p:val>
                                            <p:strVal val="#ppt_y"/>
                                          </p:val>
                                        </p:tav>
                                      </p:tavLst>
                                    </p:anim>
                                  </p:childTnLst>
                                </p:cTn>
                              </p:par>
                            </p:childTnLst>
                          </p:cTn>
                        </p:par>
                      </p:childTnLst>
                    </p:cTn>
                  </p:par>
                  <p:par>
                    <p:cTn id="17" fill="hold" nodeType="clickPar">
                      <p:stCondLst>
                        <p:cond delay="indefinite"/>
                      </p:stCondLst>
                      <p:childTnLst>
                        <p:par>
                          <p:cTn id="18" fill="hold" nodeType="withGroup">
                            <p:stCondLst>
                              <p:cond delay="0"/>
                            </p:stCondLst>
                            <p:childTnLst>
                              <p:par>
                                <p:cTn id="19" presetID="47" presetClass="entr" presetSubtype="0" fill="hold" nodeType="clickEffect">
                                  <p:stCondLst>
                                    <p:cond delay="0"/>
                                  </p:stCondLst>
                                  <p:childTnLst>
                                    <p:set>
                                      <p:cBhvr>
                                        <p:cTn id="20" dur="1" fill="hold">
                                          <p:stCondLst>
                                            <p:cond delay="0"/>
                                          </p:stCondLst>
                                        </p:cTn>
                                        <p:tgtEl>
                                          <p:spTgt spid="43011">
                                            <p:txEl>
                                              <p:pRg st="2" end="2"/>
                                            </p:txEl>
                                          </p:spTgt>
                                        </p:tgtEl>
                                        <p:attrNameLst>
                                          <p:attrName>style.visibility</p:attrName>
                                        </p:attrNameLst>
                                      </p:cBhvr>
                                      <p:to>
                                        <p:strVal val="visible"/>
                                      </p:to>
                                    </p:set>
                                    <p:animEffect transition="in" filter="fade">
                                      <p:cBhvr>
                                        <p:cTn id="21" dur="1000"/>
                                        <p:tgtEl>
                                          <p:spTgt spid="43011">
                                            <p:txEl>
                                              <p:pRg st="2" end="2"/>
                                            </p:txEl>
                                          </p:spTgt>
                                        </p:tgtEl>
                                      </p:cBhvr>
                                    </p:animEffect>
                                    <p:anim calcmode="lin" valueType="num">
                                      <p:cBhvr>
                                        <p:cTn id="22" dur="1000" fill="hold"/>
                                        <p:tgtEl>
                                          <p:spTgt spid="43011">
                                            <p:txEl>
                                              <p:pRg st="2" end="2"/>
                                            </p:txEl>
                                          </p:spTgt>
                                        </p:tgtEl>
                                        <p:attrNameLst>
                                          <p:attrName>ppt_x</p:attrName>
                                        </p:attrNameLst>
                                      </p:cBhvr>
                                      <p:tavLst>
                                        <p:tav tm="0">
                                          <p:val>
                                            <p:strVal val="#ppt_x"/>
                                          </p:val>
                                        </p:tav>
                                        <p:tav tm="100000">
                                          <p:val>
                                            <p:strVal val="#ppt_x"/>
                                          </p:val>
                                        </p:tav>
                                      </p:tavLst>
                                    </p:anim>
                                    <p:anim calcmode="lin" valueType="num">
                                      <p:cBhvr>
                                        <p:cTn id="23" dur="1000" fill="hold"/>
                                        <p:tgtEl>
                                          <p:spTgt spid="43011">
                                            <p:txEl>
                                              <p:pRg st="2" end="2"/>
                                            </p:txEl>
                                          </p:spTgt>
                                        </p:tgtEl>
                                        <p:attrNameLst>
                                          <p:attrName>ppt_y</p:attrName>
                                        </p:attrNameLst>
                                      </p:cBhvr>
                                      <p:tavLst>
                                        <p:tav tm="0">
                                          <p:val>
                                            <p:strVal val="#ppt_y-.1"/>
                                          </p:val>
                                        </p:tav>
                                        <p:tav tm="100000">
                                          <p:val>
                                            <p:strVal val="#ppt_y"/>
                                          </p:val>
                                        </p:tav>
                                      </p:tavLst>
                                    </p:anim>
                                  </p:childTnLst>
                                </p:cTn>
                              </p:par>
                            </p:childTnLst>
                          </p:cTn>
                        </p:par>
                      </p:childTnLst>
                    </p:cTn>
                  </p:par>
                  <p:par>
                    <p:cTn id="24" fill="hold" nodeType="clickPar">
                      <p:stCondLst>
                        <p:cond delay="indefinite"/>
                      </p:stCondLst>
                      <p:childTnLst>
                        <p:par>
                          <p:cTn id="25" fill="hold" nodeType="withGroup">
                            <p:stCondLst>
                              <p:cond delay="0"/>
                            </p:stCondLst>
                            <p:childTnLst>
                              <p:par>
                                <p:cTn id="26" presetID="47" presetClass="entr" presetSubtype="0" fill="hold" nodeType="clickEffect">
                                  <p:stCondLst>
                                    <p:cond delay="0"/>
                                  </p:stCondLst>
                                  <p:childTnLst>
                                    <p:set>
                                      <p:cBhvr>
                                        <p:cTn id="27" dur="1" fill="hold">
                                          <p:stCondLst>
                                            <p:cond delay="0"/>
                                          </p:stCondLst>
                                        </p:cTn>
                                        <p:tgtEl>
                                          <p:spTgt spid="43011">
                                            <p:txEl>
                                              <p:pRg st="3" end="3"/>
                                            </p:txEl>
                                          </p:spTgt>
                                        </p:tgtEl>
                                        <p:attrNameLst>
                                          <p:attrName>style.visibility</p:attrName>
                                        </p:attrNameLst>
                                      </p:cBhvr>
                                      <p:to>
                                        <p:strVal val="visible"/>
                                      </p:to>
                                    </p:set>
                                    <p:animEffect transition="in" filter="fade">
                                      <p:cBhvr>
                                        <p:cTn id="28" dur="1000"/>
                                        <p:tgtEl>
                                          <p:spTgt spid="43011">
                                            <p:txEl>
                                              <p:pRg st="3" end="3"/>
                                            </p:txEl>
                                          </p:spTgt>
                                        </p:tgtEl>
                                      </p:cBhvr>
                                    </p:animEffect>
                                    <p:anim calcmode="lin" valueType="num">
                                      <p:cBhvr>
                                        <p:cTn id="29" dur="1000" fill="hold"/>
                                        <p:tgtEl>
                                          <p:spTgt spid="43011">
                                            <p:txEl>
                                              <p:pRg st="3" end="3"/>
                                            </p:txEl>
                                          </p:spTgt>
                                        </p:tgtEl>
                                        <p:attrNameLst>
                                          <p:attrName>ppt_x</p:attrName>
                                        </p:attrNameLst>
                                      </p:cBhvr>
                                      <p:tavLst>
                                        <p:tav tm="0">
                                          <p:val>
                                            <p:strVal val="#ppt_x"/>
                                          </p:val>
                                        </p:tav>
                                        <p:tav tm="100000">
                                          <p:val>
                                            <p:strVal val="#ppt_x"/>
                                          </p:val>
                                        </p:tav>
                                      </p:tavLst>
                                    </p:anim>
                                    <p:anim calcmode="lin" valueType="num">
                                      <p:cBhvr>
                                        <p:cTn id="30" dur="1000" fill="hold"/>
                                        <p:tgtEl>
                                          <p:spTgt spid="43011">
                                            <p:txEl>
                                              <p:pRg st="3" end="3"/>
                                            </p:txEl>
                                          </p:spTgt>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3011" grpId="0" build="p"/>
    </p:bld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9154" name="Oval 2">
            <a:extLst>
              <a:ext uri="{FF2B5EF4-FFF2-40B4-BE49-F238E27FC236}">
                <a16:creationId xmlns:a16="http://schemas.microsoft.com/office/drawing/2014/main" id="{D778A37A-5498-E323-1653-C02E67B7792F}"/>
              </a:ext>
            </a:extLst>
          </p:cNvPr>
          <p:cNvSpPr>
            <a:spLocks noChangeArrowheads="1"/>
          </p:cNvSpPr>
          <p:nvPr/>
        </p:nvSpPr>
        <p:spPr bwMode="auto">
          <a:xfrm>
            <a:off x="1066800" y="76200"/>
            <a:ext cx="3429000" cy="990600"/>
          </a:xfrm>
          <a:prstGeom prst="ellipse">
            <a:avLst/>
          </a:prstGeom>
          <a:solidFill>
            <a:schemeClr val="tx1"/>
          </a:solidFill>
          <a:ln w="9525">
            <a:solidFill>
              <a:srgbClr val="FFFFFF"/>
            </a:solidFill>
            <a:round/>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algn="ctr"/>
            <a:r>
              <a:rPr lang="en-US" altLang="en-US">
                <a:solidFill>
                  <a:schemeClr val="bg2"/>
                </a:solidFill>
                <a:effectLst>
                  <a:outerShdw blurRad="38100" dist="38100" dir="2700000" algn="tl">
                    <a:srgbClr val="000000"/>
                  </a:outerShdw>
                </a:effectLst>
              </a:rPr>
              <a:t>II. Its Strong</a:t>
            </a:r>
          </a:p>
          <a:p>
            <a:pPr algn="ctr"/>
            <a:r>
              <a:rPr lang="en-US" altLang="en-US">
                <a:solidFill>
                  <a:schemeClr val="bg2"/>
                </a:solidFill>
                <a:effectLst>
                  <a:outerShdw blurRad="38100" dist="38100" dir="2700000" algn="tl">
                    <a:srgbClr val="000000"/>
                  </a:outerShdw>
                </a:effectLst>
              </a:rPr>
              <a:t>Qualities</a:t>
            </a:r>
          </a:p>
        </p:txBody>
      </p:sp>
      <p:sp>
        <p:nvSpPr>
          <p:cNvPr id="49155" name="Text Box 3">
            <a:extLst>
              <a:ext uri="{FF2B5EF4-FFF2-40B4-BE49-F238E27FC236}">
                <a16:creationId xmlns:a16="http://schemas.microsoft.com/office/drawing/2014/main" id="{7FFBD4FF-414A-ABFA-FEBA-FB6710578297}"/>
              </a:ext>
            </a:extLst>
          </p:cNvPr>
          <p:cNvSpPr txBox="1">
            <a:spLocks noChangeArrowheads="1"/>
          </p:cNvSpPr>
          <p:nvPr/>
        </p:nvSpPr>
        <p:spPr bwMode="auto">
          <a:xfrm>
            <a:off x="1371600" y="1447800"/>
            <a:ext cx="7315200" cy="470693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lvl1pPr defTabSz="396875">
              <a:defRPr sz="2400">
                <a:solidFill>
                  <a:schemeClr val="tx1"/>
                </a:solidFill>
                <a:latin typeface="Times New Roman" panose="02020603050405020304" pitchFamily="18" charset="0"/>
              </a:defRPr>
            </a:lvl1pPr>
            <a:lvl2pPr defTabSz="396875">
              <a:defRPr sz="2400">
                <a:solidFill>
                  <a:schemeClr val="tx1"/>
                </a:solidFill>
                <a:latin typeface="Times New Roman" panose="02020603050405020304" pitchFamily="18" charset="0"/>
              </a:defRPr>
            </a:lvl2pPr>
            <a:lvl3pPr defTabSz="396875">
              <a:defRPr sz="2400">
                <a:solidFill>
                  <a:schemeClr val="tx1"/>
                </a:solidFill>
                <a:latin typeface="Times New Roman" panose="02020603050405020304" pitchFamily="18" charset="0"/>
              </a:defRPr>
            </a:lvl3pPr>
            <a:lvl4pPr defTabSz="396875">
              <a:defRPr sz="2400">
                <a:solidFill>
                  <a:schemeClr val="tx1"/>
                </a:solidFill>
                <a:latin typeface="Times New Roman" panose="02020603050405020304" pitchFamily="18" charset="0"/>
              </a:defRPr>
            </a:lvl4pPr>
            <a:lvl5pPr defTabSz="396875">
              <a:defRPr sz="2400">
                <a:solidFill>
                  <a:schemeClr val="tx1"/>
                </a:solidFill>
                <a:latin typeface="Times New Roman" panose="02020603050405020304" pitchFamily="18" charset="0"/>
              </a:defRPr>
            </a:lvl5pPr>
            <a:lvl6pPr defTabSz="396875" eaLnBrk="0" fontAlgn="base" hangingPunct="0">
              <a:spcBef>
                <a:spcPct val="0"/>
              </a:spcBef>
              <a:spcAft>
                <a:spcPct val="0"/>
              </a:spcAft>
              <a:defRPr sz="2400">
                <a:solidFill>
                  <a:schemeClr val="tx1"/>
                </a:solidFill>
                <a:latin typeface="Times New Roman" panose="02020603050405020304" pitchFamily="18" charset="0"/>
              </a:defRPr>
            </a:lvl6pPr>
            <a:lvl7pPr defTabSz="396875" eaLnBrk="0" fontAlgn="base" hangingPunct="0">
              <a:spcBef>
                <a:spcPct val="0"/>
              </a:spcBef>
              <a:spcAft>
                <a:spcPct val="0"/>
              </a:spcAft>
              <a:defRPr sz="2400">
                <a:solidFill>
                  <a:schemeClr val="tx1"/>
                </a:solidFill>
                <a:latin typeface="Times New Roman" panose="02020603050405020304" pitchFamily="18" charset="0"/>
              </a:defRPr>
            </a:lvl7pPr>
            <a:lvl8pPr defTabSz="396875" eaLnBrk="0" fontAlgn="base" hangingPunct="0">
              <a:spcBef>
                <a:spcPct val="0"/>
              </a:spcBef>
              <a:spcAft>
                <a:spcPct val="0"/>
              </a:spcAft>
              <a:defRPr sz="2400">
                <a:solidFill>
                  <a:schemeClr val="tx1"/>
                </a:solidFill>
                <a:latin typeface="Times New Roman" panose="02020603050405020304" pitchFamily="18" charset="0"/>
              </a:defRPr>
            </a:lvl8pPr>
            <a:lvl9pPr defTabSz="396875" eaLnBrk="0" fontAlgn="base" hangingPunct="0">
              <a:spcBef>
                <a:spcPct val="0"/>
              </a:spcBef>
              <a:spcAft>
                <a:spcPct val="0"/>
              </a:spcAft>
              <a:defRPr sz="2400">
                <a:solidFill>
                  <a:schemeClr val="tx1"/>
                </a:solidFill>
                <a:latin typeface="Times New Roman" panose="02020603050405020304" pitchFamily="18" charset="0"/>
              </a:defRPr>
            </a:lvl9pPr>
          </a:lstStyle>
          <a:p>
            <a:pPr>
              <a:spcBef>
                <a:spcPct val="50000"/>
              </a:spcBef>
            </a:pPr>
            <a:r>
              <a:rPr lang="en-US" altLang="en-US" sz="2800" dirty="0"/>
              <a:t>A. Works (v. 2)</a:t>
            </a:r>
          </a:p>
          <a:p>
            <a:pPr>
              <a:spcBef>
                <a:spcPct val="50000"/>
              </a:spcBef>
            </a:pPr>
            <a:r>
              <a:rPr lang="en-US" altLang="en-US" sz="2800" dirty="0"/>
              <a:t>B. Labor (v. 2)</a:t>
            </a:r>
          </a:p>
          <a:p>
            <a:pPr>
              <a:lnSpc>
                <a:spcPct val="90000"/>
              </a:lnSpc>
              <a:spcBef>
                <a:spcPct val="50000"/>
              </a:spcBef>
            </a:pPr>
            <a:r>
              <a:rPr lang="en-US" altLang="en-US" sz="2800" dirty="0"/>
              <a:t> 	</a:t>
            </a:r>
            <a:r>
              <a:rPr lang="en-US" altLang="en-US" sz="2800" b="0" dirty="0"/>
              <a:t>1. “Toil” (ASV)</a:t>
            </a:r>
          </a:p>
          <a:p>
            <a:pPr>
              <a:lnSpc>
                <a:spcPct val="90000"/>
              </a:lnSpc>
              <a:spcBef>
                <a:spcPct val="50000"/>
              </a:spcBef>
            </a:pPr>
            <a:r>
              <a:rPr lang="en-US" altLang="en-US" sz="2800" b="0" dirty="0"/>
              <a:t>	2. Strenuous, wearying labor</a:t>
            </a:r>
          </a:p>
          <a:p>
            <a:pPr>
              <a:lnSpc>
                <a:spcPct val="90000"/>
              </a:lnSpc>
              <a:spcBef>
                <a:spcPct val="50000"/>
              </a:spcBef>
            </a:pPr>
            <a:r>
              <a:rPr lang="en-US" altLang="en-US" sz="2800" b="0" dirty="0"/>
              <a:t>	3. “Toil lies deeper than works. The word 			translated toil has reference to the effort that 		produces work at the cost of pain” (Ray 			Summers)</a:t>
            </a:r>
          </a:p>
          <a:p>
            <a:pPr>
              <a:lnSpc>
                <a:spcPct val="90000"/>
              </a:lnSpc>
              <a:spcBef>
                <a:spcPct val="50000"/>
              </a:spcBef>
            </a:pPr>
            <a:r>
              <a:rPr lang="en-US" altLang="en-US" sz="2800" b="0" dirty="0"/>
              <a:t>	4. This is an </a:t>
            </a:r>
            <a:r>
              <a:rPr lang="en-US" altLang="en-US" sz="2800" u="sng" dirty="0"/>
              <a:t>aggressive</a:t>
            </a:r>
            <a:r>
              <a:rPr lang="en-US" altLang="en-US" sz="2800" b="0" dirty="0"/>
              <a:t> church.</a:t>
            </a:r>
            <a:endParaRPr lang="en-US" altLang="en-US" sz="2800" dirty="0"/>
          </a:p>
        </p:txBody>
      </p:sp>
    </p:spTree>
  </p:cSld>
  <p:clrMapOvr>
    <a:masterClrMapping/>
  </p:clrMapOvr>
  <p:transition spd="slow">
    <p:fade/>
  </p:transition>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47" presetClass="entr" presetSubtype="0" fill="hold" nodeType="clickEffect">
                                  <p:stCondLst>
                                    <p:cond delay="0"/>
                                  </p:stCondLst>
                                  <p:childTnLst>
                                    <p:set>
                                      <p:cBhvr>
                                        <p:cTn id="6" dur="1" fill="hold">
                                          <p:stCondLst>
                                            <p:cond delay="0"/>
                                          </p:stCondLst>
                                        </p:cTn>
                                        <p:tgtEl>
                                          <p:spTgt spid="49155">
                                            <p:txEl>
                                              <p:pRg st="2" end="2"/>
                                            </p:txEl>
                                          </p:spTgt>
                                        </p:tgtEl>
                                        <p:attrNameLst>
                                          <p:attrName>style.visibility</p:attrName>
                                        </p:attrNameLst>
                                      </p:cBhvr>
                                      <p:to>
                                        <p:strVal val="visible"/>
                                      </p:to>
                                    </p:set>
                                    <p:animEffect transition="in" filter="fade">
                                      <p:cBhvr>
                                        <p:cTn id="7" dur="1000"/>
                                        <p:tgtEl>
                                          <p:spTgt spid="49155">
                                            <p:txEl>
                                              <p:pRg st="2" end="2"/>
                                            </p:txEl>
                                          </p:spTgt>
                                        </p:tgtEl>
                                      </p:cBhvr>
                                    </p:animEffect>
                                    <p:anim calcmode="lin" valueType="num">
                                      <p:cBhvr>
                                        <p:cTn id="8" dur="1000" fill="hold"/>
                                        <p:tgtEl>
                                          <p:spTgt spid="49155">
                                            <p:txEl>
                                              <p:pRg st="2" end="2"/>
                                            </p:txEl>
                                          </p:spTgt>
                                        </p:tgtEl>
                                        <p:attrNameLst>
                                          <p:attrName>ppt_x</p:attrName>
                                        </p:attrNameLst>
                                      </p:cBhvr>
                                      <p:tavLst>
                                        <p:tav tm="0">
                                          <p:val>
                                            <p:strVal val="#ppt_x"/>
                                          </p:val>
                                        </p:tav>
                                        <p:tav tm="100000">
                                          <p:val>
                                            <p:strVal val="#ppt_x"/>
                                          </p:val>
                                        </p:tav>
                                      </p:tavLst>
                                    </p:anim>
                                    <p:anim calcmode="lin" valueType="num">
                                      <p:cBhvr>
                                        <p:cTn id="9" dur="1000" fill="hold"/>
                                        <p:tgtEl>
                                          <p:spTgt spid="49155">
                                            <p:txEl>
                                              <p:pRg st="2" end="2"/>
                                            </p:txEl>
                                          </p:spTgt>
                                        </p:tgtEl>
                                        <p:attrNameLst>
                                          <p:attrName>ppt_y</p:attrName>
                                        </p:attrNameLst>
                                      </p:cBhvr>
                                      <p:tavLst>
                                        <p:tav tm="0">
                                          <p:val>
                                            <p:strVal val="#ppt_y-.1"/>
                                          </p:val>
                                        </p:tav>
                                        <p:tav tm="100000">
                                          <p:val>
                                            <p:strVal val="#ppt_y"/>
                                          </p:val>
                                        </p:tav>
                                      </p:tavLst>
                                    </p:anim>
                                  </p:childTnLst>
                                </p:cTn>
                              </p:par>
                            </p:childTnLst>
                          </p:cTn>
                        </p:par>
                      </p:childTnLst>
                    </p:cTn>
                  </p:par>
                  <p:par>
                    <p:cTn id="10" fill="hold" nodeType="clickPar">
                      <p:stCondLst>
                        <p:cond delay="indefinite"/>
                      </p:stCondLst>
                      <p:childTnLst>
                        <p:par>
                          <p:cTn id="11" fill="hold" nodeType="withGroup">
                            <p:stCondLst>
                              <p:cond delay="0"/>
                            </p:stCondLst>
                            <p:childTnLst>
                              <p:par>
                                <p:cTn id="12" presetID="47" presetClass="entr" presetSubtype="0" fill="hold" nodeType="clickEffect">
                                  <p:stCondLst>
                                    <p:cond delay="0"/>
                                  </p:stCondLst>
                                  <p:childTnLst>
                                    <p:set>
                                      <p:cBhvr>
                                        <p:cTn id="13" dur="1" fill="hold">
                                          <p:stCondLst>
                                            <p:cond delay="0"/>
                                          </p:stCondLst>
                                        </p:cTn>
                                        <p:tgtEl>
                                          <p:spTgt spid="49155">
                                            <p:txEl>
                                              <p:pRg st="3" end="3"/>
                                            </p:txEl>
                                          </p:spTgt>
                                        </p:tgtEl>
                                        <p:attrNameLst>
                                          <p:attrName>style.visibility</p:attrName>
                                        </p:attrNameLst>
                                      </p:cBhvr>
                                      <p:to>
                                        <p:strVal val="visible"/>
                                      </p:to>
                                    </p:set>
                                    <p:animEffect transition="in" filter="fade">
                                      <p:cBhvr>
                                        <p:cTn id="14" dur="1000"/>
                                        <p:tgtEl>
                                          <p:spTgt spid="49155">
                                            <p:txEl>
                                              <p:pRg st="3" end="3"/>
                                            </p:txEl>
                                          </p:spTgt>
                                        </p:tgtEl>
                                      </p:cBhvr>
                                    </p:animEffect>
                                    <p:anim calcmode="lin" valueType="num">
                                      <p:cBhvr>
                                        <p:cTn id="15" dur="1000" fill="hold"/>
                                        <p:tgtEl>
                                          <p:spTgt spid="49155">
                                            <p:txEl>
                                              <p:pRg st="3" end="3"/>
                                            </p:txEl>
                                          </p:spTgt>
                                        </p:tgtEl>
                                        <p:attrNameLst>
                                          <p:attrName>ppt_x</p:attrName>
                                        </p:attrNameLst>
                                      </p:cBhvr>
                                      <p:tavLst>
                                        <p:tav tm="0">
                                          <p:val>
                                            <p:strVal val="#ppt_x"/>
                                          </p:val>
                                        </p:tav>
                                        <p:tav tm="100000">
                                          <p:val>
                                            <p:strVal val="#ppt_x"/>
                                          </p:val>
                                        </p:tav>
                                      </p:tavLst>
                                    </p:anim>
                                    <p:anim calcmode="lin" valueType="num">
                                      <p:cBhvr>
                                        <p:cTn id="16" dur="1000" fill="hold"/>
                                        <p:tgtEl>
                                          <p:spTgt spid="49155">
                                            <p:txEl>
                                              <p:pRg st="3" end="3"/>
                                            </p:txEl>
                                          </p:spTgt>
                                        </p:tgtEl>
                                        <p:attrNameLst>
                                          <p:attrName>ppt_y</p:attrName>
                                        </p:attrNameLst>
                                      </p:cBhvr>
                                      <p:tavLst>
                                        <p:tav tm="0">
                                          <p:val>
                                            <p:strVal val="#ppt_y-.1"/>
                                          </p:val>
                                        </p:tav>
                                        <p:tav tm="100000">
                                          <p:val>
                                            <p:strVal val="#ppt_y"/>
                                          </p:val>
                                        </p:tav>
                                      </p:tavLst>
                                    </p:anim>
                                  </p:childTnLst>
                                </p:cTn>
                              </p:par>
                            </p:childTnLst>
                          </p:cTn>
                        </p:par>
                      </p:childTnLst>
                    </p:cTn>
                  </p:par>
                  <p:par>
                    <p:cTn id="17" fill="hold" nodeType="clickPar">
                      <p:stCondLst>
                        <p:cond delay="indefinite"/>
                      </p:stCondLst>
                      <p:childTnLst>
                        <p:par>
                          <p:cTn id="18" fill="hold" nodeType="withGroup">
                            <p:stCondLst>
                              <p:cond delay="0"/>
                            </p:stCondLst>
                            <p:childTnLst>
                              <p:par>
                                <p:cTn id="19" presetID="47" presetClass="entr" presetSubtype="0" fill="hold" nodeType="clickEffect">
                                  <p:stCondLst>
                                    <p:cond delay="0"/>
                                  </p:stCondLst>
                                  <p:childTnLst>
                                    <p:set>
                                      <p:cBhvr>
                                        <p:cTn id="20" dur="1" fill="hold">
                                          <p:stCondLst>
                                            <p:cond delay="0"/>
                                          </p:stCondLst>
                                        </p:cTn>
                                        <p:tgtEl>
                                          <p:spTgt spid="49155">
                                            <p:txEl>
                                              <p:pRg st="4" end="4"/>
                                            </p:txEl>
                                          </p:spTgt>
                                        </p:tgtEl>
                                        <p:attrNameLst>
                                          <p:attrName>style.visibility</p:attrName>
                                        </p:attrNameLst>
                                      </p:cBhvr>
                                      <p:to>
                                        <p:strVal val="visible"/>
                                      </p:to>
                                    </p:set>
                                    <p:animEffect transition="in" filter="fade">
                                      <p:cBhvr>
                                        <p:cTn id="21" dur="1000"/>
                                        <p:tgtEl>
                                          <p:spTgt spid="49155">
                                            <p:txEl>
                                              <p:pRg st="4" end="4"/>
                                            </p:txEl>
                                          </p:spTgt>
                                        </p:tgtEl>
                                      </p:cBhvr>
                                    </p:animEffect>
                                    <p:anim calcmode="lin" valueType="num">
                                      <p:cBhvr>
                                        <p:cTn id="22" dur="1000" fill="hold"/>
                                        <p:tgtEl>
                                          <p:spTgt spid="49155">
                                            <p:txEl>
                                              <p:pRg st="4" end="4"/>
                                            </p:txEl>
                                          </p:spTgt>
                                        </p:tgtEl>
                                        <p:attrNameLst>
                                          <p:attrName>ppt_x</p:attrName>
                                        </p:attrNameLst>
                                      </p:cBhvr>
                                      <p:tavLst>
                                        <p:tav tm="0">
                                          <p:val>
                                            <p:strVal val="#ppt_x"/>
                                          </p:val>
                                        </p:tav>
                                        <p:tav tm="100000">
                                          <p:val>
                                            <p:strVal val="#ppt_x"/>
                                          </p:val>
                                        </p:tav>
                                      </p:tavLst>
                                    </p:anim>
                                    <p:anim calcmode="lin" valueType="num">
                                      <p:cBhvr>
                                        <p:cTn id="23" dur="1000" fill="hold"/>
                                        <p:tgtEl>
                                          <p:spTgt spid="49155">
                                            <p:txEl>
                                              <p:pRg st="4" end="4"/>
                                            </p:txEl>
                                          </p:spTgt>
                                        </p:tgtEl>
                                        <p:attrNameLst>
                                          <p:attrName>ppt_y</p:attrName>
                                        </p:attrNameLst>
                                      </p:cBhvr>
                                      <p:tavLst>
                                        <p:tav tm="0">
                                          <p:val>
                                            <p:strVal val="#ppt_y-.1"/>
                                          </p:val>
                                        </p:tav>
                                        <p:tav tm="100000">
                                          <p:val>
                                            <p:strVal val="#ppt_y"/>
                                          </p:val>
                                        </p:tav>
                                      </p:tavLst>
                                    </p:anim>
                                  </p:childTnLst>
                                </p:cTn>
                              </p:par>
                            </p:childTnLst>
                          </p:cTn>
                        </p:par>
                      </p:childTnLst>
                    </p:cTn>
                  </p:par>
                  <p:par>
                    <p:cTn id="24" fill="hold" nodeType="clickPar">
                      <p:stCondLst>
                        <p:cond delay="indefinite"/>
                      </p:stCondLst>
                      <p:childTnLst>
                        <p:par>
                          <p:cTn id="25" fill="hold" nodeType="withGroup">
                            <p:stCondLst>
                              <p:cond delay="0"/>
                            </p:stCondLst>
                            <p:childTnLst>
                              <p:par>
                                <p:cTn id="26" presetID="47" presetClass="entr" presetSubtype="0" fill="hold" nodeType="clickEffect">
                                  <p:stCondLst>
                                    <p:cond delay="0"/>
                                  </p:stCondLst>
                                  <p:childTnLst>
                                    <p:set>
                                      <p:cBhvr>
                                        <p:cTn id="27" dur="1" fill="hold">
                                          <p:stCondLst>
                                            <p:cond delay="0"/>
                                          </p:stCondLst>
                                        </p:cTn>
                                        <p:tgtEl>
                                          <p:spTgt spid="49155">
                                            <p:txEl>
                                              <p:pRg st="5" end="5"/>
                                            </p:txEl>
                                          </p:spTgt>
                                        </p:tgtEl>
                                        <p:attrNameLst>
                                          <p:attrName>style.visibility</p:attrName>
                                        </p:attrNameLst>
                                      </p:cBhvr>
                                      <p:to>
                                        <p:strVal val="visible"/>
                                      </p:to>
                                    </p:set>
                                    <p:animEffect transition="in" filter="fade">
                                      <p:cBhvr>
                                        <p:cTn id="28" dur="1000"/>
                                        <p:tgtEl>
                                          <p:spTgt spid="49155">
                                            <p:txEl>
                                              <p:pRg st="5" end="5"/>
                                            </p:txEl>
                                          </p:spTgt>
                                        </p:tgtEl>
                                      </p:cBhvr>
                                    </p:animEffect>
                                    <p:anim calcmode="lin" valueType="num">
                                      <p:cBhvr>
                                        <p:cTn id="29" dur="1000" fill="hold"/>
                                        <p:tgtEl>
                                          <p:spTgt spid="49155">
                                            <p:txEl>
                                              <p:pRg st="5" end="5"/>
                                            </p:txEl>
                                          </p:spTgt>
                                        </p:tgtEl>
                                        <p:attrNameLst>
                                          <p:attrName>ppt_x</p:attrName>
                                        </p:attrNameLst>
                                      </p:cBhvr>
                                      <p:tavLst>
                                        <p:tav tm="0">
                                          <p:val>
                                            <p:strVal val="#ppt_x"/>
                                          </p:val>
                                        </p:tav>
                                        <p:tav tm="100000">
                                          <p:val>
                                            <p:strVal val="#ppt_x"/>
                                          </p:val>
                                        </p:tav>
                                      </p:tavLst>
                                    </p:anim>
                                    <p:anim calcmode="lin" valueType="num">
                                      <p:cBhvr>
                                        <p:cTn id="30" dur="1000" fill="hold"/>
                                        <p:tgtEl>
                                          <p:spTgt spid="49155">
                                            <p:txEl>
                                              <p:pRg st="5" end="5"/>
                                            </p:txEl>
                                          </p:spTgt>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9155" grpId="0" uiExpand="1" build="p"/>
    </p:bld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0178" name="Oval 2">
            <a:extLst>
              <a:ext uri="{FF2B5EF4-FFF2-40B4-BE49-F238E27FC236}">
                <a16:creationId xmlns:a16="http://schemas.microsoft.com/office/drawing/2014/main" id="{FF1B3836-9733-9B42-C089-1DC5101FBF6A}"/>
              </a:ext>
            </a:extLst>
          </p:cNvPr>
          <p:cNvSpPr>
            <a:spLocks noChangeArrowheads="1"/>
          </p:cNvSpPr>
          <p:nvPr/>
        </p:nvSpPr>
        <p:spPr bwMode="auto">
          <a:xfrm>
            <a:off x="1066800" y="76200"/>
            <a:ext cx="3429000" cy="990600"/>
          </a:xfrm>
          <a:prstGeom prst="ellipse">
            <a:avLst/>
          </a:prstGeom>
          <a:solidFill>
            <a:schemeClr val="tx1"/>
          </a:solidFill>
          <a:ln w="9525">
            <a:solidFill>
              <a:srgbClr val="FFFFFF"/>
            </a:solidFill>
            <a:round/>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algn="ctr"/>
            <a:r>
              <a:rPr lang="en-US" altLang="en-US">
                <a:solidFill>
                  <a:schemeClr val="bg2"/>
                </a:solidFill>
                <a:effectLst>
                  <a:outerShdw blurRad="38100" dist="38100" dir="2700000" algn="tl">
                    <a:srgbClr val="000000"/>
                  </a:outerShdw>
                </a:effectLst>
              </a:rPr>
              <a:t>II. Its Strong</a:t>
            </a:r>
          </a:p>
          <a:p>
            <a:pPr algn="ctr"/>
            <a:r>
              <a:rPr lang="en-US" altLang="en-US">
                <a:solidFill>
                  <a:schemeClr val="bg2"/>
                </a:solidFill>
                <a:effectLst>
                  <a:outerShdw blurRad="38100" dist="38100" dir="2700000" algn="tl">
                    <a:srgbClr val="000000"/>
                  </a:outerShdw>
                </a:effectLst>
              </a:rPr>
              <a:t>Qualities</a:t>
            </a:r>
          </a:p>
        </p:txBody>
      </p:sp>
      <p:sp>
        <p:nvSpPr>
          <p:cNvPr id="50179" name="Text Box 3">
            <a:extLst>
              <a:ext uri="{FF2B5EF4-FFF2-40B4-BE49-F238E27FC236}">
                <a16:creationId xmlns:a16="http://schemas.microsoft.com/office/drawing/2014/main" id="{6A406C22-955D-6437-65AC-CAD900C734F6}"/>
              </a:ext>
            </a:extLst>
          </p:cNvPr>
          <p:cNvSpPr txBox="1">
            <a:spLocks noChangeArrowheads="1"/>
          </p:cNvSpPr>
          <p:nvPr/>
        </p:nvSpPr>
        <p:spPr bwMode="auto">
          <a:xfrm>
            <a:off x="1371600" y="1447800"/>
            <a:ext cx="7315200" cy="500697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lvl1pPr>
              <a:tabLst>
                <a:tab pos="457200" algn="l"/>
              </a:tabLst>
              <a:defRPr sz="2400">
                <a:solidFill>
                  <a:schemeClr val="tx1"/>
                </a:solidFill>
                <a:latin typeface="Times New Roman" panose="02020603050405020304" pitchFamily="18" charset="0"/>
              </a:defRPr>
            </a:lvl1pPr>
            <a:lvl2pPr>
              <a:tabLst>
                <a:tab pos="457200" algn="l"/>
              </a:tabLst>
              <a:defRPr sz="2400">
                <a:solidFill>
                  <a:schemeClr val="tx1"/>
                </a:solidFill>
                <a:latin typeface="Times New Roman" panose="02020603050405020304" pitchFamily="18" charset="0"/>
              </a:defRPr>
            </a:lvl2pPr>
            <a:lvl3pPr>
              <a:tabLst>
                <a:tab pos="457200" algn="l"/>
              </a:tabLst>
              <a:defRPr sz="2400">
                <a:solidFill>
                  <a:schemeClr val="tx1"/>
                </a:solidFill>
                <a:latin typeface="Times New Roman" panose="02020603050405020304" pitchFamily="18" charset="0"/>
              </a:defRPr>
            </a:lvl3pPr>
            <a:lvl4pPr>
              <a:tabLst>
                <a:tab pos="457200" algn="l"/>
              </a:tabLst>
              <a:defRPr sz="2400">
                <a:solidFill>
                  <a:schemeClr val="tx1"/>
                </a:solidFill>
                <a:latin typeface="Times New Roman" panose="02020603050405020304" pitchFamily="18" charset="0"/>
              </a:defRPr>
            </a:lvl4pPr>
            <a:lvl5pPr>
              <a:tabLst>
                <a:tab pos="457200" algn="l"/>
              </a:tabLst>
              <a:defRPr sz="2400">
                <a:solidFill>
                  <a:schemeClr val="tx1"/>
                </a:solidFill>
                <a:latin typeface="Times New Roman" panose="02020603050405020304" pitchFamily="18" charset="0"/>
              </a:defRPr>
            </a:lvl5pPr>
            <a:lvl6pPr eaLnBrk="0" fontAlgn="base" hangingPunct="0">
              <a:spcBef>
                <a:spcPct val="0"/>
              </a:spcBef>
              <a:spcAft>
                <a:spcPct val="0"/>
              </a:spcAft>
              <a:tabLst>
                <a:tab pos="457200" algn="l"/>
              </a:tabLst>
              <a:defRPr sz="2400">
                <a:solidFill>
                  <a:schemeClr val="tx1"/>
                </a:solidFill>
                <a:latin typeface="Times New Roman" panose="02020603050405020304" pitchFamily="18" charset="0"/>
              </a:defRPr>
            </a:lvl6pPr>
            <a:lvl7pPr eaLnBrk="0" fontAlgn="base" hangingPunct="0">
              <a:spcBef>
                <a:spcPct val="0"/>
              </a:spcBef>
              <a:spcAft>
                <a:spcPct val="0"/>
              </a:spcAft>
              <a:tabLst>
                <a:tab pos="457200" algn="l"/>
              </a:tabLst>
              <a:defRPr sz="2400">
                <a:solidFill>
                  <a:schemeClr val="tx1"/>
                </a:solidFill>
                <a:latin typeface="Times New Roman" panose="02020603050405020304" pitchFamily="18" charset="0"/>
              </a:defRPr>
            </a:lvl7pPr>
            <a:lvl8pPr eaLnBrk="0" fontAlgn="base" hangingPunct="0">
              <a:spcBef>
                <a:spcPct val="0"/>
              </a:spcBef>
              <a:spcAft>
                <a:spcPct val="0"/>
              </a:spcAft>
              <a:tabLst>
                <a:tab pos="457200" algn="l"/>
              </a:tabLst>
              <a:defRPr sz="2400">
                <a:solidFill>
                  <a:schemeClr val="tx1"/>
                </a:solidFill>
                <a:latin typeface="Times New Roman" panose="02020603050405020304" pitchFamily="18" charset="0"/>
              </a:defRPr>
            </a:lvl8pPr>
            <a:lvl9pPr eaLnBrk="0" fontAlgn="base" hangingPunct="0">
              <a:spcBef>
                <a:spcPct val="0"/>
              </a:spcBef>
              <a:spcAft>
                <a:spcPct val="0"/>
              </a:spcAft>
              <a:tabLst>
                <a:tab pos="457200" algn="l"/>
              </a:tabLst>
              <a:defRPr sz="2400">
                <a:solidFill>
                  <a:schemeClr val="tx1"/>
                </a:solidFill>
                <a:latin typeface="Times New Roman" panose="02020603050405020304" pitchFamily="18" charset="0"/>
              </a:defRPr>
            </a:lvl9pPr>
          </a:lstStyle>
          <a:p>
            <a:pPr>
              <a:spcBef>
                <a:spcPct val="50000"/>
              </a:spcBef>
            </a:pPr>
            <a:r>
              <a:rPr lang="en-US" altLang="en-US" sz="2800" dirty="0"/>
              <a:t>A. Works (v. 2)</a:t>
            </a:r>
          </a:p>
          <a:p>
            <a:pPr>
              <a:spcBef>
                <a:spcPct val="50000"/>
              </a:spcBef>
            </a:pPr>
            <a:r>
              <a:rPr lang="en-US" altLang="en-US" sz="2800" dirty="0"/>
              <a:t>B. Labor (v. 2)</a:t>
            </a:r>
          </a:p>
          <a:p>
            <a:pPr>
              <a:spcBef>
                <a:spcPct val="50000"/>
              </a:spcBef>
            </a:pPr>
            <a:r>
              <a:rPr lang="en-US" altLang="en-US" sz="2800" dirty="0"/>
              <a:t>C. Patience (vv. 2, 3)</a:t>
            </a:r>
          </a:p>
          <a:p>
            <a:pPr>
              <a:spcBef>
                <a:spcPct val="50000"/>
              </a:spcBef>
            </a:pPr>
            <a:r>
              <a:rPr lang="en-US" altLang="en-US" sz="2800" dirty="0"/>
              <a:t>	</a:t>
            </a:r>
            <a:r>
              <a:rPr lang="en-US" altLang="en-US" sz="2800" b="0" dirty="0"/>
              <a:t>1. Persistence in the toil  - staying when the 		burden is heavy.</a:t>
            </a:r>
            <a:endParaRPr lang="en-US" altLang="en-US" sz="2800" dirty="0"/>
          </a:p>
          <a:p>
            <a:pPr>
              <a:spcBef>
                <a:spcPct val="50000"/>
              </a:spcBef>
            </a:pPr>
            <a:r>
              <a:rPr lang="en-US" altLang="en-US" sz="2800" dirty="0"/>
              <a:t>	</a:t>
            </a:r>
            <a:r>
              <a:rPr lang="en-US" altLang="en-US" sz="2800" b="0" dirty="0"/>
              <a:t>2. Didn’t “give up when things went bad, or 		when someone criticized, mocked, or 			ridiculed them” (</a:t>
            </a:r>
            <a:r>
              <a:rPr lang="en-US" altLang="en-US" sz="2800" b="0" dirty="0" err="1"/>
              <a:t>Harkrider</a:t>
            </a:r>
            <a:r>
              <a:rPr lang="en-US" altLang="en-US" sz="2800" b="0" dirty="0"/>
              <a:t>)</a:t>
            </a:r>
          </a:p>
          <a:p>
            <a:pPr>
              <a:spcBef>
                <a:spcPct val="50000"/>
              </a:spcBef>
            </a:pPr>
            <a:r>
              <a:rPr lang="en-US" altLang="en-US" sz="2800" b="0" dirty="0"/>
              <a:t>	3. This is a </a:t>
            </a:r>
            <a:r>
              <a:rPr lang="en-US" altLang="en-US" sz="2800" dirty="0"/>
              <a:t>determined</a:t>
            </a:r>
            <a:r>
              <a:rPr lang="en-US" altLang="en-US" sz="2800" b="0" dirty="0"/>
              <a:t> church.</a:t>
            </a:r>
            <a:endParaRPr lang="en-US" altLang="en-US" sz="2800" dirty="0"/>
          </a:p>
        </p:txBody>
      </p:sp>
    </p:spTree>
  </p:cSld>
  <p:clrMapOvr>
    <a:masterClrMapping/>
  </p:clrMapOvr>
  <p:transition spd="slow">
    <p:fade/>
  </p:transition>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47" presetClass="entr" presetSubtype="0" fill="hold" nodeType="clickEffect">
                                  <p:stCondLst>
                                    <p:cond delay="0"/>
                                  </p:stCondLst>
                                  <p:childTnLst>
                                    <p:set>
                                      <p:cBhvr>
                                        <p:cTn id="6" dur="1" fill="hold">
                                          <p:stCondLst>
                                            <p:cond delay="0"/>
                                          </p:stCondLst>
                                        </p:cTn>
                                        <p:tgtEl>
                                          <p:spTgt spid="50179">
                                            <p:txEl>
                                              <p:pRg st="3" end="3"/>
                                            </p:txEl>
                                          </p:spTgt>
                                        </p:tgtEl>
                                        <p:attrNameLst>
                                          <p:attrName>style.visibility</p:attrName>
                                        </p:attrNameLst>
                                      </p:cBhvr>
                                      <p:to>
                                        <p:strVal val="visible"/>
                                      </p:to>
                                    </p:set>
                                    <p:animEffect transition="in" filter="fade">
                                      <p:cBhvr>
                                        <p:cTn id="7" dur="1000"/>
                                        <p:tgtEl>
                                          <p:spTgt spid="50179">
                                            <p:txEl>
                                              <p:pRg st="3" end="3"/>
                                            </p:txEl>
                                          </p:spTgt>
                                        </p:tgtEl>
                                      </p:cBhvr>
                                    </p:animEffect>
                                    <p:anim calcmode="lin" valueType="num">
                                      <p:cBhvr>
                                        <p:cTn id="8" dur="1000" fill="hold"/>
                                        <p:tgtEl>
                                          <p:spTgt spid="50179">
                                            <p:txEl>
                                              <p:pRg st="3" end="3"/>
                                            </p:txEl>
                                          </p:spTgt>
                                        </p:tgtEl>
                                        <p:attrNameLst>
                                          <p:attrName>ppt_x</p:attrName>
                                        </p:attrNameLst>
                                      </p:cBhvr>
                                      <p:tavLst>
                                        <p:tav tm="0">
                                          <p:val>
                                            <p:strVal val="#ppt_x"/>
                                          </p:val>
                                        </p:tav>
                                        <p:tav tm="100000">
                                          <p:val>
                                            <p:strVal val="#ppt_x"/>
                                          </p:val>
                                        </p:tav>
                                      </p:tavLst>
                                    </p:anim>
                                    <p:anim calcmode="lin" valueType="num">
                                      <p:cBhvr>
                                        <p:cTn id="9" dur="1000" fill="hold"/>
                                        <p:tgtEl>
                                          <p:spTgt spid="50179">
                                            <p:txEl>
                                              <p:pRg st="3" end="3"/>
                                            </p:txEl>
                                          </p:spTgt>
                                        </p:tgtEl>
                                        <p:attrNameLst>
                                          <p:attrName>ppt_y</p:attrName>
                                        </p:attrNameLst>
                                      </p:cBhvr>
                                      <p:tavLst>
                                        <p:tav tm="0">
                                          <p:val>
                                            <p:strVal val="#ppt_y-.1"/>
                                          </p:val>
                                        </p:tav>
                                        <p:tav tm="100000">
                                          <p:val>
                                            <p:strVal val="#ppt_y"/>
                                          </p:val>
                                        </p:tav>
                                      </p:tavLst>
                                    </p:anim>
                                  </p:childTnLst>
                                </p:cTn>
                              </p:par>
                            </p:childTnLst>
                          </p:cTn>
                        </p:par>
                      </p:childTnLst>
                    </p:cTn>
                  </p:par>
                  <p:par>
                    <p:cTn id="10" fill="hold" nodeType="clickPar">
                      <p:stCondLst>
                        <p:cond delay="indefinite"/>
                      </p:stCondLst>
                      <p:childTnLst>
                        <p:par>
                          <p:cTn id="11" fill="hold" nodeType="withGroup">
                            <p:stCondLst>
                              <p:cond delay="0"/>
                            </p:stCondLst>
                            <p:childTnLst>
                              <p:par>
                                <p:cTn id="12" presetID="47" presetClass="entr" presetSubtype="0" fill="hold" nodeType="clickEffect">
                                  <p:stCondLst>
                                    <p:cond delay="0"/>
                                  </p:stCondLst>
                                  <p:childTnLst>
                                    <p:set>
                                      <p:cBhvr>
                                        <p:cTn id="13" dur="1" fill="hold">
                                          <p:stCondLst>
                                            <p:cond delay="0"/>
                                          </p:stCondLst>
                                        </p:cTn>
                                        <p:tgtEl>
                                          <p:spTgt spid="50179">
                                            <p:txEl>
                                              <p:pRg st="4" end="4"/>
                                            </p:txEl>
                                          </p:spTgt>
                                        </p:tgtEl>
                                        <p:attrNameLst>
                                          <p:attrName>style.visibility</p:attrName>
                                        </p:attrNameLst>
                                      </p:cBhvr>
                                      <p:to>
                                        <p:strVal val="visible"/>
                                      </p:to>
                                    </p:set>
                                    <p:animEffect transition="in" filter="fade">
                                      <p:cBhvr>
                                        <p:cTn id="14" dur="1000"/>
                                        <p:tgtEl>
                                          <p:spTgt spid="50179">
                                            <p:txEl>
                                              <p:pRg st="4" end="4"/>
                                            </p:txEl>
                                          </p:spTgt>
                                        </p:tgtEl>
                                      </p:cBhvr>
                                    </p:animEffect>
                                    <p:anim calcmode="lin" valueType="num">
                                      <p:cBhvr>
                                        <p:cTn id="15" dur="1000" fill="hold"/>
                                        <p:tgtEl>
                                          <p:spTgt spid="50179">
                                            <p:txEl>
                                              <p:pRg st="4" end="4"/>
                                            </p:txEl>
                                          </p:spTgt>
                                        </p:tgtEl>
                                        <p:attrNameLst>
                                          <p:attrName>ppt_x</p:attrName>
                                        </p:attrNameLst>
                                      </p:cBhvr>
                                      <p:tavLst>
                                        <p:tav tm="0">
                                          <p:val>
                                            <p:strVal val="#ppt_x"/>
                                          </p:val>
                                        </p:tav>
                                        <p:tav tm="100000">
                                          <p:val>
                                            <p:strVal val="#ppt_x"/>
                                          </p:val>
                                        </p:tav>
                                      </p:tavLst>
                                    </p:anim>
                                    <p:anim calcmode="lin" valueType="num">
                                      <p:cBhvr>
                                        <p:cTn id="16" dur="1000" fill="hold"/>
                                        <p:tgtEl>
                                          <p:spTgt spid="50179">
                                            <p:txEl>
                                              <p:pRg st="4" end="4"/>
                                            </p:txEl>
                                          </p:spTgt>
                                        </p:tgtEl>
                                        <p:attrNameLst>
                                          <p:attrName>ppt_y</p:attrName>
                                        </p:attrNameLst>
                                      </p:cBhvr>
                                      <p:tavLst>
                                        <p:tav tm="0">
                                          <p:val>
                                            <p:strVal val="#ppt_y-.1"/>
                                          </p:val>
                                        </p:tav>
                                        <p:tav tm="100000">
                                          <p:val>
                                            <p:strVal val="#ppt_y"/>
                                          </p:val>
                                        </p:tav>
                                      </p:tavLst>
                                    </p:anim>
                                  </p:childTnLst>
                                </p:cTn>
                              </p:par>
                            </p:childTnLst>
                          </p:cTn>
                        </p:par>
                      </p:childTnLst>
                    </p:cTn>
                  </p:par>
                  <p:par>
                    <p:cTn id="17" fill="hold" nodeType="clickPar">
                      <p:stCondLst>
                        <p:cond delay="indefinite"/>
                      </p:stCondLst>
                      <p:childTnLst>
                        <p:par>
                          <p:cTn id="18" fill="hold" nodeType="withGroup">
                            <p:stCondLst>
                              <p:cond delay="0"/>
                            </p:stCondLst>
                            <p:childTnLst>
                              <p:par>
                                <p:cTn id="19" presetID="47" presetClass="entr" presetSubtype="0" fill="hold" nodeType="clickEffect">
                                  <p:stCondLst>
                                    <p:cond delay="0"/>
                                  </p:stCondLst>
                                  <p:childTnLst>
                                    <p:set>
                                      <p:cBhvr>
                                        <p:cTn id="20" dur="1" fill="hold">
                                          <p:stCondLst>
                                            <p:cond delay="0"/>
                                          </p:stCondLst>
                                        </p:cTn>
                                        <p:tgtEl>
                                          <p:spTgt spid="50179">
                                            <p:txEl>
                                              <p:pRg st="5" end="5"/>
                                            </p:txEl>
                                          </p:spTgt>
                                        </p:tgtEl>
                                        <p:attrNameLst>
                                          <p:attrName>style.visibility</p:attrName>
                                        </p:attrNameLst>
                                      </p:cBhvr>
                                      <p:to>
                                        <p:strVal val="visible"/>
                                      </p:to>
                                    </p:set>
                                    <p:animEffect transition="in" filter="fade">
                                      <p:cBhvr>
                                        <p:cTn id="21" dur="1000"/>
                                        <p:tgtEl>
                                          <p:spTgt spid="50179">
                                            <p:txEl>
                                              <p:pRg st="5" end="5"/>
                                            </p:txEl>
                                          </p:spTgt>
                                        </p:tgtEl>
                                      </p:cBhvr>
                                    </p:animEffect>
                                    <p:anim calcmode="lin" valueType="num">
                                      <p:cBhvr>
                                        <p:cTn id="22" dur="1000" fill="hold"/>
                                        <p:tgtEl>
                                          <p:spTgt spid="50179">
                                            <p:txEl>
                                              <p:pRg st="5" end="5"/>
                                            </p:txEl>
                                          </p:spTgt>
                                        </p:tgtEl>
                                        <p:attrNameLst>
                                          <p:attrName>ppt_x</p:attrName>
                                        </p:attrNameLst>
                                      </p:cBhvr>
                                      <p:tavLst>
                                        <p:tav tm="0">
                                          <p:val>
                                            <p:strVal val="#ppt_x"/>
                                          </p:val>
                                        </p:tav>
                                        <p:tav tm="100000">
                                          <p:val>
                                            <p:strVal val="#ppt_x"/>
                                          </p:val>
                                        </p:tav>
                                      </p:tavLst>
                                    </p:anim>
                                    <p:anim calcmode="lin" valueType="num">
                                      <p:cBhvr>
                                        <p:cTn id="23" dur="1000" fill="hold"/>
                                        <p:tgtEl>
                                          <p:spTgt spid="50179">
                                            <p:txEl>
                                              <p:pRg st="5" end="5"/>
                                            </p:txEl>
                                          </p:spTgt>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0179" grpId="0" uiExpand="1" build="p"/>
    </p:bld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1202" name="Oval 2">
            <a:extLst>
              <a:ext uri="{FF2B5EF4-FFF2-40B4-BE49-F238E27FC236}">
                <a16:creationId xmlns:a16="http://schemas.microsoft.com/office/drawing/2014/main" id="{EFA473F2-B7A6-641B-542E-22428741687C}"/>
              </a:ext>
            </a:extLst>
          </p:cNvPr>
          <p:cNvSpPr>
            <a:spLocks noChangeArrowheads="1"/>
          </p:cNvSpPr>
          <p:nvPr/>
        </p:nvSpPr>
        <p:spPr bwMode="auto">
          <a:xfrm>
            <a:off x="1066800" y="76200"/>
            <a:ext cx="3429000" cy="990600"/>
          </a:xfrm>
          <a:prstGeom prst="ellipse">
            <a:avLst/>
          </a:prstGeom>
          <a:solidFill>
            <a:schemeClr val="tx1"/>
          </a:solidFill>
          <a:ln w="9525">
            <a:solidFill>
              <a:srgbClr val="FFFFFF"/>
            </a:solidFill>
            <a:round/>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algn="ctr"/>
            <a:r>
              <a:rPr lang="en-US" altLang="en-US">
                <a:solidFill>
                  <a:schemeClr val="bg2"/>
                </a:solidFill>
                <a:effectLst>
                  <a:outerShdw blurRad="38100" dist="38100" dir="2700000" algn="tl">
                    <a:srgbClr val="000000"/>
                  </a:outerShdw>
                </a:effectLst>
              </a:rPr>
              <a:t>II. Its Strong</a:t>
            </a:r>
          </a:p>
          <a:p>
            <a:pPr algn="ctr"/>
            <a:r>
              <a:rPr lang="en-US" altLang="en-US">
                <a:solidFill>
                  <a:schemeClr val="bg2"/>
                </a:solidFill>
                <a:effectLst>
                  <a:outerShdw blurRad="38100" dist="38100" dir="2700000" algn="tl">
                    <a:srgbClr val="000000"/>
                  </a:outerShdw>
                </a:effectLst>
              </a:rPr>
              <a:t>Qualities</a:t>
            </a:r>
          </a:p>
        </p:txBody>
      </p:sp>
      <p:sp>
        <p:nvSpPr>
          <p:cNvPr id="51203" name="Text Box 3">
            <a:extLst>
              <a:ext uri="{FF2B5EF4-FFF2-40B4-BE49-F238E27FC236}">
                <a16:creationId xmlns:a16="http://schemas.microsoft.com/office/drawing/2014/main" id="{CBF0F78E-E1C4-E31D-0A81-2FBE96A98C33}"/>
              </a:ext>
            </a:extLst>
          </p:cNvPr>
          <p:cNvSpPr txBox="1">
            <a:spLocks noChangeArrowheads="1"/>
          </p:cNvSpPr>
          <p:nvPr/>
        </p:nvSpPr>
        <p:spPr bwMode="auto">
          <a:xfrm>
            <a:off x="1371600" y="1447800"/>
            <a:ext cx="7543800" cy="499903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lvl1pPr defTabSz="457200">
              <a:defRPr sz="2400">
                <a:solidFill>
                  <a:schemeClr val="tx1"/>
                </a:solidFill>
                <a:latin typeface="Times New Roman" panose="02020603050405020304" pitchFamily="18" charset="0"/>
              </a:defRPr>
            </a:lvl1pPr>
            <a:lvl2pPr defTabSz="457200">
              <a:defRPr sz="2400">
                <a:solidFill>
                  <a:schemeClr val="tx1"/>
                </a:solidFill>
                <a:latin typeface="Times New Roman" panose="02020603050405020304" pitchFamily="18" charset="0"/>
              </a:defRPr>
            </a:lvl2pPr>
            <a:lvl3pPr defTabSz="457200">
              <a:defRPr sz="2400">
                <a:solidFill>
                  <a:schemeClr val="tx1"/>
                </a:solidFill>
                <a:latin typeface="Times New Roman" panose="02020603050405020304" pitchFamily="18" charset="0"/>
              </a:defRPr>
            </a:lvl3pPr>
            <a:lvl4pPr defTabSz="457200">
              <a:defRPr sz="2400">
                <a:solidFill>
                  <a:schemeClr val="tx1"/>
                </a:solidFill>
                <a:latin typeface="Times New Roman" panose="02020603050405020304" pitchFamily="18" charset="0"/>
              </a:defRPr>
            </a:lvl4pPr>
            <a:lvl5pPr defTabSz="457200">
              <a:defRPr sz="2400">
                <a:solidFill>
                  <a:schemeClr val="tx1"/>
                </a:solidFill>
                <a:latin typeface="Times New Roman" panose="02020603050405020304" pitchFamily="18" charset="0"/>
              </a:defRPr>
            </a:lvl5pPr>
            <a:lvl6pPr defTabSz="457200" eaLnBrk="0" fontAlgn="base" hangingPunct="0">
              <a:spcBef>
                <a:spcPct val="0"/>
              </a:spcBef>
              <a:spcAft>
                <a:spcPct val="0"/>
              </a:spcAft>
              <a:defRPr sz="2400">
                <a:solidFill>
                  <a:schemeClr val="tx1"/>
                </a:solidFill>
                <a:latin typeface="Times New Roman" panose="02020603050405020304" pitchFamily="18" charset="0"/>
              </a:defRPr>
            </a:lvl6pPr>
            <a:lvl7pPr defTabSz="457200" eaLnBrk="0" fontAlgn="base" hangingPunct="0">
              <a:spcBef>
                <a:spcPct val="0"/>
              </a:spcBef>
              <a:spcAft>
                <a:spcPct val="0"/>
              </a:spcAft>
              <a:defRPr sz="2400">
                <a:solidFill>
                  <a:schemeClr val="tx1"/>
                </a:solidFill>
                <a:latin typeface="Times New Roman" panose="02020603050405020304" pitchFamily="18" charset="0"/>
              </a:defRPr>
            </a:lvl7pPr>
            <a:lvl8pPr defTabSz="457200" eaLnBrk="0" fontAlgn="base" hangingPunct="0">
              <a:spcBef>
                <a:spcPct val="0"/>
              </a:spcBef>
              <a:spcAft>
                <a:spcPct val="0"/>
              </a:spcAft>
              <a:defRPr sz="2400">
                <a:solidFill>
                  <a:schemeClr val="tx1"/>
                </a:solidFill>
                <a:latin typeface="Times New Roman" panose="02020603050405020304" pitchFamily="18" charset="0"/>
              </a:defRPr>
            </a:lvl8pPr>
            <a:lvl9pPr defTabSz="457200" eaLnBrk="0" fontAlgn="base" hangingPunct="0">
              <a:spcBef>
                <a:spcPct val="0"/>
              </a:spcBef>
              <a:spcAft>
                <a:spcPct val="0"/>
              </a:spcAft>
              <a:defRPr sz="2400">
                <a:solidFill>
                  <a:schemeClr val="tx1"/>
                </a:solidFill>
                <a:latin typeface="Times New Roman" panose="02020603050405020304" pitchFamily="18" charset="0"/>
              </a:defRPr>
            </a:lvl9pPr>
          </a:lstStyle>
          <a:p>
            <a:pPr>
              <a:spcBef>
                <a:spcPct val="50000"/>
              </a:spcBef>
            </a:pPr>
            <a:r>
              <a:rPr lang="en-US" altLang="en-US" sz="2800"/>
              <a:t>A. Works (v. 2)</a:t>
            </a:r>
          </a:p>
          <a:p>
            <a:pPr>
              <a:spcBef>
                <a:spcPct val="50000"/>
              </a:spcBef>
            </a:pPr>
            <a:r>
              <a:rPr lang="en-US" altLang="en-US" sz="2800"/>
              <a:t>B. Labor (v. 2)</a:t>
            </a:r>
          </a:p>
          <a:p>
            <a:pPr>
              <a:spcBef>
                <a:spcPct val="50000"/>
              </a:spcBef>
            </a:pPr>
            <a:r>
              <a:rPr lang="en-US" altLang="en-US" sz="2800"/>
              <a:t>C. Patience (vv. 2, 3)</a:t>
            </a:r>
          </a:p>
          <a:p>
            <a:pPr>
              <a:spcBef>
                <a:spcPct val="50000"/>
              </a:spcBef>
            </a:pPr>
            <a:r>
              <a:rPr lang="en-US" altLang="en-US" sz="2800"/>
              <a:t>D. Doctrinally Correct (vv. 2, 6)</a:t>
            </a:r>
            <a:endParaRPr lang="en-US" altLang="en-US"/>
          </a:p>
          <a:p>
            <a:pPr>
              <a:spcBef>
                <a:spcPct val="50000"/>
              </a:spcBef>
            </a:pPr>
            <a:r>
              <a:rPr lang="en-US" altLang="en-US"/>
              <a:t>	</a:t>
            </a:r>
            <a:r>
              <a:rPr lang="en-US" altLang="en-US" b="0"/>
              <a:t>1. Cannot bear evil men (v. 2) </a:t>
            </a:r>
          </a:p>
          <a:p>
            <a:pPr>
              <a:spcBef>
                <a:spcPct val="50000"/>
              </a:spcBef>
            </a:pPr>
            <a:r>
              <a:rPr lang="en-US" altLang="en-US" b="0"/>
              <a:t>		“The evil men were detected, convicted and 					  expelled” (Foy E. Wallace, Jr)</a:t>
            </a:r>
          </a:p>
          <a:p>
            <a:pPr>
              <a:spcBef>
                <a:spcPct val="50000"/>
              </a:spcBef>
            </a:pPr>
            <a:r>
              <a:rPr lang="en-US" altLang="en-US" b="0"/>
              <a:t>	2. Exposed false apostles (v. 2)</a:t>
            </a:r>
          </a:p>
          <a:p>
            <a:pPr>
              <a:spcBef>
                <a:spcPct val="50000"/>
              </a:spcBef>
            </a:pPr>
            <a:r>
              <a:rPr lang="en-US" altLang="en-US" b="0"/>
              <a:t>	3. Hated deeds &amp; doctrine of Nicolaitans (v. 6, 15)</a:t>
            </a:r>
            <a:endParaRPr lang="en-US" altLang="en-US"/>
          </a:p>
        </p:txBody>
      </p:sp>
    </p:spTree>
  </p:cSld>
  <p:clrMapOvr>
    <a:masterClrMapping/>
  </p:clrMapOvr>
  <p:transition spd="slow">
    <p:fade/>
  </p:transition>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47" presetClass="entr" presetSubtype="0" fill="hold" nodeType="clickEffect">
                                  <p:stCondLst>
                                    <p:cond delay="0"/>
                                  </p:stCondLst>
                                  <p:childTnLst>
                                    <p:set>
                                      <p:cBhvr>
                                        <p:cTn id="6" dur="1" fill="hold">
                                          <p:stCondLst>
                                            <p:cond delay="0"/>
                                          </p:stCondLst>
                                        </p:cTn>
                                        <p:tgtEl>
                                          <p:spTgt spid="51203">
                                            <p:txEl>
                                              <p:pRg st="4" end="4"/>
                                            </p:txEl>
                                          </p:spTgt>
                                        </p:tgtEl>
                                        <p:attrNameLst>
                                          <p:attrName>style.visibility</p:attrName>
                                        </p:attrNameLst>
                                      </p:cBhvr>
                                      <p:to>
                                        <p:strVal val="visible"/>
                                      </p:to>
                                    </p:set>
                                    <p:animEffect transition="in" filter="fade">
                                      <p:cBhvr>
                                        <p:cTn id="7" dur="1000"/>
                                        <p:tgtEl>
                                          <p:spTgt spid="51203">
                                            <p:txEl>
                                              <p:pRg st="4" end="4"/>
                                            </p:txEl>
                                          </p:spTgt>
                                        </p:tgtEl>
                                      </p:cBhvr>
                                    </p:animEffect>
                                    <p:anim calcmode="lin" valueType="num">
                                      <p:cBhvr>
                                        <p:cTn id="8" dur="1000" fill="hold"/>
                                        <p:tgtEl>
                                          <p:spTgt spid="51203">
                                            <p:txEl>
                                              <p:pRg st="4" end="4"/>
                                            </p:txEl>
                                          </p:spTgt>
                                        </p:tgtEl>
                                        <p:attrNameLst>
                                          <p:attrName>ppt_x</p:attrName>
                                        </p:attrNameLst>
                                      </p:cBhvr>
                                      <p:tavLst>
                                        <p:tav tm="0">
                                          <p:val>
                                            <p:strVal val="#ppt_x"/>
                                          </p:val>
                                        </p:tav>
                                        <p:tav tm="100000">
                                          <p:val>
                                            <p:strVal val="#ppt_x"/>
                                          </p:val>
                                        </p:tav>
                                      </p:tavLst>
                                    </p:anim>
                                    <p:anim calcmode="lin" valueType="num">
                                      <p:cBhvr>
                                        <p:cTn id="9" dur="1000" fill="hold"/>
                                        <p:tgtEl>
                                          <p:spTgt spid="51203">
                                            <p:txEl>
                                              <p:pRg st="4" end="4"/>
                                            </p:txEl>
                                          </p:spTgt>
                                        </p:tgtEl>
                                        <p:attrNameLst>
                                          <p:attrName>ppt_y</p:attrName>
                                        </p:attrNameLst>
                                      </p:cBhvr>
                                      <p:tavLst>
                                        <p:tav tm="0">
                                          <p:val>
                                            <p:strVal val="#ppt_y-.1"/>
                                          </p:val>
                                        </p:tav>
                                        <p:tav tm="100000">
                                          <p:val>
                                            <p:strVal val="#ppt_y"/>
                                          </p:val>
                                        </p:tav>
                                      </p:tavLst>
                                    </p:anim>
                                  </p:childTnLst>
                                </p:cTn>
                              </p:par>
                            </p:childTnLst>
                          </p:cTn>
                        </p:par>
                      </p:childTnLst>
                    </p:cTn>
                  </p:par>
                  <p:par>
                    <p:cTn id="10" fill="hold" nodeType="clickPar">
                      <p:stCondLst>
                        <p:cond delay="indefinite"/>
                      </p:stCondLst>
                      <p:childTnLst>
                        <p:par>
                          <p:cTn id="11" fill="hold" nodeType="withGroup">
                            <p:stCondLst>
                              <p:cond delay="0"/>
                            </p:stCondLst>
                            <p:childTnLst>
                              <p:par>
                                <p:cTn id="12" presetID="47" presetClass="entr" presetSubtype="0" fill="hold" nodeType="clickEffect">
                                  <p:stCondLst>
                                    <p:cond delay="0"/>
                                  </p:stCondLst>
                                  <p:childTnLst>
                                    <p:set>
                                      <p:cBhvr>
                                        <p:cTn id="13" dur="1" fill="hold">
                                          <p:stCondLst>
                                            <p:cond delay="0"/>
                                          </p:stCondLst>
                                        </p:cTn>
                                        <p:tgtEl>
                                          <p:spTgt spid="51203">
                                            <p:txEl>
                                              <p:pRg st="5" end="5"/>
                                            </p:txEl>
                                          </p:spTgt>
                                        </p:tgtEl>
                                        <p:attrNameLst>
                                          <p:attrName>style.visibility</p:attrName>
                                        </p:attrNameLst>
                                      </p:cBhvr>
                                      <p:to>
                                        <p:strVal val="visible"/>
                                      </p:to>
                                    </p:set>
                                    <p:animEffect transition="in" filter="fade">
                                      <p:cBhvr>
                                        <p:cTn id="14" dur="1000"/>
                                        <p:tgtEl>
                                          <p:spTgt spid="51203">
                                            <p:txEl>
                                              <p:pRg st="5" end="5"/>
                                            </p:txEl>
                                          </p:spTgt>
                                        </p:tgtEl>
                                      </p:cBhvr>
                                    </p:animEffect>
                                    <p:anim calcmode="lin" valueType="num">
                                      <p:cBhvr>
                                        <p:cTn id="15" dur="1000" fill="hold"/>
                                        <p:tgtEl>
                                          <p:spTgt spid="51203">
                                            <p:txEl>
                                              <p:pRg st="5" end="5"/>
                                            </p:txEl>
                                          </p:spTgt>
                                        </p:tgtEl>
                                        <p:attrNameLst>
                                          <p:attrName>ppt_x</p:attrName>
                                        </p:attrNameLst>
                                      </p:cBhvr>
                                      <p:tavLst>
                                        <p:tav tm="0">
                                          <p:val>
                                            <p:strVal val="#ppt_x"/>
                                          </p:val>
                                        </p:tav>
                                        <p:tav tm="100000">
                                          <p:val>
                                            <p:strVal val="#ppt_x"/>
                                          </p:val>
                                        </p:tav>
                                      </p:tavLst>
                                    </p:anim>
                                    <p:anim calcmode="lin" valueType="num">
                                      <p:cBhvr>
                                        <p:cTn id="16" dur="1000" fill="hold"/>
                                        <p:tgtEl>
                                          <p:spTgt spid="51203">
                                            <p:txEl>
                                              <p:pRg st="5" end="5"/>
                                            </p:txEl>
                                          </p:spTgt>
                                        </p:tgtEl>
                                        <p:attrNameLst>
                                          <p:attrName>ppt_y</p:attrName>
                                        </p:attrNameLst>
                                      </p:cBhvr>
                                      <p:tavLst>
                                        <p:tav tm="0">
                                          <p:val>
                                            <p:strVal val="#ppt_y-.1"/>
                                          </p:val>
                                        </p:tav>
                                        <p:tav tm="100000">
                                          <p:val>
                                            <p:strVal val="#ppt_y"/>
                                          </p:val>
                                        </p:tav>
                                      </p:tavLst>
                                    </p:anim>
                                  </p:childTnLst>
                                </p:cTn>
                              </p:par>
                            </p:childTnLst>
                          </p:cTn>
                        </p:par>
                      </p:childTnLst>
                    </p:cTn>
                  </p:par>
                  <p:par>
                    <p:cTn id="17" fill="hold" nodeType="clickPar">
                      <p:stCondLst>
                        <p:cond delay="indefinite"/>
                      </p:stCondLst>
                      <p:childTnLst>
                        <p:par>
                          <p:cTn id="18" fill="hold" nodeType="withGroup">
                            <p:stCondLst>
                              <p:cond delay="0"/>
                            </p:stCondLst>
                            <p:childTnLst>
                              <p:par>
                                <p:cTn id="19" presetID="47" presetClass="entr" presetSubtype="0" fill="hold" nodeType="clickEffect">
                                  <p:stCondLst>
                                    <p:cond delay="0"/>
                                  </p:stCondLst>
                                  <p:childTnLst>
                                    <p:set>
                                      <p:cBhvr>
                                        <p:cTn id="20" dur="1" fill="hold">
                                          <p:stCondLst>
                                            <p:cond delay="0"/>
                                          </p:stCondLst>
                                        </p:cTn>
                                        <p:tgtEl>
                                          <p:spTgt spid="51203">
                                            <p:txEl>
                                              <p:pRg st="6" end="6"/>
                                            </p:txEl>
                                          </p:spTgt>
                                        </p:tgtEl>
                                        <p:attrNameLst>
                                          <p:attrName>style.visibility</p:attrName>
                                        </p:attrNameLst>
                                      </p:cBhvr>
                                      <p:to>
                                        <p:strVal val="visible"/>
                                      </p:to>
                                    </p:set>
                                    <p:animEffect transition="in" filter="fade">
                                      <p:cBhvr>
                                        <p:cTn id="21" dur="1000"/>
                                        <p:tgtEl>
                                          <p:spTgt spid="51203">
                                            <p:txEl>
                                              <p:pRg st="6" end="6"/>
                                            </p:txEl>
                                          </p:spTgt>
                                        </p:tgtEl>
                                      </p:cBhvr>
                                    </p:animEffect>
                                    <p:anim calcmode="lin" valueType="num">
                                      <p:cBhvr>
                                        <p:cTn id="22" dur="1000" fill="hold"/>
                                        <p:tgtEl>
                                          <p:spTgt spid="51203">
                                            <p:txEl>
                                              <p:pRg st="6" end="6"/>
                                            </p:txEl>
                                          </p:spTgt>
                                        </p:tgtEl>
                                        <p:attrNameLst>
                                          <p:attrName>ppt_x</p:attrName>
                                        </p:attrNameLst>
                                      </p:cBhvr>
                                      <p:tavLst>
                                        <p:tav tm="0">
                                          <p:val>
                                            <p:strVal val="#ppt_x"/>
                                          </p:val>
                                        </p:tav>
                                        <p:tav tm="100000">
                                          <p:val>
                                            <p:strVal val="#ppt_x"/>
                                          </p:val>
                                        </p:tav>
                                      </p:tavLst>
                                    </p:anim>
                                    <p:anim calcmode="lin" valueType="num">
                                      <p:cBhvr>
                                        <p:cTn id="23" dur="1000" fill="hold"/>
                                        <p:tgtEl>
                                          <p:spTgt spid="51203">
                                            <p:txEl>
                                              <p:pRg st="6" end="6"/>
                                            </p:txEl>
                                          </p:spTgt>
                                        </p:tgtEl>
                                        <p:attrNameLst>
                                          <p:attrName>ppt_y</p:attrName>
                                        </p:attrNameLst>
                                      </p:cBhvr>
                                      <p:tavLst>
                                        <p:tav tm="0">
                                          <p:val>
                                            <p:strVal val="#ppt_y-.1"/>
                                          </p:val>
                                        </p:tav>
                                        <p:tav tm="100000">
                                          <p:val>
                                            <p:strVal val="#ppt_y"/>
                                          </p:val>
                                        </p:tav>
                                      </p:tavLst>
                                    </p:anim>
                                  </p:childTnLst>
                                </p:cTn>
                              </p:par>
                            </p:childTnLst>
                          </p:cTn>
                        </p:par>
                      </p:childTnLst>
                    </p:cTn>
                  </p:par>
                  <p:par>
                    <p:cTn id="24" fill="hold" nodeType="clickPar">
                      <p:stCondLst>
                        <p:cond delay="indefinite"/>
                      </p:stCondLst>
                      <p:childTnLst>
                        <p:par>
                          <p:cTn id="25" fill="hold" nodeType="withGroup">
                            <p:stCondLst>
                              <p:cond delay="0"/>
                            </p:stCondLst>
                            <p:childTnLst>
                              <p:par>
                                <p:cTn id="26" presetID="47" presetClass="entr" presetSubtype="0" fill="hold" nodeType="clickEffect">
                                  <p:stCondLst>
                                    <p:cond delay="0"/>
                                  </p:stCondLst>
                                  <p:childTnLst>
                                    <p:set>
                                      <p:cBhvr>
                                        <p:cTn id="27" dur="1" fill="hold">
                                          <p:stCondLst>
                                            <p:cond delay="0"/>
                                          </p:stCondLst>
                                        </p:cTn>
                                        <p:tgtEl>
                                          <p:spTgt spid="51203">
                                            <p:txEl>
                                              <p:pRg st="7" end="7"/>
                                            </p:txEl>
                                          </p:spTgt>
                                        </p:tgtEl>
                                        <p:attrNameLst>
                                          <p:attrName>style.visibility</p:attrName>
                                        </p:attrNameLst>
                                      </p:cBhvr>
                                      <p:to>
                                        <p:strVal val="visible"/>
                                      </p:to>
                                    </p:set>
                                    <p:animEffect transition="in" filter="fade">
                                      <p:cBhvr>
                                        <p:cTn id="28" dur="1000"/>
                                        <p:tgtEl>
                                          <p:spTgt spid="51203">
                                            <p:txEl>
                                              <p:pRg st="7" end="7"/>
                                            </p:txEl>
                                          </p:spTgt>
                                        </p:tgtEl>
                                      </p:cBhvr>
                                    </p:animEffect>
                                    <p:anim calcmode="lin" valueType="num">
                                      <p:cBhvr>
                                        <p:cTn id="29" dur="1000" fill="hold"/>
                                        <p:tgtEl>
                                          <p:spTgt spid="51203">
                                            <p:txEl>
                                              <p:pRg st="7" end="7"/>
                                            </p:txEl>
                                          </p:spTgt>
                                        </p:tgtEl>
                                        <p:attrNameLst>
                                          <p:attrName>ppt_x</p:attrName>
                                        </p:attrNameLst>
                                      </p:cBhvr>
                                      <p:tavLst>
                                        <p:tav tm="0">
                                          <p:val>
                                            <p:strVal val="#ppt_x"/>
                                          </p:val>
                                        </p:tav>
                                        <p:tav tm="100000">
                                          <p:val>
                                            <p:strVal val="#ppt_x"/>
                                          </p:val>
                                        </p:tav>
                                      </p:tavLst>
                                    </p:anim>
                                    <p:anim calcmode="lin" valueType="num">
                                      <p:cBhvr>
                                        <p:cTn id="30" dur="1000" fill="hold"/>
                                        <p:tgtEl>
                                          <p:spTgt spid="51203">
                                            <p:txEl>
                                              <p:pRg st="7" end="7"/>
                                            </p:txEl>
                                          </p:spTgt>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1203" grpId="0" uiExpand="1" build="p"/>
    </p:bld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2226" name="Oval 2">
            <a:extLst>
              <a:ext uri="{FF2B5EF4-FFF2-40B4-BE49-F238E27FC236}">
                <a16:creationId xmlns:a16="http://schemas.microsoft.com/office/drawing/2014/main" id="{A53C71D7-B779-9535-F94F-80DE3D42ADD7}"/>
              </a:ext>
            </a:extLst>
          </p:cNvPr>
          <p:cNvSpPr>
            <a:spLocks noChangeArrowheads="1"/>
          </p:cNvSpPr>
          <p:nvPr/>
        </p:nvSpPr>
        <p:spPr bwMode="auto">
          <a:xfrm>
            <a:off x="1066800" y="76200"/>
            <a:ext cx="3429000" cy="990600"/>
          </a:xfrm>
          <a:prstGeom prst="ellipse">
            <a:avLst/>
          </a:prstGeom>
          <a:solidFill>
            <a:schemeClr val="tx1"/>
          </a:solidFill>
          <a:ln w="9525">
            <a:solidFill>
              <a:srgbClr val="FFFFFF"/>
            </a:solidFill>
            <a:round/>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algn="ctr"/>
            <a:r>
              <a:rPr lang="en-US" altLang="en-US">
                <a:solidFill>
                  <a:schemeClr val="bg2"/>
                </a:solidFill>
                <a:effectLst>
                  <a:outerShdw blurRad="38100" dist="38100" dir="2700000" algn="tl">
                    <a:srgbClr val="000000"/>
                  </a:outerShdw>
                </a:effectLst>
              </a:rPr>
              <a:t>II. Its Strong</a:t>
            </a:r>
          </a:p>
          <a:p>
            <a:pPr algn="ctr"/>
            <a:r>
              <a:rPr lang="en-US" altLang="en-US">
                <a:solidFill>
                  <a:schemeClr val="bg2"/>
                </a:solidFill>
                <a:effectLst>
                  <a:outerShdw blurRad="38100" dist="38100" dir="2700000" algn="tl">
                    <a:srgbClr val="000000"/>
                  </a:outerShdw>
                </a:effectLst>
              </a:rPr>
              <a:t>Qualities</a:t>
            </a:r>
          </a:p>
        </p:txBody>
      </p:sp>
      <p:sp>
        <p:nvSpPr>
          <p:cNvPr id="52227" name="Text Box 3">
            <a:extLst>
              <a:ext uri="{FF2B5EF4-FFF2-40B4-BE49-F238E27FC236}">
                <a16:creationId xmlns:a16="http://schemas.microsoft.com/office/drawing/2014/main" id="{226031DE-1ACA-609C-98F9-44AB8C53112E}"/>
              </a:ext>
            </a:extLst>
          </p:cNvPr>
          <p:cNvSpPr txBox="1">
            <a:spLocks noChangeArrowheads="1"/>
          </p:cNvSpPr>
          <p:nvPr/>
        </p:nvSpPr>
        <p:spPr bwMode="auto">
          <a:xfrm>
            <a:off x="1219200" y="1371600"/>
            <a:ext cx="8001000" cy="244316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p>
            <a:pPr>
              <a:spcBef>
                <a:spcPct val="50000"/>
              </a:spcBef>
            </a:pPr>
            <a:r>
              <a:rPr lang="en-US" altLang="en-US"/>
              <a:t>A. Works (v. 2) – </a:t>
            </a:r>
            <a:r>
              <a:rPr lang="en-US" altLang="en-US" i="1">
                <a:solidFill>
                  <a:srgbClr val="000000"/>
                </a:solidFill>
              </a:rPr>
              <a:t>An Active church</a:t>
            </a:r>
          </a:p>
          <a:p>
            <a:pPr>
              <a:spcBef>
                <a:spcPct val="50000"/>
              </a:spcBef>
            </a:pPr>
            <a:r>
              <a:rPr lang="en-US" altLang="en-US"/>
              <a:t>B. Labor (v. 2) – </a:t>
            </a:r>
            <a:r>
              <a:rPr lang="en-US" altLang="en-US" i="1">
                <a:solidFill>
                  <a:srgbClr val="000000"/>
                </a:solidFill>
              </a:rPr>
              <a:t>An Aggressive church</a:t>
            </a:r>
          </a:p>
          <a:p>
            <a:pPr>
              <a:spcBef>
                <a:spcPct val="50000"/>
              </a:spcBef>
            </a:pPr>
            <a:r>
              <a:rPr lang="en-US" altLang="en-US"/>
              <a:t>C. Patience (vv. 2, 3) – </a:t>
            </a:r>
            <a:r>
              <a:rPr lang="en-US" altLang="en-US" i="1">
                <a:solidFill>
                  <a:srgbClr val="000000"/>
                </a:solidFill>
              </a:rPr>
              <a:t>A Determined church</a:t>
            </a:r>
          </a:p>
          <a:p>
            <a:pPr>
              <a:spcBef>
                <a:spcPct val="50000"/>
              </a:spcBef>
            </a:pPr>
            <a:r>
              <a:rPr lang="en-US" altLang="en-US"/>
              <a:t>D. Doctrinally Correct (vv. 2, 6) – </a:t>
            </a:r>
            <a:r>
              <a:rPr lang="en-US" altLang="en-US" i="1">
                <a:solidFill>
                  <a:srgbClr val="000000"/>
                </a:solidFill>
              </a:rPr>
              <a:t>A Sound Church</a:t>
            </a:r>
          </a:p>
        </p:txBody>
      </p:sp>
      <p:sp>
        <p:nvSpPr>
          <p:cNvPr id="52228" name="Oval 4">
            <a:extLst>
              <a:ext uri="{FF2B5EF4-FFF2-40B4-BE49-F238E27FC236}">
                <a16:creationId xmlns:a16="http://schemas.microsoft.com/office/drawing/2014/main" id="{F148FDB0-7F5C-4699-BE2D-5106676EFD77}"/>
              </a:ext>
            </a:extLst>
          </p:cNvPr>
          <p:cNvSpPr>
            <a:spLocks noChangeArrowheads="1"/>
          </p:cNvSpPr>
          <p:nvPr/>
        </p:nvSpPr>
        <p:spPr bwMode="auto">
          <a:xfrm>
            <a:off x="914400" y="4267200"/>
            <a:ext cx="7391400" cy="1524000"/>
          </a:xfrm>
          <a:prstGeom prst="ellipse">
            <a:avLst/>
          </a:prstGeom>
          <a:solidFill>
            <a:schemeClr val="accent1"/>
          </a:solidFill>
          <a:ln w="9525">
            <a:solidFill>
              <a:schemeClr val="tx1"/>
            </a:solidFill>
            <a:round/>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algn="ctr"/>
            <a:r>
              <a:rPr lang="en-US" altLang="en-US">
                <a:solidFill>
                  <a:srgbClr val="000000"/>
                </a:solidFill>
              </a:rPr>
              <a:t>What could be wrong with such a church?</a:t>
            </a:r>
          </a:p>
        </p:txBody>
      </p:sp>
    </p:spTree>
  </p:cSld>
  <p:clrMapOvr>
    <a:masterClrMapping/>
  </p:clrMapOvr>
  <p:transition spd="slow">
    <p:fade/>
  </p:transition>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6" presetClass="entr" presetSubtype="32" fill="hold" nodeType="clickEffect">
                                  <p:stCondLst>
                                    <p:cond delay="0"/>
                                  </p:stCondLst>
                                  <p:childTnLst>
                                    <p:set>
                                      <p:cBhvr>
                                        <p:cTn id="6" dur="1" fill="hold">
                                          <p:stCondLst>
                                            <p:cond delay="0"/>
                                          </p:stCondLst>
                                        </p:cTn>
                                        <p:tgtEl>
                                          <p:spTgt spid="52228"/>
                                        </p:tgtEl>
                                        <p:attrNameLst>
                                          <p:attrName>style.visibility</p:attrName>
                                        </p:attrNameLst>
                                      </p:cBhvr>
                                      <p:to>
                                        <p:strVal val="visible"/>
                                      </p:to>
                                    </p:set>
                                    <p:animEffect transition="in" filter="circle(out)">
                                      <p:cBhvr>
                                        <p:cTn id="7" dur="2000"/>
                                        <p:tgtEl>
                                          <p:spTgt spid="52228"/>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2228" grpId="0" animBg="1"/>
    </p:bld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4276" name="Text Box 4">
            <a:extLst>
              <a:ext uri="{FF2B5EF4-FFF2-40B4-BE49-F238E27FC236}">
                <a16:creationId xmlns:a16="http://schemas.microsoft.com/office/drawing/2014/main" id="{B4222D17-82B9-A674-29A0-C2CFF3E5513C}"/>
              </a:ext>
            </a:extLst>
          </p:cNvPr>
          <p:cNvSpPr txBox="1">
            <a:spLocks noChangeArrowheads="1"/>
          </p:cNvSpPr>
          <p:nvPr/>
        </p:nvSpPr>
        <p:spPr bwMode="auto">
          <a:xfrm>
            <a:off x="1752600" y="1981200"/>
            <a:ext cx="6934200" cy="3211513"/>
          </a:xfrm>
          <a:prstGeom prst="rect">
            <a:avLst/>
          </a:prstGeom>
          <a:solidFill>
            <a:srgbClr val="FFFFFF"/>
          </a:solidFill>
          <a:ln w="9525">
            <a:solidFill>
              <a:srgbClr val="000000"/>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p>
            <a:pPr>
              <a:spcBef>
                <a:spcPct val="50000"/>
              </a:spcBef>
            </a:pPr>
            <a:r>
              <a:rPr lang="en-US" altLang="en-US" b="0">
                <a:solidFill>
                  <a:srgbClr val="000000"/>
                </a:solidFill>
              </a:rPr>
              <a:t>“This entire commendation leaves one inclined to question if there could be anything wrong in such a church. It carried on its service in the face of difficulties; it rejected false teachers; it hated sin; it did not grow weary in the Lord’s work.”</a:t>
            </a:r>
          </a:p>
          <a:p>
            <a:pPr algn="r">
              <a:spcBef>
                <a:spcPct val="50000"/>
              </a:spcBef>
            </a:pPr>
            <a:r>
              <a:rPr lang="en-US" altLang="en-US" sz="2400" b="0" i="1">
                <a:solidFill>
                  <a:srgbClr val="000000"/>
                </a:solidFill>
              </a:rPr>
              <a:t>Ray Summers</a:t>
            </a:r>
          </a:p>
        </p:txBody>
      </p:sp>
      <p:sp>
        <p:nvSpPr>
          <p:cNvPr id="54277" name="Oval 5">
            <a:extLst>
              <a:ext uri="{FF2B5EF4-FFF2-40B4-BE49-F238E27FC236}">
                <a16:creationId xmlns:a16="http://schemas.microsoft.com/office/drawing/2014/main" id="{209B3462-8B45-B589-2CCA-E186303E5B6C}"/>
              </a:ext>
            </a:extLst>
          </p:cNvPr>
          <p:cNvSpPr>
            <a:spLocks noChangeArrowheads="1"/>
          </p:cNvSpPr>
          <p:nvPr/>
        </p:nvSpPr>
        <p:spPr bwMode="auto">
          <a:xfrm>
            <a:off x="1447800" y="0"/>
            <a:ext cx="7391400" cy="1524000"/>
          </a:xfrm>
          <a:prstGeom prst="ellipse">
            <a:avLst/>
          </a:prstGeom>
          <a:solidFill>
            <a:schemeClr val="accent1"/>
          </a:solidFill>
          <a:ln w="9525">
            <a:solidFill>
              <a:schemeClr val="tx1"/>
            </a:solidFill>
            <a:round/>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algn="ctr"/>
            <a:r>
              <a:rPr lang="en-US" altLang="en-US">
                <a:solidFill>
                  <a:srgbClr val="000000"/>
                </a:solidFill>
              </a:rPr>
              <a:t>What could be wrong with such a church?</a:t>
            </a:r>
          </a:p>
        </p:txBody>
      </p:sp>
    </p:spTree>
  </p:cSld>
  <p:clrMapOvr>
    <a:masterClrMapping/>
  </p:clrMapOvr>
  <p:transition spd="slow">
    <p:fade/>
  </p:transition>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4818" name="AutoShape 2">
            <a:extLst>
              <a:ext uri="{FF2B5EF4-FFF2-40B4-BE49-F238E27FC236}">
                <a16:creationId xmlns:a16="http://schemas.microsoft.com/office/drawing/2014/main" id="{AE7747C6-6482-E172-601C-DAD1B5C8CF1B}"/>
              </a:ext>
            </a:extLst>
          </p:cNvPr>
          <p:cNvSpPr>
            <a:spLocks noChangeArrowheads="1"/>
          </p:cNvSpPr>
          <p:nvPr/>
        </p:nvSpPr>
        <p:spPr bwMode="auto">
          <a:xfrm>
            <a:off x="1447800" y="228600"/>
            <a:ext cx="7391400" cy="1447800"/>
          </a:xfrm>
          <a:prstGeom prst="bevel">
            <a:avLst>
              <a:gd name="adj" fmla="val 12500"/>
            </a:avLst>
          </a:prstGeom>
          <a:solidFill>
            <a:srgbClr val="FFFFFF"/>
          </a:solidFill>
          <a:ln w="9525">
            <a:solidFill>
              <a:schemeClr val="tx1"/>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algn="ctr"/>
            <a:r>
              <a:rPr lang="en-US" altLang="en-US" sz="3600">
                <a:solidFill>
                  <a:srgbClr val="000000"/>
                </a:solidFill>
              </a:rPr>
              <a:t>A Church That Left Its First Love</a:t>
            </a:r>
          </a:p>
          <a:p>
            <a:pPr algn="ctr"/>
            <a:r>
              <a:rPr lang="en-US" altLang="en-US" i="1"/>
              <a:t>When the Fire is Gone</a:t>
            </a:r>
          </a:p>
        </p:txBody>
      </p:sp>
      <p:sp>
        <p:nvSpPr>
          <p:cNvPr id="34819" name="Text Box 3">
            <a:extLst>
              <a:ext uri="{FF2B5EF4-FFF2-40B4-BE49-F238E27FC236}">
                <a16:creationId xmlns:a16="http://schemas.microsoft.com/office/drawing/2014/main" id="{31C7F3A9-1153-B7EE-792F-64575EF084A6}"/>
              </a:ext>
            </a:extLst>
          </p:cNvPr>
          <p:cNvSpPr txBox="1">
            <a:spLocks noChangeArrowheads="1"/>
          </p:cNvSpPr>
          <p:nvPr/>
        </p:nvSpPr>
        <p:spPr bwMode="auto">
          <a:xfrm>
            <a:off x="1676400" y="2590800"/>
            <a:ext cx="7467600" cy="51911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p>
            <a:pPr>
              <a:spcBef>
                <a:spcPct val="50000"/>
              </a:spcBef>
            </a:pPr>
            <a:endParaRPr lang="en-US" altLang="en-US"/>
          </a:p>
        </p:txBody>
      </p:sp>
      <p:sp>
        <p:nvSpPr>
          <p:cNvPr id="34820" name="Oval 4">
            <a:extLst>
              <a:ext uri="{FF2B5EF4-FFF2-40B4-BE49-F238E27FC236}">
                <a16:creationId xmlns:a16="http://schemas.microsoft.com/office/drawing/2014/main" id="{841A5FF4-458A-108A-9578-C3F712F001C8}"/>
              </a:ext>
            </a:extLst>
          </p:cNvPr>
          <p:cNvSpPr>
            <a:spLocks noChangeArrowheads="1"/>
          </p:cNvSpPr>
          <p:nvPr/>
        </p:nvSpPr>
        <p:spPr bwMode="auto">
          <a:xfrm>
            <a:off x="1600200" y="2286000"/>
            <a:ext cx="3429000" cy="990600"/>
          </a:xfrm>
          <a:prstGeom prst="ellipse">
            <a:avLst/>
          </a:prstGeom>
          <a:solidFill>
            <a:schemeClr val="tx1"/>
          </a:solidFill>
          <a:ln w="9525">
            <a:solidFill>
              <a:srgbClr val="FFFFFF"/>
            </a:solidFill>
            <a:round/>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algn="ctr"/>
            <a:r>
              <a:rPr lang="en-US" altLang="en-US">
                <a:solidFill>
                  <a:schemeClr val="bg2"/>
                </a:solidFill>
                <a:effectLst>
                  <a:outerShdw blurRad="38100" dist="38100" dir="2700000" algn="tl">
                    <a:srgbClr val="000000"/>
                  </a:outerShdw>
                </a:effectLst>
              </a:rPr>
              <a:t>I. Its History</a:t>
            </a:r>
          </a:p>
        </p:txBody>
      </p:sp>
      <p:sp>
        <p:nvSpPr>
          <p:cNvPr id="34821" name="Oval 5">
            <a:extLst>
              <a:ext uri="{FF2B5EF4-FFF2-40B4-BE49-F238E27FC236}">
                <a16:creationId xmlns:a16="http://schemas.microsoft.com/office/drawing/2014/main" id="{E5515448-6C55-5AC4-2A14-431CF400F030}"/>
              </a:ext>
            </a:extLst>
          </p:cNvPr>
          <p:cNvSpPr>
            <a:spLocks noChangeArrowheads="1"/>
          </p:cNvSpPr>
          <p:nvPr/>
        </p:nvSpPr>
        <p:spPr bwMode="auto">
          <a:xfrm>
            <a:off x="2743200" y="3098800"/>
            <a:ext cx="3429000" cy="990600"/>
          </a:xfrm>
          <a:prstGeom prst="ellipse">
            <a:avLst/>
          </a:prstGeom>
          <a:solidFill>
            <a:schemeClr val="tx1"/>
          </a:solidFill>
          <a:ln w="9525">
            <a:solidFill>
              <a:srgbClr val="FFFFFF"/>
            </a:solidFill>
            <a:round/>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algn="ctr"/>
            <a:r>
              <a:rPr lang="en-US" altLang="en-US">
                <a:solidFill>
                  <a:schemeClr val="bg2"/>
                </a:solidFill>
                <a:effectLst>
                  <a:outerShdw blurRad="38100" dist="38100" dir="2700000" algn="tl">
                    <a:srgbClr val="000000"/>
                  </a:outerShdw>
                </a:effectLst>
              </a:rPr>
              <a:t>II. Its Strong</a:t>
            </a:r>
          </a:p>
          <a:p>
            <a:pPr algn="ctr"/>
            <a:r>
              <a:rPr lang="en-US" altLang="en-US">
                <a:solidFill>
                  <a:schemeClr val="bg2"/>
                </a:solidFill>
                <a:effectLst>
                  <a:outerShdw blurRad="38100" dist="38100" dir="2700000" algn="tl">
                    <a:srgbClr val="000000"/>
                  </a:outerShdw>
                </a:effectLst>
              </a:rPr>
              <a:t>Qualities</a:t>
            </a:r>
          </a:p>
        </p:txBody>
      </p:sp>
      <p:sp>
        <p:nvSpPr>
          <p:cNvPr id="34822" name="Oval 6">
            <a:extLst>
              <a:ext uri="{FF2B5EF4-FFF2-40B4-BE49-F238E27FC236}">
                <a16:creationId xmlns:a16="http://schemas.microsoft.com/office/drawing/2014/main" id="{EA196451-FA2E-E6BD-B96D-975A3A8E8244}"/>
              </a:ext>
            </a:extLst>
          </p:cNvPr>
          <p:cNvSpPr>
            <a:spLocks noChangeArrowheads="1"/>
          </p:cNvSpPr>
          <p:nvPr/>
        </p:nvSpPr>
        <p:spPr bwMode="auto">
          <a:xfrm>
            <a:off x="4267200" y="3911600"/>
            <a:ext cx="3429000" cy="990600"/>
          </a:xfrm>
          <a:prstGeom prst="ellipse">
            <a:avLst/>
          </a:prstGeom>
          <a:solidFill>
            <a:schemeClr val="tx1"/>
          </a:solidFill>
          <a:ln w="9525">
            <a:solidFill>
              <a:srgbClr val="FFFFFF"/>
            </a:solidFill>
            <a:round/>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algn="ctr"/>
            <a:r>
              <a:rPr lang="en-US" altLang="en-US">
                <a:solidFill>
                  <a:schemeClr val="bg2"/>
                </a:solidFill>
                <a:effectLst>
                  <a:outerShdw blurRad="38100" dist="38100" dir="2700000" algn="tl">
                    <a:srgbClr val="000000"/>
                  </a:outerShdw>
                </a:effectLst>
              </a:rPr>
              <a:t>III. Its Problem</a:t>
            </a:r>
          </a:p>
        </p:txBody>
      </p:sp>
    </p:spTree>
  </p:cSld>
  <p:clrMapOvr>
    <a:masterClrMapping/>
  </p:clrMapOvr>
  <p:transition spd="slow">
    <p:fade/>
  </p:transition>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1986" name="Oval 2">
            <a:extLst>
              <a:ext uri="{FF2B5EF4-FFF2-40B4-BE49-F238E27FC236}">
                <a16:creationId xmlns:a16="http://schemas.microsoft.com/office/drawing/2014/main" id="{5A101876-C4B8-28D5-01E7-3DDE266DCA74}"/>
              </a:ext>
            </a:extLst>
          </p:cNvPr>
          <p:cNvSpPr>
            <a:spLocks noChangeArrowheads="1"/>
          </p:cNvSpPr>
          <p:nvPr/>
        </p:nvSpPr>
        <p:spPr bwMode="auto">
          <a:xfrm>
            <a:off x="1143000" y="76200"/>
            <a:ext cx="3429000" cy="990600"/>
          </a:xfrm>
          <a:prstGeom prst="ellipse">
            <a:avLst/>
          </a:prstGeom>
          <a:solidFill>
            <a:schemeClr val="tx1"/>
          </a:solidFill>
          <a:ln w="9525">
            <a:solidFill>
              <a:srgbClr val="FFFFFF"/>
            </a:solidFill>
            <a:round/>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algn="ctr"/>
            <a:r>
              <a:rPr lang="en-US" altLang="en-US">
                <a:solidFill>
                  <a:schemeClr val="bg2"/>
                </a:solidFill>
                <a:effectLst>
                  <a:outerShdw blurRad="38100" dist="38100" dir="2700000" algn="tl">
                    <a:srgbClr val="000000"/>
                  </a:outerShdw>
                </a:effectLst>
              </a:rPr>
              <a:t>III. Its Problem</a:t>
            </a:r>
          </a:p>
        </p:txBody>
      </p:sp>
      <p:sp>
        <p:nvSpPr>
          <p:cNvPr id="41987" name="Text Box 3">
            <a:extLst>
              <a:ext uri="{FF2B5EF4-FFF2-40B4-BE49-F238E27FC236}">
                <a16:creationId xmlns:a16="http://schemas.microsoft.com/office/drawing/2014/main" id="{F9D0DCD8-3815-E823-5E6F-32A600B3A4F3}"/>
              </a:ext>
            </a:extLst>
          </p:cNvPr>
          <p:cNvSpPr txBox="1">
            <a:spLocks noChangeArrowheads="1"/>
          </p:cNvSpPr>
          <p:nvPr/>
        </p:nvSpPr>
        <p:spPr bwMode="auto">
          <a:xfrm>
            <a:off x="4953000" y="304800"/>
            <a:ext cx="3657600" cy="51911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hlink"/>
                </a:solidFill>
                <a:miter lim="800000"/>
                <a:headEnd/>
                <a:tailEnd/>
              </a14:hiddenLine>
            </a:ext>
            <a:ext uri="{AF507438-7753-43E0-B8FC-AC1667EBCBE1}">
              <a14:hiddenEffects xmlns:a14="http://schemas.microsoft.com/office/drawing/2010/main">
                <a:effectLst>
                  <a:outerShdw dist="17961" dir="2700000" algn="ctr" rotWithShape="0">
                    <a:srgbClr val="000000">
                      <a:alpha val="50000"/>
                    </a:srgbClr>
                  </a:outerShdw>
                </a:effectLst>
              </a14:hiddenEffects>
            </a:ext>
          </a:extLst>
        </p:spPr>
        <p:txBody>
          <a:bodyPr>
            <a:spAutoFit/>
          </a:bodyPr>
          <a:lstStyle/>
          <a:p>
            <a:pPr algn="ctr">
              <a:spcBef>
                <a:spcPct val="50000"/>
              </a:spcBef>
            </a:pPr>
            <a:r>
              <a:rPr lang="en-US" altLang="en-US">
                <a:solidFill>
                  <a:srgbClr val="000000"/>
                </a:solidFill>
              </a:rPr>
              <a:t>“left your first love”</a:t>
            </a:r>
          </a:p>
        </p:txBody>
      </p:sp>
      <p:sp>
        <p:nvSpPr>
          <p:cNvPr id="41988" name="Text Box 4">
            <a:extLst>
              <a:ext uri="{FF2B5EF4-FFF2-40B4-BE49-F238E27FC236}">
                <a16:creationId xmlns:a16="http://schemas.microsoft.com/office/drawing/2014/main" id="{EB9CD6E8-0D7D-62C2-9E9D-118DD7D64884}"/>
              </a:ext>
            </a:extLst>
          </p:cNvPr>
          <p:cNvSpPr txBox="1">
            <a:spLocks noChangeArrowheads="1"/>
          </p:cNvSpPr>
          <p:nvPr/>
        </p:nvSpPr>
        <p:spPr bwMode="auto">
          <a:xfrm>
            <a:off x="1447800" y="1371600"/>
            <a:ext cx="7010400" cy="265588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lvl1pPr defTabSz="457200">
              <a:defRPr sz="2400">
                <a:solidFill>
                  <a:schemeClr val="tx1"/>
                </a:solidFill>
                <a:latin typeface="Times New Roman" panose="02020603050405020304" pitchFamily="18" charset="0"/>
              </a:defRPr>
            </a:lvl1pPr>
            <a:lvl2pPr defTabSz="457200">
              <a:defRPr sz="2400">
                <a:solidFill>
                  <a:schemeClr val="tx1"/>
                </a:solidFill>
                <a:latin typeface="Times New Roman" panose="02020603050405020304" pitchFamily="18" charset="0"/>
              </a:defRPr>
            </a:lvl2pPr>
            <a:lvl3pPr defTabSz="457200">
              <a:defRPr sz="2400">
                <a:solidFill>
                  <a:schemeClr val="tx1"/>
                </a:solidFill>
                <a:latin typeface="Times New Roman" panose="02020603050405020304" pitchFamily="18" charset="0"/>
              </a:defRPr>
            </a:lvl3pPr>
            <a:lvl4pPr defTabSz="457200">
              <a:defRPr sz="2400">
                <a:solidFill>
                  <a:schemeClr val="tx1"/>
                </a:solidFill>
                <a:latin typeface="Times New Roman" panose="02020603050405020304" pitchFamily="18" charset="0"/>
              </a:defRPr>
            </a:lvl4pPr>
            <a:lvl5pPr defTabSz="457200">
              <a:defRPr sz="2400">
                <a:solidFill>
                  <a:schemeClr val="tx1"/>
                </a:solidFill>
                <a:latin typeface="Times New Roman" panose="02020603050405020304" pitchFamily="18" charset="0"/>
              </a:defRPr>
            </a:lvl5pPr>
            <a:lvl6pPr defTabSz="457200" eaLnBrk="0" fontAlgn="base" hangingPunct="0">
              <a:spcBef>
                <a:spcPct val="0"/>
              </a:spcBef>
              <a:spcAft>
                <a:spcPct val="0"/>
              </a:spcAft>
              <a:defRPr sz="2400">
                <a:solidFill>
                  <a:schemeClr val="tx1"/>
                </a:solidFill>
                <a:latin typeface="Times New Roman" panose="02020603050405020304" pitchFamily="18" charset="0"/>
              </a:defRPr>
            </a:lvl6pPr>
            <a:lvl7pPr defTabSz="457200" eaLnBrk="0" fontAlgn="base" hangingPunct="0">
              <a:spcBef>
                <a:spcPct val="0"/>
              </a:spcBef>
              <a:spcAft>
                <a:spcPct val="0"/>
              </a:spcAft>
              <a:defRPr sz="2400">
                <a:solidFill>
                  <a:schemeClr val="tx1"/>
                </a:solidFill>
                <a:latin typeface="Times New Roman" panose="02020603050405020304" pitchFamily="18" charset="0"/>
              </a:defRPr>
            </a:lvl7pPr>
            <a:lvl8pPr defTabSz="457200" eaLnBrk="0" fontAlgn="base" hangingPunct="0">
              <a:spcBef>
                <a:spcPct val="0"/>
              </a:spcBef>
              <a:spcAft>
                <a:spcPct val="0"/>
              </a:spcAft>
              <a:defRPr sz="2400">
                <a:solidFill>
                  <a:schemeClr val="tx1"/>
                </a:solidFill>
                <a:latin typeface="Times New Roman" panose="02020603050405020304" pitchFamily="18" charset="0"/>
              </a:defRPr>
            </a:lvl8pPr>
            <a:lvl9pPr defTabSz="457200" eaLnBrk="0" fontAlgn="base" hangingPunct="0">
              <a:spcBef>
                <a:spcPct val="0"/>
              </a:spcBef>
              <a:spcAft>
                <a:spcPct val="0"/>
              </a:spcAft>
              <a:defRPr sz="2400">
                <a:solidFill>
                  <a:schemeClr val="tx1"/>
                </a:solidFill>
                <a:latin typeface="Times New Roman" panose="02020603050405020304" pitchFamily="18" charset="0"/>
              </a:defRPr>
            </a:lvl9pPr>
          </a:lstStyle>
          <a:p>
            <a:pPr>
              <a:lnSpc>
                <a:spcPct val="80000"/>
              </a:lnSpc>
              <a:spcBef>
                <a:spcPct val="50000"/>
              </a:spcBef>
            </a:pPr>
            <a:r>
              <a:rPr lang="en-US" altLang="en-US" sz="2800"/>
              <a:t>A. Place of Love</a:t>
            </a:r>
          </a:p>
          <a:p>
            <a:pPr>
              <a:lnSpc>
                <a:spcPct val="80000"/>
              </a:lnSpc>
              <a:spcBef>
                <a:spcPct val="50000"/>
              </a:spcBef>
            </a:pPr>
            <a:r>
              <a:rPr lang="en-US" altLang="en-US" sz="2800"/>
              <a:t>	</a:t>
            </a:r>
            <a:r>
              <a:rPr lang="en-US" altLang="en-US" sz="2800" b="0"/>
              <a:t>1. </a:t>
            </a:r>
            <a:r>
              <a:rPr lang="en-US" altLang="en-US" sz="2800" b="0" i="1"/>
              <a:t>Love is essential</a:t>
            </a:r>
          </a:p>
          <a:p>
            <a:pPr>
              <a:lnSpc>
                <a:spcPct val="80000"/>
              </a:lnSpc>
              <a:spcBef>
                <a:spcPct val="50000"/>
              </a:spcBef>
            </a:pPr>
            <a:r>
              <a:rPr lang="en-US" altLang="en-US" sz="2800" b="0"/>
              <a:t>		a. Love God (Matt. 22:37)</a:t>
            </a:r>
          </a:p>
          <a:p>
            <a:pPr>
              <a:lnSpc>
                <a:spcPct val="80000"/>
              </a:lnSpc>
              <a:spcBef>
                <a:spcPct val="50000"/>
              </a:spcBef>
            </a:pPr>
            <a:r>
              <a:rPr lang="en-US" altLang="en-US" sz="2800" b="0"/>
              <a:t>		b. Love Truth (2 Thess. 2:10-12)</a:t>
            </a:r>
          </a:p>
          <a:p>
            <a:pPr>
              <a:lnSpc>
                <a:spcPct val="80000"/>
              </a:lnSpc>
              <a:spcBef>
                <a:spcPct val="50000"/>
              </a:spcBef>
            </a:pPr>
            <a:r>
              <a:rPr lang="en-US" altLang="en-US" sz="2800" b="0"/>
              <a:t>		c. Love One Another (Rom. 13:8)</a:t>
            </a:r>
            <a:endParaRPr lang="en-US" altLang="en-US" sz="2800"/>
          </a:p>
        </p:txBody>
      </p:sp>
    </p:spTree>
  </p:cSld>
  <p:clrMapOvr>
    <a:masterClrMapping/>
  </p:clrMapOvr>
  <p:transition spd="slow">
    <p:fade/>
  </p:transition>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47" presetClass="entr" presetSubtype="0" fill="hold" nodeType="clickEffect">
                                  <p:stCondLst>
                                    <p:cond delay="0"/>
                                  </p:stCondLst>
                                  <p:childTnLst>
                                    <p:set>
                                      <p:cBhvr>
                                        <p:cTn id="6" dur="1" fill="hold">
                                          <p:stCondLst>
                                            <p:cond delay="0"/>
                                          </p:stCondLst>
                                        </p:cTn>
                                        <p:tgtEl>
                                          <p:spTgt spid="41988">
                                            <p:txEl>
                                              <p:pRg st="0" end="0"/>
                                            </p:txEl>
                                          </p:spTgt>
                                        </p:tgtEl>
                                        <p:attrNameLst>
                                          <p:attrName>style.visibility</p:attrName>
                                        </p:attrNameLst>
                                      </p:cBhvr>
                                      <p:to>
                                        <p:strVal val="visible"/>
                                      </p:to>
                                    </p:set>
                                    <p:animEffect transition="in" filter="fade">
                                      <p:cBhvr>
                                        <p:cTn id="7" dur="1000"/>
                                        <p:tgtEl>
                                          <p:spTgt spid="41988">
                                            <p:txEl>
                                              <p:pRg st="0" end="0"/>
                                            </p:txEl>
                                          </p:spTgt>
                                        </p:tgtEl>
                                      </p:cBhvr>
                                    </p:animEffect>
                                    <p:anim calcmode="lin" valueType="num">
                                      <p:cBhvr>
                                        <p:cTn id="8" dur="1000" fill="hold"/>
                                        <p:tgtEl>
                                          <p:spTgt spid="41988">
                                            <p:txEl>
                                              <p:pRg st="0" end="0"/>
                                            </p:txEl>
                                          </p:spTgt>
                                        </p:tgtEl>
                                        <p:attrNameLst>
                                          <p:attrName>ppt_x</p:attrName>
                                        </p:attrNameLst>
                                      </p:cBhvr>
                                      <p:tavLst>
                                        <p:tav tm="0">
                                          <p:val>
                                            <p:strVal val="#ppt_x"/>
                                          </p:val>
                                        </p:tav>
                                        <p:tav tm="100000">
                                          <p:val>
                                            <p:strVal val="#ppt_x"/>
                                          </p:val>
                                        </p:tav>
                                      </p:tavLst>
                                    </p:anim>
                                    <p:anim calcmode="lin" valueType="num">
                                      <p:cBhvr>
                                        <p:cTn id="9" dur="1000" fill="hold"/>
                                        <p:tgtEl>
                                          <p:spTgt spid="41988">
                                            <p:txEl>
                                              <p:pRg st="0" end="0"/>
                                            </p:txEl>
                                          </p:spTgt>
                                        </p:tgtEl>
                                        <p:attrNameLst>
                                          <p:attrName>ppt_y</p:attrName>
                                        </p:attrNameLst>
                                      </p:cBhvr>
                                      <p:tavLst>
                                        <p:tav tm="0">
                                          <p:val>
                                            <p:strVal val="#ppt_y-.1"/>
                                          </p:val>
                                        </p:tav>
                                        <p:tav tm="100000">
                                          <p:val>
                                            <p:strVal val="#ppt_y"/>
                                          </p:val>
                                        </p:tav>
                                      </p:tavLst>
                                    </p:anim>
                                  </p:childTnLst>
                                </p:cTn>
                              </p:par>
                            </p:childTnLst>
                          </p:cTn>
                        </p:par>
                      </p:childTnLst>
                    </p:cTn>
                  </p:par>
                  <p:par>
                    <p:cTn id="10" fill="hold" nodeType="clickPar">
                      <p:stCondLst>
                        <p:cond delay="indefinite"/>
                      </p:stCondLst>
                      <p:childTnLst>
                        <p:par>
                          <p:cTn id="11" fill="hold" nodeType="withGroup">
                            <p:stCondLst>
                              <p:cond delay="0"/>
                            </p:stCondLst>
                            <p:childTnLst>
                              <p:par>
                                <p:cTn id="12" presetID="47" presetClass="entr" presetSubtype="0" fill="hold" nodeType="clickEffect">
                                  <p:stCondLst>
                                    <p:cond delay="0"/>
                                  </p:stCondLst>
                                  <p:childTnLst>
                                    <p:set>
                                      <p:cBhvr>
                                        <p:cTn id="13" dur="1" fill="hold">
                                          <p:stCondLst>
                                            <p:cond delay="0"/>
                                          </p:stCondLst>
                                        </p:cTn>
                                        <p:tgtEl>
                                          <p:spTgt spid="41988">
                                            <p:txEl>
                                              <p:pRg st="1" end="1"/>
                                            </p:txEl>
                                          </p:spTgt>
                                        </p:tgtEl>
                                        <p:attrNameLst>
                                          <p:attrName>style.visibility</p:attrName>
                                        </p:attrNameLst>
                                      </p:cBhvr>
                                      <p:to>
                                        <p:strVal val="visible"/>
                                      </p:to>
                                    </p:set>
                                    <p:animEffect transition="in" filter="fade">
                                      <p:cBhvr>
                                        <p:cTn id="14" dur="1000"/>
                                        <p:tgtEl>
                                          <p:spTgt spid="41988">
                                            <p:txEl>
                                              <p:pRg st="1" end="1"/>
                                            </p:txEl>
                                          </p:spTgt>
                                        </p:tgtEl>
                                      </p:cBhvr>
                                    </p:animEffect>
                                    <p:anim calcmode="lin" valueType="num">
                                      <p:cBhvr>
                                        <p:cTn id="15" dur="1000" fill="hold"/>
                                        <p:tgtEl>
                                          <p:spTgt spid="41988">
                                            <p:txEl>
                                              <p:pRg st="1" end="1"/>
                                            </p:txEl>
                                          </p:spTgt>
                                        </p:tgtEl>
                                        <p:attrNameLst>
                                          <p:attrName>ppt_x</p:attrName>
                                        </p:attrNameLst>
                                      </p:cBhvr>
                                      <p:tavLst>
                                        <p:tav tm="0">
                                          <p:val>
                                            <p:strVal val="#ppt_x"/>
                                          </p:val>
                                        </p:tav>
                                        <p:tav tm="100000">
                                          <p:val>
                                            <p:strVal val="#ppt_x"/>
                                          </p:val>
                                        </p:tav>
                                      </p:tavLst>
                                    </p:anim>
                                    <p:anim calcmode="lin" valueType="num">
                                      <p:cBhvr>
                                        <p:cTn id="16" dur="1000" fill="hold"/>
                                        <p:tgtEl>
                                          <p:spTgt spid="41988">
                                            <p:txEl>
                                              <p:pRg st="1" end="1"/>
                                            </p:txEl>
                                          </p:spTgt>
                                        </p:tgtEl>
                                        <p:attrNameLst>
                                          <p:attrName>ppt_y</p:attrName>
                                        </p:attrNameLst>
                                      </p:cBhvr>
                                      <p:tavLst>
                                        <p:tav tm="0">
                                          <p:val>
                                            <p:strVal val="#ppt_y-.1"/>
                                          </p:val>
                                        </p:tav>
                                        <p:tav tm="100000">
                                          <p:val>
                                            <p:strVal val="#ppt_y"/>
                                          </p:val>
                                        </p:tav>
                                      </p:tavLst>
                                    </p:anim>
                                  </p:childTnLst>
                                </p:cTn>
                              </p:par>
                            </p:childTnLst>
                          </p:cTn>
                        </p:par>
                      </p:childTnLst>
                    </p:cTn>
                  </p:par>
                  <p:par>
                    <p:cTn id="17" fill="hold" nodeType="clickPar">
                      <p:stCondLst>
                        <p:cond delay="indefinite"/>
                      </p:stCondLst>
                      <p:childTnLst>
                        <p:par>
                          <p:cTn id="18" fill="hold" nodeType="withGroup">
                            <p:stCondLst>
                              <p:cond delay="0"/>
                            </p:stCondLst>
                            <p:childTnLst>
                              <p:par>
                                <p:cTn id="19" presetID="47" presetClass="entr" presetSubtype="0" fill="hold" nodeType="clickEffect">
                                  <p:stCondLst>
                                    <p:cond delay="0"/>
                                  </p:stCondLst>
                                  <p:childTnLst>
                                    <p:set>
                                      <p:cBhvr>
                                        <p:cTn id="20" dur="1" fill="hold">
                                          <p:stCondLst>
                                            <p:cond delay="0"/>
                                          </p:stCondLst>
                                        </p:cTn>
                                        <p:tgtEl>
                                          <p:spTgt spid="41988">
                                            <p:txEl>
                                              <p:pRg st="2" end="2"/>
                                            </p:txEl>
                                          </p:spTgt>
                                        </p:tgtEl>
                                        <p:attrNameLst>
                                          <p:attrName>style.visibility</p:attrName>
                                        </p:attrNameLst>
                                      </p:cBhvr>
                                      <p:to>
                                        <p:strVal val="visible"/>
                                      </p:to>
                                    </p:set>
                                    <p:animEffect transition="in" filter="fade">
                                      <p:cBhvr>
                                        <p:cTn id="21" dur="1000"/>
                                        <p:tgtEl>
                                          <p:spTgt spid="41988">
                                            <p:txEl>
                                              <p:pRg st="2" end="2"/>
                                            </p:txEl>
                                          </p:spTgt>
                                        </p:tgtEl>
                                      </p:cBhvr>
                                    </p:animEffect>
                                    <p:anim calcmode="lin" valueType="num">
                                      <p:cBhvr>
                                        <p:cTn id="22" dur="1000" fill="hold"/>
                                        <p:tgtEl>
                                          <p:spTgt spid="41988">
                                            <p:txEl>
                                              <p:pRg st="2" end="2"/>
                                            </p:txEl>
                                          </p:spTgt>
                                        </p:tgtEl>
                                        <p:attrNameLst>
                                          <p:attrName>ppt_x</p:attrName>
                                        </p:attrNameLst>
                                      </p:cBhvr>
                                      <p:tavLst>
                                        <p:tav tm="0">
                                          <p:val>
                                            <p:strVal val="#ppt_x"/>
                                          </p:val>
                                        </p:tav>
                                        <p:tav tm="100000">
                                          <p:val>
                                            <p:strVal val="#ppt_x"/>
                                          </p:val>
                                        </p:tav>
                                      </p:tavLst>
                                    </p:anim>
                                    <p:anim calcmode="lin" valueType="num">
                                      <p:cBhvr>
                                        <p:cTn id="23" dur="1000" fill="hold"/>
                                        <p:tgtEl>
                                          <p:spTgt spid="41988">
                                            <p:txEl>
                                              <p:pRg st="2" end="2"/>
                                            </p:txEl>
                                          </p:spTgt>
                                        </p:tgtEl>
                                        <p:attrNameLst>
                                          <p:attrName>ppt_y</p:attrName>
                                        </p:attrNameLst>
                                      </p:cBhvr>
                                      <p:tavLst>
                                        <p:tav tm="0">
                                          <p:val>
                                            <p:strVal val="#ppt_y-.1"/>
                                          </p:val>
                                        </p:tav>
                                        <p:tav tm="100000">
                                          <p:val>
                                            <p:strVal val="#ppt_y"/>
                                          </p:val>
                                        </p:tav>
                                      </p:tavLst>
                                    </p:anim>
                                  </p:childTnLst>
                                </p:cTn>
                              </p:par>
                            </p:childTnLst>
                          </p:cTn>
                        </p:par>
                      </p:childTnLst>
                    </p:cTn>
                  </p:par>
                  <p:par>
                    <p:cTn id="24" fill="hold" nodeType="clickPar">
                      <p:stCondLst>
                        <p:cond delay="indefinite"/>
                      </p:stCondLst>
                      <p:childTnLst>
                        <p:par>
                          <p:cTn id="25" fill="hold" nodeType="withGroup">
                            <p:stCondLst>
                              <p:cond delay="0"/>
                            </p:stCondLst>
                            <p:childTnLst>
                              <p:par>
                                <p:cTn id="26" presetID="47" presetClass="entr" presetSubtype="0" fill="hold" nodeType="clickEffect">
                                  <p:stCondLst>
                                    <p:cond delay="0"/>
                                  </p:stCondLst>
                                  <p:childTnLst>
                                    <p:set>
                                      <p:cBhvr>
                                        <p:cTn id="27" dur="1" fill="hold">
                                          <p:stCondLst>
                                            <p:cond delay="0"/>
                                          </p:stCondLst>
                                        </p:cTn>
                                        <p:tgtEl>
                                          <p:spTgt spid="41988">
                                            <p:txEl>
                                              <p:pRg st="3" end="3"/>
                                            </p:txEl>
                                          </p:spTgt>
                                        </p:tgtEl>
                                        <p:attrNameLst>
                                          <p:attrName>style.visibility</p:attrName>
                                        </p:attrNameLst>
                                      </p:cBhvr>
                                      <p:to>
                                        <p:strVal val="visible"/>
                                      </p:to>
                                    </p:set>
                                    <p:animEffect transition="in" filter="fade">
                                      <p:cBhvr>
                                        <p:cTn id="28" dur="1000"/>
                                        <p:tgtEl>
                                          <p:spTgt spid="41988">
                                            <p:txEl>
                                              <p:pRg st="3" end="3"/>
                                            </p:txEl>
                                          </p:spTgt>
                                        </p:tgtEl>
                                      </p:cBhvr>
                                    </p:animEffect>
                                    <p:anim calcmode="lin" valueType="num">
                                      <p:cBhvr>
                                        <p:cTn id="29" dur="1000" fill="hold"/>
                                        <p:tgtEl>
                                          <p:spTgt spid="41988">
                                            <p:txEl>
                                              <p:pRg st="3" end="3"/>
                                            </p:txEl>
                                          </p:spTgt>
                                        </p:tgtEl>
                                        <p:attrNameLst>
                                          <p:attrName>ppt_x</p:attrName>
                                        </p:attrNameLst>
                                      </p:cBhvr>
                                      <p:tavLst>
                                        <p:tav tm="0">
                                          <p:val>
                                            <p:strVal val="#ppt_x"/>
                                          </p:val>
                                        </p:tav>
                                        <p:tav tm="100000">
                                          <p:val>
                                            <p:strVal val="#ppt_x"/>
                                          </p:val>
                                        </p:tav>
                                      </p:tavLst>
                                    </p:anim>
                                    <p:anim calcmode="lin" valueType="num">
                                      <p:cBhvr>
                                        <p:cTn id="30" dur="1000" fill="hold"/>
                                        <p:tgtEl>
                                          <p:spTgt spid="41988">
                                            <p:txEl>
                                              <p:pRg st="3" end="3"/>
                                            </p:txEl>
                                          </p:spTgt>
                                        </p:tgtEl>
                                        <p:attrNameLst>
                                          <p:attrName>ppt_y</p:attrName>
                                        </p:attrNameLst>
                                      </p:cBhvr>
                                      <p:tavLst>
                                        <p:tav tm="0">
                                          <p:val>
                                            <p:strVal val="#ppt_y-.1"/>
                                          </p:val>
                                        </p:tav>
                                        <p:tav tm="100000">
                                          <p:val>
                                            <p:strVal val="#ppt_y"/>
                                          </p:val>
                                        </p:tav>
                                      </p:tavLst>
                                    </p:anim>
                                  </p:childTnLst>
                                </p:cTn>
                              </p:par>
                            </p:childTnLst>
                          </p:cTn>
                        </p:par>
                      </p:childTnLst>
                    </p:cTn>
                  </p:par>
                  <p:par>
                    <p:cTn id="31" fill="hold" nodeType="clickPar">
                      <p:stCondLst>
                        <p:cond delay="indefinite"/>
                      </p:stCondLst>
                      <p:childTnLst>
                        <p:par>
                          <p:cTn id="32" fill="hold" nodeType="withGroup">
                            <p:stCondLst>
                              <p:cond delay="0"/>
                            </p:stCondLst>
                            <p:childTnLst>
                              <p:par>
                                <p:cTn id="33" presetID="47" presetClass="entr" presetSubtype="0" fill="hold" nodeType="clickEffect">
                                  <p:stCondLst>
                                    <p:cond delay="0"/>
                                  </p:stCondLst>
                                  <p:childTnLst>
                                    <p:set>
                                      <p:cBhvr>
                                        <p:cTn id="34" dur="1" fill="hold">
                                          <p:stCondLst>
                                            <p:cond delay="0"/>
                                          </p:stCondLst>
                                        </p:cTn>
                                        <p:tgtEl>
                                          <p:spTgt spid="41988">
                                            <p:txEl>
                                              <p:pRg st="4" end="4"/>
                                            </p:txEl>
                                          </p:spTgt>
                                        </p:tgtEl>
                                        <p:attrNameLst>
                                          <p:attrName>style.visibility</p:attrName>
                                        </p:attrNameLst>
                                      </p:cBhvr>
                                      <p:to>
                                        <p:strVal val="visible"/>
                                      </p:to>
                                    </p:set>
                                    <p:animEffect transition="in" filter="fade">
                                      <p:cBhvr>
                                        <p:cTn id="35" dur="1000"/>
                                        <p:tgtEl>
                                          <p:spTgt spid="41988">
                                            <p:txEl>
                                              <p:pRg st="4" end="4"/>
                                            </p:txEl>
                                          </p:spTgt>
                                        </p:tgtEl>
                                      </p:cBhvr>
                                    </p:animEffect>
                                    <p:anim calcmode="lin" valueType="num">
                                      <p:cBhvr>
                                        <p:cTn id="36" dur="1000" fill="hold"/>
                                        <p:tgtEl>
                                          <p:spTgt spid="41988">
                                            <p:txEl>
                                              <p:pRg st="4" end="4"/>
                                            </p:txEl>
                                          </p:spTgt>
                                        </p:tgtEl>
                                        <p:attrNameLst>
                                          <p:attrName>ppt_x</p:attrName>
                                        </p:attrNameLst>
                                      </p:cBhvr>
                                      <p:tavLst>
                                        <p:tav tm="0">
                                          <p:val>
                                            <p:strVal val="#ppt_x"/>
                                          </p:val>
                                        </p:tav>
                                        <p:tav tm="100000">
                                          <p:val>
                                            <p:strVal val="#ppt_x"/>
                                          </p:val>
                                        </p:tav>
                                      </p:tavLst>
                                    </p:anim>
                                    <p:anim calcmode="lin" valueType="num">
                                      <p:cBhvr>
                                        <p:cTn id="37" dur="1000" fill="hold"/>
                                        <p:tgtEl>
                                          <p:spTgt spid="41988">
                                            <p:txEl>
                                              <p:pRg st="4" end="4"/>
                                            </p:txEl>
                                          </p:spTgt>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1988" grpId="0" build="p"/>
    </p:bld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5298" name="Oval 2">
            <a:extLst>
              <a:ext uri="{FF2B5EF4-FFF2-40B4-BE49-F238E27FC236}">
                <a16:creationId xmlns:a16="http://schemas.microsoft.com/office/drawing/2014/main" id="{4856A6D1-5188-DEE8-D571-8AE2D1752889}"/>
              </a:ext>
            </a:extLst>
          </p:cNvPr>
          <p:cNvSpPr>
            <a:spLocks noChangeArrowheads="1"/>
          </p:cNvSpPr>
          <p:nvPr/>
        </p:nvSpPr>
        <p:spPr bwMode="auto">
          <a:xfrm>
            <a:off x="1143000" y="76200"/>
            <a:ext cx="3429000" cy="990600"/>
          </a:xfrm>
          <a:prstGeom prst="ellipse">
            <a:avLst/>
          </a:prstGeom>
          <a:solidFill>
            <a:schemeClr val="tx1"/>
          </a:solidFill>
          <a:ln w="9525">
            <a:solidFill>
              <a:srgbClr val="FFFFFF"/>
            </a:solidFill>
            <a:round/>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algn="ctr"/>
            <a:r>
              <a:rPr lang="en-US" altLang="en-US">
                <a:solidFill>
                  <a:schemeClr val="bg2"/>
                </a:solidFill>
                <a:effectLst>
                  <a:outerShdw blurRad="38100" dist="38100" dir="2700000" algn="tl">
                    <a:srgbClr val="000000"/>
                  </a:outerShdw>
                </a:effectLst>
              </a:rPr>
              <a:t>III. Its Problem</a:t>
            </a:r>
          </a:p>
        </p:txBody>
      </p:sp>
      <p:sp>
        <p:nvSpPr>
          <p:cNvPr id="55299" name="Text Box 3">
            <a:extLst>
              <a:ext uri="{FF2B5EF4-FFF2-40B4-BE49-F238E27FC236}">
                <a16:creationId xmlns:a16="http://schemas.microsoft.com/office/drawing/2014/main" id="{2BCF3DB4-91FD-DE29-F6A4-3382A2B5AD28}"/>
              </a:ext>
            </a:extLst>
          </p:cNvPr>
          <p:cNvSpPr txBox="1">
            <a:spLocks noChangeArrowheads="1"/>
          </p:cNvSpPr>
          <p:nvPr/>
        </p:nvSpPr>
        <p:spPr bwMode="auto">
          <a:xfrm>
            <a:off x="4953000" y="304800"/>
            <a:ext cx="3657600" cy="51911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hlink"/>
                </a:solidFill>
                <a:miter lim="800000"/>
                <a:headEnd/>
                <a:tailEnd/>
              </a14:hiddenLine>
            </a:ext>
            <a:ext uri="{AF507438-7753-43E0-B8FC-AC1667EBCBE1}">
              <a14:hiddenEffects xmlns:a14="http://schemas.microsoft.com/office/drawing/2010/main">
                <a:effectLst>
                  <a:outerShdw dist="17961" dir="2700000" algn="ctr" rotWithShape="0">
                    <a:srgbClr val="000000">
                      <a:alpha val="50000"/>
                    </a:srgbClr>
                  </a:outerShdw>
                </a:effectLst>
              </a14:hiddenEffects>
            </a:ext>
          </a:extLst>
        </p:spPr>
        <p:txBody>
          <a:bodyPr>
            <a:spAutoFit/>
          </a:bodyPr>
          <a:lstStyle/>
          <a:p>
            <a:pPr algn="ctr">
              <a:spcBef>
                <a:spcPct val="50000"/>
              </a:spcBef>
            </a:pPr>
            <a:r>
              <a:rPr lang="en-US" altLang="en-US">
                <a:solidFill>
                  <a:srgbClr val="000000"/>
                </a:solidFill>
              </a:rPr>
              <a:t>“left your first love”</a:t>
            </a:r>
          </a:p>
        </p:txBody>
      </p:sp>
      <p:sp>
        <p:nvSpPr>
          <p:cNvPr id="55300" name="Text Box 4">
            <a:extLst>
              <a:ext uri="{FF2B5EF4-FFF2-40B4-BE49-F238E27FC236}">
                <a16:creationId xmlns:a16="http://schemas.microsoft.com/office/drawing/2014/main" id="{35CF383D-ECEF-DFF2-69B1-7DD19054A63F}"/>
              </a:ext>
            </a:extLst>
          </p:cNvPr>
          <p:cNvSpPr txBox="1">
            <a:spLocks noChangeArrowheads="1"/>
          </p:cNvSpPr>
          <p:nvPr/>
        </p:nvSpPr>
        <p:spPr bwMode="auto">
          <a:xfrm>
            <a:off x="1447800" y="1371600"/>
            <a:ext cx="7239000" cy="321151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lvl1pPr defTabSz="457200">
              <a:defRPr sz="2400">
                <a:solidFill>
                  <a:schemeClr val="tx1"/>
                </a:solidFill>
                <a:latin typeface="Times New Roman" panose="02020603050405020304" pitchFamily="18" charset="0"/>
              </a:defRPr>
            </a:lvl1pPr>
            <a:lvl2pPr defTabSz="457200">
              <a:defRPr sz="2400">
                <a:solidFill>
                  <a:schemeClr val="tx1"/>
                </a:solidFill>
                <a:latin typeface="Times New Roman" panose="02020603050405020304" pitchFamily="18" charset="0"/>
              </a:defRPr>
            </a:lvl2pPr>
            <a:lvl3pPr defTabSz="457200">
              <a:defRPr sz="2400">
                <a:solidFill>
                  <a:schemeClr val="tx1"/>
                </a:solidFill>
                <a:latin typeface="Times New Roman" panose="02020603050405020304" pitchFamily="18" charset="0"/>
              </a:defRPr>
            </a:lvl3pPr>
            <a:lvl4pPr defTabSz="457200">
              <a:defRPr sz="2400">
                <a:solidFill>
                  <a:schemeClr val="tx1"/>
                </a:solidFill>
                <a:latin typeface="Times New Roman" panose="02020603050405020304" pitchFamily="18" charset="0"/>
              </a:defRPr>
            </a:lvl4pPr>
            <a:lvl5pPr defTabSz="457200">
              <a:defRPr sz="2400">
                <a:solidFill>
                  <a:schemeClr val="tx1"/>
                </a:solidFill>
                <a:latin typeface="Times New Roman" panose="02020603050405020304" pitchFamily="18" charset="0"/>
              </a:defRPr>
            </a:lvl5pPr>
            <a:lvl6pPr defTabSz="457200" eaLnBrk="0" fontAlgn="base" hangingPunct="0">
              <a:spcBef>
                <a:spcPct val="0"/>
              </a:spcBef>
              <a:spcAft>
                <a:spcPct val="0"/>
              </a:spcAft>
              <a:defRPr sz="2400">
                <a:solidFill>
                  <a:schemeClr val="tx1"/>
                </a:solidFill>
                <a:latin typeface="Times New Roman" panose="02020603050405020304" pitchFamily="18" charset="0"/>
              </a:defRPr>
            </a:lvl6pPr>
            <a:lvl7pPr defTabSz="457200" eaLnBrk="0" fontAlgn="base" hangingPunct="0">
              <a:spcBef>
                <a:spcPct val="0"/>
              </a:spcBef>
              <a:spcAft>
                <a:spcPct val="0"/>
              </a:spcAft>
              <a:defRPr sz="2400">
                <a:solidFill>
                  <a:schemeClr val="tx1"/>
                </a:solidFill>
                <a:latin typeface="Times New Roman" panose="02020603050405020304" pitchFamily="18" charset="0"/>
              </a:defRPr>
            </a:lvl7pPr>
            <a:lvl8pPr defTabSz="457200" eaLnBrk="0" fontAlgn="base" hangingPunct="0">
              <a:spcBef>
                <a:spcPct val="0"/>
              </a:spcBef>
              <a:spcAft>
                <a:spcPct val="0"/>
              </a:spcAft>
              <a:defRPr sz="2400">
                <a:solidFill>
                  <a:schemeClr val="tx1"/>
                </a:solidFill>
                <a:latin typeface="Times New Roman" panose="02020603050405020304" pitchFamily="18" charset="0"/>
              </a:defRPr>
            </a:lvl8pPr>
            <a:lvl9pPr defTabSz="457200" eaLnBrk="0" fontAlgn="base" hangingPunct="0">
              <a:spcBef>
                <a:spcPct val="0"/>
              </a:spcBef>
              <a:spcAft>
                <a:spcPct val="0"/>
              </a:spcAft>
              <a:defRPr sz="2400">
                <a:solidFill>
                  <a:schemeClr val="tx1"/>
                </a:solidFill>
                <a:latin typeface="Times New Roman" panose="02020603050405020304" pitchFamily="18" charset="0"/>
              </a:defRPr>
            </a:lvl9pPr>
          </a:lstStyle>
          <a:p>
            <a:pPr>
              <a:lnSpc>
                <a:spcPct val="80000"/>
              </a:lnSpc>
              <a:spcBef>
                <a:spcPct val="50000"/>
              </a:spcBef>
            </a:pPr>
            <a:r>
              <a:rPr lang="en-US" altLang="en-US" sz="2800"/>
              <a:t>A. Place of Love</a:t>
            </a:r>
          </a:p>
          <a:p>
            <a:pPr>
              <a:lnSpc>
                <a:spcPct val="80000"/>
              </a:lnSpc>
              <a:spcBef>
                <a:spcPct val="50000"/>
              </a:spcBef>
            </a:pPr>
            <a:r>
              <a:rPr lang="en-US" altLang="en-US" sz="2800"/>
              <a:t>	</a:t>
            </a:r>
            <a:r>
              <a:rPr lang="en-US" altLang="en-US" sz="2800" b="0"/>
              <a:t>1. </a:t>
            </a:r>
            <a:r>
              <a:rPr lang="en-US" altLang="en-US" sz="2800" b="0" i="1"/>
              <a:t>Love is essential</a:t>
            </a:r>
          </a:p>
          <a:p>
            <a:pPr>
              <a:lnSpc>
                <a:spcPct val="80000"/>
              </a:lnSpc>
              <a:spcBef>
                <a:spcPct val="50000"/>
              </a:spcBef>
            </a:pPr>
            <a:r>
              <a:rPr lang="en-US" altLang="en-US" sz="2800" b="0" i="1"/>
              <a:t>	</a:t>
            </a:r>
            <a:r>
              <a:rPr lang="en-US" altLang="en-US" sz="2800" b="0"/>
              <a:t>2. </a:t>
            </a:r>
            <a:r>
              <a:rPr lang="en-US" altLang="en-US" sz="2800" b="0" i="1"/>
              <a:t>Love produces action</a:t>
            </a:r>
          </a:p>
          <a:p>
            <a:pPr>
              <a:lnSpc>
                <a:spcPct val="80000"/>
              </a:lnSpc>
              <a:spcBef>
                <a:spcPct val="50000"/>
              </a:spcBef>
            </a:pPr>
            <a:r>
              <a:rPr lang="en-US" altLang="en-US" sz="2800" b="0"/>
              <a:t>		a. Context (vv. 4-5)</a:t>
            </a:r>
          </a:p>
          <a:p>
            <a:pPr>
              <a:lnSpc>
                <a:spcPct val="80000"/>
              </a:lnSpc>
              <a:spcBef>
                <a:spcPct val="50000"/>
              </a:spcBef>
            </a:pPr>
            <a:r>
              <a:rPr lang="en-US" altLang="en-US" sz="2800" b="0"/>
              <a:t>		b. Gal. 5:6 – faith works by love</a:t>
            </a:r>
          </a:p>
          <a:p>
            <a:pPr>
              <a:lnSpc>
                <a:spcPct val="80000"/>
              </a:lnSpc>
              <a:spcBef>
                <a:spcPct val="50000"/>
              </a:spcBef>
            </a:pPr>
            <a:r>
              <a:rPr lang="en-US" altLang="en-US" sz="2800" b="0"/>
              <a:t>		c. 1 John 5:3 – love of God – keep comm.</a:t>
            </a:r>
            <a:endParaRPr lang="en-US" altLang="en-US" sz="2800"/>
          </a:p>
        </p:txBody>
      </p:sp>
    </p:spTree>
  </p:cSld>
  <p:clrMapOvr>
    <a:masterClrMapping/>
  </p:clrMapOvr>
  <p:transition spd="slow">
    <p:fade/>
  </p:transition>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47" presetClass="entr" presetSubtype="0" fill="hold" nodeType="clickEffect">
                                  <p:stCondLst>
                                    <p:cond delay="0"/>
                                  </p:stCondLst>
                                  <p:childTnLst>
                                    <p:set>
                                      <p:cBhvr>
                                        <p:cTn id="6" dur="1" fill="hold">
                                          <p:stCondLst>
                                            <p:cond delay="0"/>
                                          </p:stCondLst>
                                        </p:cTn>
                                        <p:tgtEl>
                                          <p:spTgt spid="55300">
                                            <p:txEl>
                                              <p:pRg st="3" end="3"/>
                                            </p:txEl>
                                          </p:spTgt>
                                        </p:tgtEl>
                                        <p:attrNameLst>
                                          <p:attrName>style.visibility</p:attrName>
                                        </p:attrNameLst>
                                      </p:cBhvr>
                                      <p:to>
                                        <p:strVal val="visible"/>
                                      </p:to>
                                    </p:set>
                                    <p:animEffect transition="in" filter="fade">
                                      <p:cBhvr>
                                        <p:cTn id="7" dur="1000"/>
                                        <p:tgtEl>
                                          <p:spTgt spid="55300">
                                            <p:txEl>
                                              <p:pRg st="3" end="3"/>
                                            </p:txEl>
                                          </p:spTgt>
                                        </p:tgtEl>
                                      </p:cBhvr>
                                    </p:animEffect>
                                    <p:anim calcmode="lin" valueType="num">
                                      <p:cBhvr>
                                        <p:cTn id="8" dur="1000" fill="hold"/>
                                        <p:tgtEl>
                                          <p:spTgt spid="55300">
                                            <p:txEl>
                                              <p:pRg st="3" end="3"/>
                                            </p:txEl>
                                          </p:spTgt>
                                        </p:tgtEl>
                                        <p:attrNameLst>
                                          <p:attrName>ppt_x</p:attrName>
                                        </p:attrNameLst>
                                      </p:cBhvr>
                                      <p:tavLst>
                                        <p:tav tm="0">
                                          <p:val>
                                            <p:strVal val="#ppt_x"/>
                                          </p:val>
                                        </p:tav>
                                        <p:tav tm="100000">
                                          <p:val>
                                            <p:strVal val="#ppt_x"/>
                                          </p:val>
                                        </p:tav>
                                      </p:tavLst>
                                    </p:anim>
                                    <p:anim calcmode="lin" valueType="num">
                                      <p:cBhvr>
                                        <p:cTn id="9" dur="1000" fill="hold"/>
                                        <p:tgtEl>
                                          <p:spTgt spid="55300">
                                            <p:txEl>
                                              <p:pRg st="3" end="3"/>
                                            </p:txEl>
                                          </p:spTgt>
                                        </p:tgtEl>
                                        <p:attrNameLst>
                                          <p:attrName>ppt_y</p:attrName>
                                        </p:attrNameLst>
                                      </p:cBhvr>
                                      <p:tavLst>
                                        <p:tav tm="0">
                                          <p:val>
                                            <p:strVal val="#ppt_y-.1"/>
                                          </p:val>
                                        </p:tav>
                                        <p:tav tm="100000">
                                          <p:val>
                                            <p:strVal val="#ppt_y"/>
                                          </p:val>
                                        </p:tav>
                                      </p:tavLst>
                                    </p:anim>
                                  </p:childTnLst>
                                </p:cTn>
                              </p:par>
                            </p:childTnLst>
                          </p:cTn>
                        </p:par>
                      </p:childTnLst>
                    </p:cTn>
                  </p:par>
                  <p:par>
                    <p:cTn id="10" fill="hold" nodeType="clickPar">
                      <p:stCondLst>
                        <p:cond delay="indefinite"/>
                      </p:stCondLst>
                      <p:childTnLst>
                        <p:par>
                          <p:cTn id="11" fill="hold" nodeType="withGroup">
                            <p:stCondLst>
                              <p:cond delay="0"/>
                            </p:stCondLst>
                            <p:childTnLst>
                              <p:par>
                                <p:cTn id="12" presetID="47" presetClass="entr" presetSubtype="0" fill="hold" nodeType="clickEffect">
                                  <p:stCondLst>
                                    <p:cond delay="0"/>
                                  </p:stCondLst>
                                  <p:childTnLst>
                                    <p:set>
                                      <p:cBhvr>
                                        <p:cTn id="13" dur="1" fill="hold">
                                          <p:stCondLst>
                                            <p:cond delay="0"/>
                                          </p:stCondLst>
                                        </p:cTn>
                                        <p:tgtEl>
                                          <p:spTgt spid="55300">
                                            <p:txEl>
                                              <p:pRg st="4" end="4"/>
                                            </p:txEl>
                                          </p:spTgt>
                                        </p:tgtEl>
                                        <p:attrNameLst>
                                          <p:attrName>style.visibility</p:attrName>
                                        </p:attrNameLst>
                                      </p:cBhvr>
                                      <p:to>
                                        <p:strVal val="visible"/>
                                      </p:to>
                                    </p:set>
                                    <p:animEffect transition="in" filter="fade">
                                      <p:cBhvr>
                                        <p:cTn id="14" dur="1000"/>
                                        <p:tgtEl>
                                          <p:spTgt spid="55300">
                                            <p:txEl>
                                              <p:pRg st="4" end="4"/>
                                            </p:txEl>
                                          </p:spTgt>
                                        </p:tgtEl>
                                      </p:cBhvr>
                                    </p:animEffect>
                                    <p:anim calcmode="lin" valueType="num">
                                      <p:cBhvr>
                                        <p:cTn id="15" dur="1000" fill="hold"/>
                                        <p:tgtEl>
                                          <p:spTgt spid="55300">
                                            <p:txEl>
                                              <p:pRg st="4" end="4"/>
                                            </p:txEl>
                                          </p:spTgt>
                                        </p:tgtEl>
                                        <p:attrNameLst>
                                          <p:attrName>ppt_x</p:attrName>
                                        </p:attrNameLst>
                                      </p:cBhvr>
                                      <p:tavLst>
                                        <p:tav tm="0">
                                          <p:val>
                                            <p:strVal val="#ppt_x"/>
                                          </p:val>
                                        </p:tav>
                                        <p:tav tm="100000">
                                          <p:val>
                                            <p:strVal val="#ppt_x"/>
                                          </p:val>
                                        </p:tav>
                                      </p:tavLst>
                                    </p:anim>
                                    <p:anim calcmode="lin" valueType="num">
                                      <p:cBhvr>
                                        <p:cTn id="16" dur="1000" fill="hold"/>
                                        <p:tgtEl>
                                          <p:spTgt spid="55300">
                                            <p:txEl>
                                              <p:pRg st="4" end="4"/>
                                            </p:txEl>
                                          </p:spTgt>
                                        </p:tgtEl>
                                        <p:attrNameLst>
                                          <p:attrName>ppt_y</p:attrName>
                                        </p:attrNameLst>
                                      </p:cBhvr>
                                      <p:tavLst>
                                        <p:tav tm="0">
                                          <p:val>
                                            <p:strVal val="#ppt_y-.1"/>
                                          </p:val>
                                        </p:tav>
                                        <p:tav tm="100000">
                                          <p:val>
                                            <p:strVal val="#ppt_y"/>
                                          </p:val>
                                        </p:tav>
                                      </p:tavLst>
                                    </p:anim>
                                  </p:childTnLst>
                                </p:cTn>
                              </p:par>
                            </p:childTnLst>
                          </p:cTn>
                        </p:par>
                      </p:childTnLst>
                    </p:cTn>
                  </p:par>
                  <p:par>
                    <p:cTn id="17" fill="hold" nodeType="clickPar">
                      <p:stCondLst>
                        <p:cond delay="indefinite"/>
                      </p:stCondLst>
                      <p:childTnLst>
                        <p:par>
                          <p:cTn id="18" fill="hold" nodeType="withGroup">
                            <p:stCondLst>
                              <p:cond delay="0"/>
                            </p:stCondLst>
                            <p:childTnLst>
                              <p:par>
                                <p:cTn id="19" presetID="47" presetClass="entr" presetSubtype="0" fill="hold" nodeType="clickEffect">
                                  <p:stCondLst>
                                    <p:cond delay="0"/>
                                  </p:stCondLst>
                                  <p:childTnLst>
                                    <p:set>
                                      <p:cBhvr>
                                        <p:cTn id="20" dur="1" fill="hold">
                                          <p:stCondLst>
                                            <p:cond delay="0"/>
                                          </p:stCondLst>
                                        </p:cTn>
                                        <p:tgtEl>
                                          <p:spTgt spid="55300">
                                            <p:txEl>
                                              <p:pRg st="5" end="5"/>
                                            </p:txEl>
                                          </p:spTgt>
                                        </p:tgtEl>
                                        <p:attrNameLst>
                                          <p:attrName>style.visibility</p:attrName>
                                        </p:attrNameLst>
                                      </p:cBhvr>
                                      <p:to>
                                        <p:strVal val="visible"/>
                                      </p:to>
                                    </p:set>
                                    <p:animEffect transition="in" filter="fade">
                                      <p:cBhvr>
                                        <p:cTn id="21" dur="1000"/>
                                        <p:tgtEl>
                                          <p:spTgt spid="55300">
                                            <p:txEl>
                                              <p:pRg st="5" end="5"/>
                                            </p:txEl>
                                          </p:spTgt>
                                        </p:tgtEl>
                                      </p:cBhvr>
                                    </p:animEffect>
                                    <p:anim calcmode="lin" valueType="num">
                                      <p:cBhvr>
                                        <p:cTn id="22" dur="1000" fill="hold"/>
                                        <p:tgtEl>
                                          <p:spTgt spid="55300">
                                            <p:txEl>
                                              <p:pRg st="5" end="5"/>
                                            </p:txEl>
                                          </p:spTgt>
                                        </p:tgtEl>
                                        <p:attrNameLst>
                                          <p:attrName>ppt_x</p:attrName>
                                        </p:attrNameLst>
                                      </p:cBhvr>
                                      <p:tavLst>
                                        <p:tav tm="0">
                                          <p:val>
                                            <p:strVal val="#ppt_x"/>
                                          </p:val>
                                        </p:tav>
                                        <p:tav tm="100000">
                                          <p:val>
                                            <p:strVal val="#ppt_x"/>
                                          </p:val>
                                        </p:tav>
                                      </p:tavLst>
                                    </p:anim>
                                    <p:anim calcmode="lin" valueType="num">
                                      <p:cBhvr>
                                        <p:cTn id="23" dur="1000" fill="hold"/>
                                        <p:tgtEl>
                                          <p:spTgt spid="55300">
                                            <p:txEl>
                                              <p:pRg st="5" end="5"/>
                                            </p:txEl>
                                          </p:spTgt>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5300" grpId="0" uiExpand="1" build="p"/>
    </p:bld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6322" name="Oval 2">
            <a:extLst>
              <a:ext uri="{FF2B5EF4-FFF2-40B4-BE49-F238E27FC236}">
                <a16:creationId xmlns:a16="http://schemas.microsoft.com/office/drawing/2014/main" id="{BCD17CB9-45E9-3399-4A84-5111D8FB69B7}"/>
              </a:ext>
            </a:extLst>
          </p:cNvPr>
          <p:cNvSpPr>
            <a:spLocks noChangeArrowheads="1"/>
          </p:cNvSpPr>
          <p:nvPr/>
        </p:nvSpPr>
        <p:spPr bwMode="auto">
          <a:xfrm>
            <a:off x="1143000" y="76200"/>
            <a:ext cx="3429000" cy="990600"/>
          </a:xfrm>
          <a:prstGeom prst="ellipse">
            <a:avLst/>
          </a:prstGeom>
          <a:solidFill>
            <a:schemeClr val="tx1"/>
          </a:solidFill>
          <a:ln w="9525">
            <a:solidFill>
              <a:srgbClr val="FFFFFF"/>
            </a:solidFill>
            <a:round/>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algn="ctr"/>
            <a:r>
              <a:rPr lang="en-US" altLang="en-US">
                <a:solidFill>
                  <a:schemeClr val="bg2"/>
                </a:solidFill>
                <a:effectLst>
                  <a:outerShdw blurRad="38100" dist="38100" dir="2700000" algn="tl">
                    <a:srgbClr val="000000"/>
                  </a:outerShdw>
                </a:effectLst>
              </a:rPr>
              <a:t>III. Its Problem</a:t>
            </a:r>
          </a:p>
        </p:txBody>
      </p:sp>
      <p:sp>
        <p:nvSpPr>
          <p:cNvPr id="56323" name="Text Box 3">
            <a:extLst>
              <a:ext uri="{FF2B5EF4-FFF2-40B4-BE49-F238E27FC236}">
                <a16:creationId xmlns:a16="http://schemas.microsoft.com/office/drawing/2014/main" id="{FC14468B-F965-9C47-0607-9CDA28D32B80}"/>
              </a:ext>
            </a:extLst>
          </p:cNvPr>
          <p:cNvSpPr txBox="1">
            <a:spLocks noChangeArrowheads="1"/>
          </p:cNvSpPr>
          <p:nvPr/>
        </p:nvSpPr>
        <p:spPr bwMode="auto">
          <a:xfrm>
            <a:off x="4953000" y="304800"/>
            <a:ext cx="3657600" cy="51911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hlink"/>
                </a:solidFill>
                <a:miter lim="800000"/>
                <a:headEnd/>
                <a:tailEnd/>
              </a14:hiddenLine>
            </a:ext>
            <a:ext uri="{AF507438-7753-43E0-B8FC-AC1667EBCBE1}">
              <a14:hiddenEffects xmlns:a14="http://schemas.microsoft.com/office/drawing/2010/main">
                <a:effectLst>
                  <a:outerShdw dist="17961" dir="2700000" algn="ctr" rotWithShape="0">
                    <a:srgbClr val="000000">
                      <a:alpha val="50000"/>
                    </a:srgbClr>
                  </a:outerShdw>
                </a:effectLst>
              </a14:hiddenEffects>
            </a:ext>
          </a:extLst>
        </p:spPr>
        <p:txBody>
          <a:bodyPr>
            <a:spAutoFit/>
          </a:bodyPr>
          <a:lstStyle/>
          <a:p>
            <a:pPr algn="ctr">
              <a:spcBef>
                <a:spcPct val="50000"/>
              </a:spcBef>
            </a:pPr>
            <a:r>
              <a:rPr lang="en-US" altLang="en-US">
                <a:solidFill>
                  <a:srgbClr val="000000"/>
                </a:solidFill>
              </a:rPr>
              <a:t>“left your first love”</a:t>
            </a:r>
          </a:p>
        </p:txBody>
      </p:sp>
      <p:sp>
        <p:nvSpPr>
          <p:cNvPr id="56324" name="Text Box 4">
            <a:extLst>
              <a:ext uri="{FF2B5EF4-FFF2-40B4-BE49-F238E27FC236}">
                <a16:creationId xmlns:a16="http://schemas.microsoft.com/office/drawing/2014/main" id="{6E0C6C07-BA3B-C013-7D8B-DDE9656A1A36}"/>
              </a:ext>
            </a:extLst>
          </p:cNvPr>
          <p:cNvSpPr txBox="1">
            <a:spLocks noChangeArrowheads="1"/>
          </p:cNvSpPr>
          <p:nvPr/>
        </p:nvSpPr>
        <p:spPr bwMode="auto">
          <a:xfrm>
            <a:off x="1447800" y="1371600"/>
            <a:ext cx="7239000" cy="265588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lvl1pPr defTabSz="457200">
              <a:defRPr sz="2400">
                <a:solidFill>
                  <a:schemeClr val="tx1"/>
                </a:solidFill>
                <a:latin typeface="Times New Roman" panose="02020603050405020304" pitchFamily="18" charset="0"/>
              </a:defRPr>
            </a:lvl1pPr>
            <a:lvl2pPr defTabSz="457200">
              <a:defRPr sz="2400">
                <a:solidFill>
                  <a:schemeClr val="tx1"/>
                </a:solidFill>
                <a:latin typeface="Times New Roman" panose="02020603050405020304" pitchFamily="18" charset="0"/>
              </a:defRPr>
            </a:lvl2pPr>
            <a:lvl3pPr defTabSz="457200">
              <a:defRPr sz="2400">
                <a:solidFill>
                  <a:schemeClr val="tx1"/>
                </a:solidFill>
                <a:latin typeface="Times New Roman" panose="02020603050405020304" pitchFamily="18" charset="0"/>
              </a:defRPr>
            </a:lvl3pPr>
            <a:lvl4pPr defTabSz="457200">
              <a:defRPr sz="2400">
                <a:solidFill>
                  <a:schemeClr val="tx1"/>
                </a:solidFill>
                <a:latin typeface="Times New Roman" panose="02020603050405020304" pitchFamily="18" charset="0"/>
              </a:defRPr>
            </a:lvl4pPr>
            <a:lvl5pPr defTabSz="457200">
              <a:defRPr sz="2400">
                <a:solidFill>
                  <a:schemeClr val="tx1"/>
                </a:solidFill>
                <a:latin typeface="Times New Roman" panose="02020603050405020304" pitchFamily="18" charset="0"/>
              </a:defRPr>
            </a:lvl5pPr>
            <a:lvl6pPr defTabSz="457200" eaLnBrk="0" fontAlgn="base" hangingPunct="0">
              <a:spcBef>
                <a:spcPct val="0"/>
              </a:spcBef>
              <a:spcAft>
                <a:spcPct val="0"/>
              </a:spcAft>
              <a:defRPr sz="2400">
                <a:solidFill>
                  <a:schemeClr val="tx1"/>
                </a:solidFill>
                <a:latin typeface="Times New Roman" panose="02020603050405020304" pitchFamily="18" charset="0"/>
              </a:defRPr>
            </a:lvl6pPr>
            <a:lvl7pPr defTabSz="457200" eaLnBrk="0" fontAlgn="base" hangingPunct="0">
              <a:spcBef>
                <a:spcPct val="0"/>
              </a:spcBef>
              <a:spcAft>
                <a:spcPct val="0"/>
              </a:spcAft>
              <a:defRPr sz="2400">
                <a:solidFill>
                  <a:schemeClr val="tx1"/>
                </a:solidFill>
                <a:latin typeface="Times New Roman" panose="02020603050405020304" pitchFamily="18" charset="0"/>
              </a:defRPr>
            </a:lvl7pPr>
            <a:lvl8pPr defTabSz="457200" eaLnBrk="0" fontAlgn="base" hangingPunct="0">
              <a:spcBef>
                <a:spcPct val="0"/>
              </a:spcBef>
              <a:spcAft>
                <a:spcPct val="0"/>
              </a:spcAft>
              <a:defRPr sz="2400">
                <a:solidFill>
                  <a:schemeClr val="tx1"/>
                </a:solidFill>
                <a:latin typeface="Times New Roman" panose="02020603050405020304" pitchFamily="18" charset="0"/>
              </a:defRPr>
            </a:lvl8pPr>
            <a:lvl9pPr defTabSz="457200" eaLnBrk="0" fontAlgn="base" hangingPunct="0">
              <a:spcBef>
                <a:spcPct val="0"/>
              </a:spcBef>
              <a:spcAft>
                <a:spcPct val="0"/>
              </a:spcAft>
              <a:defRPr sz="2400">
                <a:solidFill>
                  <a:schemeClr val="tx1"/>
                </a:solidFill>
                <a:latin typeface="Times New Roman" panose="02020603050405020304" pitchFamily="18" charset="0"/>
              </a:defRPr>
            </a:lvl9pPr>
          </a:lstStyle>
          <a:p>
            <a:pPr>
              <a:lnSpc>
                <a:spcPct val="80000"/>
              </a:lnSpc>
              <a:spcBef>
                <a:spcPct val="50000"/>
              </a:spcBef>
            </a:pPr>
            <a:r>
              <a:rPr lang="en-US" altLang="en-US" sz="2800"/>
              <a:t>A. Place of Love</a:t>
            </a:r>
          </a:p>
          <a:p>
            <a:pPr>
              <a:lnSpc>
                <a:spcPct val="80000"/>
              </a:lnSpc>
              <a:spcBef>
                <a:spcPct val="50000"/>
              </a:spcBef>
            </a:pPr>
            <a:r>
              <a:rPr lang="en-US" altLang="en-US" sz="2800"/>
              <a:t>	</a:t>
            </a:r>
            <a:r>
              <a:rPr lang="en-US" altLang="en-US" sz="2800" b="0"/>
              <a:t>1. </a:t>
            </a:r>
            <a:r>
              <a:rPr lang="en-US" altLang="en-US" sz="2800" b="0" i="1"/>
              <a:t>Love is essential</a:t>
            </a:r>
          </a:p>
          <a:p>
            <a:pPr>
              <a:lnSpc>
                <a:spcPct val="80000"/>
              </a:lnSpc>
              <a:spcBef>
                <a:spcPct val="50000"/>
              </a:spcBef>
            </a:pPr>
            <a:r>
              <a:rPr lang="en-US" altLang="en-US" sz="2800" b="0" i="1"/>
              <a:t>	</a:t>
            </a:r>
            <a:r>
              <a:rPr lang="en-US" altLang="en-US" sz="2800" b="0"/>
              <a:t>2. </a:t>
            </a:r>
            <a:r>
              <a:rPr lang="en-US" altLang="en-US" sz="2800" b="0" i="1"/>
              <a:t>Love produces action</a:t>
            </a:r>
          </a:p>
          <a:p>
            <a:pPr>
              <a:lnSpc>
                <a:spcPct val="80000"/>
              </a:lnSpc>
              <a:spcBef>
                <a:spcPct val="50000"/>
              </a:spcBef>
            </a:pPr>
            <a:r>
              <a:rPr lang="en-US" altLang="en-US" sz="2800" b="0" i="1"/>
              <a:t>	</a:t>
            </a:r>
            <a:r>
              <a:rPr lang="en-US" altLang="en-US" sz="2800" b="0"/>
              <a:t>3. </a:t>
            </a:r>
            <a:r>
              <a:rPr lang="en-US" altLang="en-US" sz="2800" b="0" i="1"/>
              <a:t>Without love – are nothing </a:t>
            </a:r>
            <a:r>
              <a:rPr lang="en-US" altLang="en-US" sz="2800" b="0"/>
              <a:t>(1 Cor. 13:1ff)</a:t>
            </a:r>
          </a:p>
          <a:p>
            <a:pPr>
              <a:lnSpc>
                <a:spcPct val="80000"/>
              </a:lnSpc>
              <a:spcBef>
                <a:spcPct val="50000"/>
              </a:spcBef>
            </a:pPr>
            <a:r>
              <a:rPr lang="en-US" altLang="en-US" sz="2800" b="0"/>
              <a:t>	4. </a:t>
            </a:r>
            <a:r>
              <a:rPr lang="en-US" altLang="en-US" sz="2800" b="0" i="1"/>
              <a:t>Love &amp; hate should be balanced (vv. 4, 6)</a:t>
            </a:r>
            <a:endParaRPr lang="en-US" altLang="en-US" sz="2800"/>
          </a:p>
        </p:txBody>
      </p:sp>
      <p:grpSp>
        <p:nvGrpSpPr>
          <p:cNvPr id="56328" name="Group 8">
            <a:extLst>
              <a:ext uri="{FF2B5EF4-FFF2-40B4-BE49-F238E27FC236}">
                <a16:creationId xmlns:a16="http://schemas.microsoft.com/office/drawing/2014/main" id="{B3D8A9D4-199F-7020-DFFC-30CE901BBFD9}"/>
              </a:ext>
            </a:extLst>
          </p:cNvPr>
          <p:cNvGrpSpPr>
            <a:grpSpLocks/>
          </p:cNvGrpSpPr>
          <p:nvPr/>
        </p:nvGrpSpPr>
        <p:grpSpPr bwMode="auto">
          <a:xfrm>
            <a:off x="5029200" y="4267200"/>
            <a:ext cx="2971800" cy="2286000"/>
            <a:chOff x="3216" y="2448"/>
            <a:chExt cx="1872" cy="1440"/>
          </a:xfrm>
        </p:grpSpPr>
        <p:pic>
          <p:nvPicPr>
            <p:cNvPr id="56326" name="Picture 6">
              <a:extLst>
                <a:ext uri="{FF2B5EF4-FFF2-40B4-BE49-F238E27FC236}">
                  <a16:creationId xmlns:a16="http://schemas.microsoft.com/office/drawing/2014/main" id="{7B7B8B3F-821B-FA50-773D-7422FAD0B6FB}"/>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3216" y="2766"/>
              <a:ext cx="1452" cy="1122"/>
            </a:xfrm>
            <a:prstGeom prst="rect">
              <a:avLst/>
            </a:prstGeom>
            <a:noFill/>
            <a:extLst>
              <a:ext uri="{909E8E84-426E-40DD-AFC4-6F175D3DCCD1}">
                <a14:hiddenFill xmlns:a14="http://schemas.microsoft.com/office/drawing/2010/main">
                  <a:solidFill>
                    <a:srgbClr val="FFFFFF"/>
                  </a:solidFill>
                </a14:hiddenFill>
              </a:ext>
            </a:extLst>
          </p:spPr>
        </p:pic>
        <p:sp>
          <p:nvSpPr>
            <p:cNvPr id="56327" name="Rectangle 7">
              <a:extLst>
                <a:ext uri="{FF2B5EF4-FFF2-40B4-BE49-F238E27FC236}">
                  <a16:creationId xmlns:a16="http://schemas.microsoft.com/office/drawing/2014/main" id="{2F850F7C-8C49-5E96-E87E-E67B082EF86A}"/>
                </a:ext>
              </a:extLst>
            </p:cNvPr>
            <p:cNvSpPr>
              <a:spLocks noChangeArrowheads="1"/>
            </p:cNvSpPr>
            <p:nvPr/>
          </p:nvSpPr>
          <p:spPr bwMode="auto">
            <a:xfrm>
              <a:off x="4032" y="2448"/>
              <a:ext cx="1056" cy="960"/>
            </a:xfrm>
            <a:prstGeom prst="rect">
              <a:avLst/>
            </a:prstGeom>
            <a:solidFill>
              <a:schemeClr val="tx1"/>
            </a:solidFill>
            <a:ln w="9525">
              <a:solidFill>
                <a:schemeClr val="bg1"/>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algn="ctr"/>
              <a:r>
                <a:rPr lang="en-US" altLang="en-US" sz="3200" b="0">
                  <a:solidFill>
                    <a:schemeClr val="bg1"/>
                  </a:solidFill>
                  <a:latin typeface="Comic Sans MS" panose="030F0702030302020204" pitchFamily="66" charset="0"/>
                </a:rPr>
                <a:t>Love</a:t>
              </a:r>
            </a:p>
            <a:p>
              <a:pPr algn="ctr"/>
              <a:r>
                <a:rPr lang="en-US" altLang="en-US" sz="3200" b="0">
                  <a:solidFill>
                    <a:schemeClr val="bg1"/>
                  </a:solidFill>
                  <a:latin typeface="Comic Sans MS" panose="030F0702030302020204" pitchFamily="66" charset="0"/>
                </a:rPr>
                <a:t>Truth</a:t>
              </a:r>
            </a:p>
          </p:txBody>
        </p:sp>
      </p:grpSp>
      <p:grpSp>
        <p:nvGrpSpPr>
          <p:cNvPr id="56332" name="Group 12">
            <a:extLst>
              <a:ext uri="{FF2B5EF4-FFF2-40B4-BE49-F238E27FC236}">
                <a16:creationId xmlns:a16="http://schemas.microsoft.com/office/drawing/2014/main" id="{DDDB9FC7-6DAA-C68B-0580-85FBA7B5FB8F}"/>
              </a:ext>
            </a:extLst>
          </p:cNvPr>
          <p:cNvGrpSpPr>
            <a:grpSpLocks/>
          </p:cNvGrpSpPr>
          <p:nvPr/>
        </p:nvGrpSpPr>
        <p:grpSpPr bwMode="auto">
          <a:xfrm>
            <a:off x="1676400" y="4267200"/>
            <a:ext cx="2971800" cy="2286000"/>
            <a:chOff x="1440" y="2688"/>
            <a:chExt cx="1872" cy="1440"/>
          </a:xfrm>
        </p:grpSpPr>
        <p:pic>
          <p:nvPicPr>
            <p:cNvPr id="56330" name="Picture 10">
              <a:extLst>
                <a:ext uri="{FF2B5EF4-FFF2-40B4-BE49-F238E27FC236}">
                  <a16:creationId xmlns:a16="http://schemas.microsoft.com/office/drawing/2014/main" id="{8581C1F2-75E6-3E95-D9B4-E508A995B148}"/>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flipH="1">
              <a:off x="1860" y="3006"/>
              <a:ext cx="1452" cy="1122"/>
            </a:xfrm>
            <a:prstGeom prst="rect">
              <a:avLst/>
            </a:prstGeom>
            <a:noFill/>
            <a:extLst>
              <a:ext uri="{909E8E84-426E-40DD-AFC4-6F175D3DCCD1}">
                <a14:hiddenFill xmlns:a14="http://schemas.microsoft.com/office/drawing/2010/main">
                  <a:solidFill>
                    <a:srgbClr val="FFFFFF"/>
                  </a:solidFill>
                </a14:hiddenFill>
              </a:ext>
            </a:extLst>
          </p:spPr>
        </p:pic>
        <p:sp>
          <p:nvSpPr>
            <p:cNvPr id="56331" name="Rectangle 11">
              <a:extLst>
                <a:ext uri="{FF2B5EF4-FFF2-40B4-BE49-F238E27FC236}">
                  <a16:creationId xmlns:a16="http://schemas.microsoft.com/office/drawing/2014/main" id="{82DDA016-7FC9-2AF7-EF98-015FE5C15B46}"/>
                </a:ext>
              </a:extLst>
            </p:cNvPr>
            <p:cNvSpPr>
              <a:spLocks noChangeArrowheads="1"/>
            </p:cNvSpPr>
            <p:nvPr/>
          </p:nvSpPr>
          <p:spPr bwMode="auto">
            <a:xfrm>
              <a:off x="1440" y="2688"/>
              <a:ext cx="1056" cy="960"/>
            </a:xfrm>
            <a:prstGeom prst="rect">
              <a:avLst/>
            </a:prstGeom>
            <a:solidFill>
              <a:schemeClr val="tx1"/>
            </a:solidFill>
            <a:ln w="9525">
              <a:solidFill>
                <a:schemeClr val="bg1"/>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algn="ctr"/>
              <a:r>
                <a:rPr lang="en-US" altLang="en-US" sz="3200" b="0">
                  <a:solidFill>
                    <a:schemeClr val="bg1"/>
                  </a:solidFill>
                  <a:latin typeface="Comic Sans MS" panose="030F0702030302020204" pitchFamily="66" charset="0"/>
                </a:rPr>
                <a:t>Hate</a:t>
              </a:r>
            </a:p>
            <a:p>
              <a:pPr algn="ctr"/>
              <a:r>
                <a:rPr lang="en-US" altLang="en-US" sz="3200" b="0">
                  <a:solidFill>
                    <a:schemeClr val="bg1"/>
                  </a:solidFill>
                  <a:latin typeface="Comic Sans MS" panose="030F0702030302020204" pitchFamily="66" charset="0"/>
                </a:rPr>
                <a:t>Error</a:t>
              </a:r>
            </a:p>
          </p:txBody>
        </p:sp>
      </p:grpSp>
    </p:spTree>
  </p:cSld>
  <p:clrMapOvr>
    <a:masterClrMapping/>
  </p:clrMapOvr>
  <p:transition spd="slow">
    <p:fade/>
  </p:transition>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47" presetClass="entr" presetSubtype="0" fill="hold" nodeType="clickEffect">
                                  <p:stCondLst>
                                    <p:cond delay="0"/>
                                  </p:stCondLst>
                                  <p:childTnLst>
                                    <p:set>
                                      <p:cBhvr>
                                        <p:cTn id="6" dur="1" fill="hold">
                                          <p:stCondLst>
                                            <p:cond delay="0"/>
                                          </p:stCondLst>
                                        </p:cTn>
                                        <p:tgtEl>
                                          <p:spTgt spid="56324">
                                            <p:txEl>
                                              <p:pRg st="4" end="4"/>
                                            </p:txEl>
                                          </p:spTgt>
                                        </p:tgtEl>
                                        <p:attrNameLst>
                                          <p:attrName>style.visibility</p:attrName>
                                        </p:attrNameLst>
                                      </p:cBhvr>
                                      <p:to>
                                        <p:strVal val="visible"/>
                                      </p:to>
                                    </p:set>
                                    <p:animEffect transition="in" filter="fade">
                                      <p:cBhvr>
                                        <p:cTn id="7" dur="1000"/>
                                        <p:tgtEl>
                                          <p:spTgt spid="56324">
                                            <p:txEl>
                                              <p:pRg st="4" end="4"/>
                                            </p:txEl>
                                          </p:spTgt>
                                        </p:tgtEl>
                                      </p:cBhvr>
                                    </p:animEffect>
                                    <p:anim calcmode="lin" valueType="num">
                                      <p:cBhvr>
                                        <p:cTn id="8" dur="1000" fill="hold"/>
                                        <p:tgtEl>
                                          <p:spTgt spid="56324">
                                            <p:txEl>
                                              <p:pRg st="4" end="4"/>
                                            </p:txEl>
                                          </p:spTgt>
                                        </p:tgtEl>
                                        <p:attrNameLst>
                                          <p:attrName>ppt_x</p:attrName>
                                        </p:attrNameLst>
                                      </p:cBhvr>
                                      <p:tavLst>
                                        <p:tav tm="0">
                                          <p:val>
                                            <p:strVal val="#ppt_x"/>
                                          </p:val>
                                        </p:tav>
                                        <p:tav tm="100000">
                                          <p:val>
                                            <p:strVal val="#ppt_x"/>
                                          </p:val>
                                        </p:tav>
                                      </p:tavLst>
                                    </p:anim>
                                    <p:anim calcmode="lin" valueType="num">
                                      <p:cBhvr>
                                        <p:cTn id="9" dur="1000" fill="hold"/>
                                        <p:tgtEl>
                                          <p:spTgt spid="56324">
                                            <p:txEl>
                                              <p:pRg st="4" end="4"/>
                                            </p:txEl>
                                          </p:spTgt>
                                        </p:tgtEl>
                                        <p:attrNameLst>
                                          <p:attrName>ppt_y</p:attrName>
                                        </p:attrNameLst>
                                      </p:cBhvr>
                                      <p:tavLst>
                                        <p:tav tm="0">
                                          <p:val>
                                            <p:strVal val="#ppt_y-.1"/>
                                          </p:val>
                                        </p:tav>
                                        <p:tav tm="100000">
                                          <p:val>
                                            <p:strVal val="#ppt_y"/>
                                          </p:val>
                                        </p:tav>
                                      </p:tavLst>
                                    </p:anim>
                                  </p:childTnLst>
                                </p:cTn>
                              </p:par>
                            </p:childTnLst>
                          </p:cTn>
                        </p:par>
                      </p:childTnLst>
                    </p:cTn>
                  </p:par>
                  <p:par>
                    <p:cTn id="10" fill="hold" nodeType="clickPar">
                      <p:stCondLst>
                        <p:cond delay="indefinite"/>
                      </p:stCondLst>
                      <p:childTnLst>
                        <p:par>
                          <p:cTn id="11" fill="hold" nodeType="withGroup">
                            <p:stCondLst>
                              <p:cond delay="0"/>
                            </p:stCondLst>
                            <p:childTnLst>
                              <p:par>
                                <p:cTn id="12" presetID="22" presetClass="entr" presetSubtype="2" fill="hold" nodeType="clickEffect">
                                  <p:stCondLst>
                                    <p:cond delay="0"/>
                                  </p:stCondLst>
                                  <p:childTnLst>
                                    <p:set>
                                      <p:cBhvr>
                                        <p:cTn id="13" dur="1" fill="hold">
                                          <p:stCondLst>
                                            <p:cond delay="0"/>
                                          </p:stCondLst>
                                        </p:cTn>
                                        <p:tgtEl>
                                          <p:spTgt spid="56332"/>
                                        </p:tgtEl>
                                        <p:attrNameLst>
                                          <p:attrName>style.visibility</p:attrName>
                                        </p:attrNameLst>
                                      </p:cBhvr>
                                      <p:to>
                                        <p:strVal val="visible"/>
                                      </p:to>
                                    </p:set>
                                    <p:animEffect transition="in" filter="wipe(right)">
                                      <p:cBhvr>
                                        <p:cTn id="14" dur="500"/>
                                        <p:tgtEl>
                                          <p:spTgt spid="56332"/>
                                        </p:tgtEl>
                                      </p:cBhvr>
                                    </p:animEffect>
                                  </p:childTnLst>
                                </p:cTn>
                              </p:par>
                            </p:childTnLst>
                          </p:cTn>
                        </p:par>
                      </p:childTnLst>
                    </p:cTn>
                  </p:par>
                  <p:par>
                    <p:cTn id="15" fill="hold" nodeType="clickPar">
                      <p:stCondLst>
                        <p:cond delay="indefinite"/>
                      </p:stCondLst>
                      <p:childTnLst>
                        <p:par>
                          <p:cTn id="16" fill="hold" nodeType="withGroup">
                            <p:stCondLst>
                              <p:cond delay="0"/>
                            </p:stCondLst>
                            <p:childTnLst>
                              <p:par>
                                <p:cTn id="17" presetID="22" presetClass="entr" presetSubtype="8" fill="hold" nodeType="clickEffect">
                                  <p:stCondLst>
                                    <p:cond delay="0"/>
                                  </p:stCondLst>
                                  <p:childTnLst>
                                    <p:set>
                                      <p:cBhvr>
                                        <p:cTn id="18" dur="1" fill="hold">
                                          <p:stCondLst>
                                            <p:cond delay="0"/>
                                          </p:stCondLst>
                                        </p:cTn>
                                        <p:tgtEl>
                                          <p:spTgt spid="56328"/>
                                        </p:tgtEl>
                                        <p:attrNameLst>
                                          <p:attrName>style.visibility</p:attrName>
                                        </p:attrNameLst>
                                      </p:cBhvr>
                                      <p:to>
                                        <p:strVal val="visible"/>
                                      </p:to>
                                    </p:set>
                                    <p:animEffect transition="in" filter="wipe(left)">
                                      <p:cBhvr>
                                        <p:cTn id="19" dur="500"/>
                                        <p:tgtEl>
                                          <p:spTgt spid="56328"/>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6324" grpId="0" uiExpand="1" build="p"/>
    </p:bld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7346" name="Oval 2">
            <a:extLst>
              <a:ext uri="{FF2B5EF4-FFF2-40B4-BE49-F238E27FC236}">
                <a16:creationId xmlns:a16="http://schemas.microsoft.com/office/drawing/2014/main" id="{B0A044FE-9C29-B237-CD9F-5D8D0FA6ABA8}"/>
              </a:ext>
            </a:extLst>
          </p:cNvPr>
          <p:cNvSpPr>
            <a:spLocks noChangeArrowheads="1"/>
          </p:cNvSpPr>
          <p:nvPr/>
        </p:nvSpPr>
        <p:spPr bwMode="auto">
          <a:xfrm>
            <a:off x="1143000" y="76200"/>
            <a:ext cx="3429000" cy="990600"/>
          </a:xfrm>
          <a:prstGeom prst="ellipse">
            <a:avLst/>
          </a:prstGeom>
          <a:solidFill>
            <a:schemeClr val="tx1"/>
          </a:solidFill>
          <a:ln w="9525">
            <a:solidFill>
              <a:srgbClr val="FFFFFF"/>
            </a:solidFill>
            <a:round/>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algn="ctr"/>
            <a:r>
              <a:rPr lang="en-US" altLang="en-US">
                <a:solidFill>
                  <a:schemeClr val="bg2"/>
                </a:solidFill>
                <a:effectLst>
                  <a:outerShdw blurRad="38100" dist="38100" dir="2700000" algn="tl">
                    <a:srgbClr val="000000"/>
                  </a:outerShdw>
                </a:effectLst>
              </a:rPr>
              <a:t>III. Its Problem</a:t>
            </a:r>
          </a:p>
        </p:txBody>
      </p:sp>
      <p:sp>
        <p:nvSpPr>
          <p:cNvPr id="57347" name="Text Box 3">
            <a:extLst>
              <a:ext uri="{FF2B5EF4-FFF2-40B4-BE49-F238E27FC236}">
                <a16:creationId xmlns:a16="http://schemas.microsoft.com/office/drawing/2014/main" id="{30A9C808-8B7A-E52B-119E-98CEFA222963}"/>
              </a:ext>
            </a:extLst>
          </p:cNvPr>
          <p:cNvSpPr txBox="1">
            <a:spLocks noChangeArrowheads="1"/>
          </p:cNvSpPr>
          <p:nvPr/>
        </p:nvSpPr>
        <p:spPr bwMode="auto">
          <a:xfrm>
            <a:off x="4953000" y="304800"/>
            <a:ext cx="3657600" cy="51911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hlink"/>
                </a:solidFill>
                <a:miter lim="800000"/>
                <a:headEnd/>
                <a:tailEnd/>
              </a14:hiddenLine>
            </a:ext>
            <a:ext uri="{AF507438-7753-43E0-B8FC-AC1667EBCBE1}">
              <a14:hiddenEffects xmlns:a14="http://schemas.microsoft.com/office/drawing/2010/main">
                <a:effectLst>
                  <a:outerShdw dist="17961" dir="2700000" algn="ctr" rotWithShape="0">
                    <a:srgbClr val="000000">
                      <a:alpha val="50000"/>
                    </a:srgbClr>
                  </a:outerShdw>
                </a:effectLst>
              </a14:hiddenEffects>
            </a:ext>
          </a:extLst>
        </p:spPr>
        <p:txBody>
          <a:bodyPr>
            <a:spAutoFit/>
          </a:bodyPr>
          <a:lstStyle/>
          <a:p>
            <a:pPr algn="ctr">
              <a:spcBef>
                <a:spcPct val="50000"/>
              </a:spcBef>
            </a:pPr>
            <a:r>
              <a:rPr lang="en-US" altLang="en-US">
                <a:solidFill>
                  <a:srgbClr val="000000"/>
                </a:solidFill>
              </a:rPr>
              <a:t>“left your first love”</a:t>
            </a:r>
          </a:p>
        </p:txBody>
      </p:sp>
      <p:sp>
        <p:nvSpPr>
          <p:cNvPr id="57348" name="Text Box 4">
            <a:extLst>
              <a:ext uri="{FF2B5EF4-FFF2-40B4-BE49-F238E27FC236}">
                <a16:creationId xmlns:a16="http://schemas.microsoft.com/office/drawing/2014/main" id="{55FD29F1-B93B-DC3E-42F7-01E4747EC97B}"/>
              </a:ext>
            </a:extLst>
          </p:cNvPr>
          <p:cNvSpPr txBox="1">
            <a:spLocks noChangeArrowheads="1"/>
          </p:cNvSpPr>
          <p:nvPr/>
        </p:nvSpPr>
        <p:spPr bwMode="auto">
          <a:xfrm>
            <a:off x="1447800" y="1371600"/>
            <a:ext cx="7239000" cy="513238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lvl1pPr defTabSz="457200">
              <a:defRPr sz="2400">
                <a:solidFill>
                  <a:schemeClr val="tx1"/>
                </a:solidFill>
                <a:latin typeface="Times New Roman" panose="02020603050405020304" pitchFamily="18" charset="0"/>
              </a:defRPr>
            </a:lvl1pPr>
            <a:lvl2pPr defTabSz="457200">
              <a:defRPr sz="2400">
                <a:solidFill>
                  <a:schemeClr val="tx1"/>
                </a:solidFill>
                <a:latin typeface="Times New Roman" panose="02020603050405020304" pitchFamily="18" charset="0"/>
              </a:defRPr>
            </a:lvl2pPr>
            <a:lvl3pPr defTabSz="457200">
              <a:defRPr sz="2400">
                <a:solidFill>
                  <a:schemeClr val="tx1"/>
                </a:solidFill>
                <a:latin typeface="Times New Roman" panose="02020603050405020304" pitchFamily="18" charset="0"/>
              </a:defRPr>
            </a:lvl3pPr>
            <a:lvl4pPr defTabSz="457200">
              <a:defRPr sz="2400">
                <a:solidFill>
                  <a:schemeClr val="tx1"/>
                </a:solidFill>
                <a:latin typeface="Times New Roman" panose="02020603050405020304" pitchFamily="18" charset="0"/>
              </a:defRPr>
            </a:lvl4pPr>
            <a:lvl5pPr defTabSz="457200">
              <a:defRPr sz="2400">
                <a:solidFill>
                  <a:schemeClr val="tx1"/>
                </a:solidFill>
                <a:latin typeface="Times New Roman" panose="02020603050405020304" pitchFamily="18" charset="0"/>
              </a:defRPr>
            </a:lvl5pPr>
            <a:lvl6pPr defTabSz="457200" eaLnBrk="0" fontAlgn="base" hangingPunct="0">
              <a:spcBef>
                <a:spcPct val="0"/>
              </a:spcBef>
              <a:spcAft>
                <a:spcPct val="0"/>
              </a:spcAft>
              <a:defRPr sz="2400">
                <a:solidFill>
                  <a:schemeClr val="tx1"/>
                </a:solidFill>
                <a:latin typeface="Times New Roman" panose="02020603050405020304" pitchFamily="18" charset="0"/>
              </a:defRPr>
            </a:lvl6pPr>
            <a:lvl7pPr defTabSz="457200" eaLnBrk="0" fontAlgn="base" hangingPunct="0">
              <a:spcBef>
                <a:spcPct val="0"/>
              </a:spcBef>
              <a:spcAft>
                <a:spcPct val="0"/>
              </a:spcAft>
              <a:defRPr sz="2400">
                <a:solidFill>
                  <a:schemeClr val="tx1"/>
                </a:solidFill>
                <a:latin typeface="Times New Roman" panose="02020603050405020304" pitchFamily="18" charset="0"/>
              </a:defRPr>
            </a:lvl7pPr>
            <a:lvl8pPr defTabSz="457200" eaLnBrk="0" fontAlgn="base" hangingPunct="0">
              <a:spcBef>
                <a:spcPct val="0"/>
              </a:spcBef>
              <a:spcAft>
                <a:spcPct val="0"/>
              </a:spcAft>
              <a:defRPr sz="2400">
                <a:solidFill>
                  <a:schemeClr val="tx1"/>
                </a:solidFill>
                <a:latin typeface="Times New Roman" panose="02020603050405020304" pitchFamily="18" charset="0"/>
              </a:defRPr>
            </a:lvl8pPr>
            <a:lvl9pPr defTabSz="457200" eaLnBrk="0" fontAlgn="base" hangingPunct="0">
              <a:spcBef>
                <a:spcPct val="0"/>
              </a:spcBef>
              <a:spcAft>
                <a:spcPct val="0"/>
              </a:spcAft>
              <a:defRPr sz="2400">
                <a:solidFill>
                  <a:schemeClr val="tx1"/>
                </a:solidFill>
                <a:latin typeface="Times New Roman" panose="02020603050405020304" pitchFamily="18" charset="0"/>
              </a:defRPr>
            </a:lvl9pPr>
          </a:lstStyle>
          <a:p>
            <a:pPr>
              <a:lnSpc>
                <a:spcPct val="80000"/>
              </a:lnSpc>
              <a:spcBef>
                <a:spcPct val="50000"/>
              </a:spcBef>
            </a:pPr>
            <a:r>
              <a:rPr lang="en-US" altLang="en-US" sz="2800"/>
              <a:t>A. Place of Love</a:t>
            </a:r>
          </a:p>
          <a:p>
            <a:pPr>
              <a:lnSpc>
                <a:spcPct val="80000"/>
              </a:lnSpc>
              <a:spcBef>
                <a:spcPct val="50000"/>
              </a:spcBef>
            </a:pPr>
            <a:r>
              <a:rPr lang="en-US" altLang="en-US" sz="2800"/>
              <a:t>B. First Love – left behind</a:t>
            </a:r>
          </a:p>
          <a:p>
            <a:pPr>
              <a:lnSpc>
                <a:spcPct val="80000"/>
              </a:lnSpc>
              <a:spcBef>
                <a:spcPct val="50000"/>
              </a:spcBef>
            </a:pPr>
            <a:r>
              <a:rPr lang="en-US" altLang="en-US" sz="2800"/>
              <a:t>	</a:t>
            </a:r>
            <a:r>
              <a:rPr lang="en-US" altLang="en-US" sz="2800" b="0"/>
              <a:t>1. </a:t>
            </a:r>
            <a:r>
              <a:rPr lang="en-US" altLang="en-US" sz="2800" b="0" i="1"/>
              <a:t>“Honeymoon is over” – Summers</a:t>
            </a:r>
          </a:p>
          <a:p>
            <a:pPr>
              <a:lnSpc>
                <a:spcPct val="80000"/>
              </a:lnSpc>
              <a:spcBef>
                <a:spcPct val="50000"/>
              </a:spcBef>
            </a:pPr>
            <a:r>
              <a:rPr lang="en-US" altLang="en-US" sz="2800" b="0" i="1"/>
              <a:t>	</a:t>
            </a:r>
            <a:r>
              <a:rPr lang="en-US" altLang="en-US" sz="2800" b="0"/>
              <a:t>2. </a:t>
            </a:r>
            <a:r>
              <a:rPr lang="en-US" altLang="en-US" sz="2800" b="0" i="1"/>
              <a:t>“Loyal but lacking”</a:t>
            </a:r>
            <a:r>
              <a:rPr lang="en-US" altLang="en-US" sz="2800" b="0"/>
              <a:t> – </a:t>
            </a:r>
            <a:r>
              <a:rPr lang="en-US" altLang="en-US" sz="2800" b="0" i="1"/>
              <a:t>Summers</a:t>
            </a:r>
          </a:p>
          <a:p>
            <a:pPr>
              <a:lnSpc>
                <a:spcPct val="80000"/>
              </a:lnSpc>
              <a:spcBef>
                <a:spcPct val="50000"/>
              </a:spcBef>
            </a:pPr>
            <a:r>
              <a:rPr lang="en-US" altLang="en-US" sz="2800" b="0" i="1"/>
              <a:t>	</a:t>
            </a:r>
            <a:r>
              <a:rPr lang="en-US" altLang="en-US" sz="2800" b="0"/>
              <a:t>3. “</a:t>
            </a:r>
            <a:r>
              <a:rPr lang="en-US" altLang="en-US" sz="2800" b="0" i="1"/>
              <a:t>In form, this was still a ‘sound church’ 			which fended off false doctrine, but the 			fire had gone out. There is more to serving 		God than adherence to mechanical, 				traditional routine” – Harkrider</a:t>
            </a:r>
          </a:p>
          <a:p>
            <a:pPr>
              <a:lnSpc>
                <a:spcPct val="80000"/>
              </a:lnSpc>
              <a:spcBef>
                <a:spcPct val="50000"/>
              </a:spcBef>
            </a:pPr>
            <a:r>
              <a:rPr lang="en-US" altLang="en-US" sz="2800" b="0" i="1"/>
              <a:t>	</a:t>
            </a:r>
            <a:r>
              <a:rPr lang="en-US" altLang="en-US" sz="2800" b="0"/>
              <a:t>4. </a:t>
            </a:r>
            <a:r>
              <a:rPr lang="en-US" altLang="en-US" sz="2800" b="0" i="1"/>
              <a:t>Their fire is gone!</a:t>
            </a:r>
          </a:p>
          <a:p>
            <a:pPr>
              <a:lnSpc>
                <a:spcPct val="80000"/>
              </a:lnSpc>
              <a:spcBef>
                <a:spcPct val="50000"/>
              </a:spcBef>
            </a:pPr>
            <a:r>
              <a:rPr lang="en-US" altLang="en-US" sz="2800" b="0" i="1"/>
              <a:t>	</a:t>
            </a:r>
            <a:r>
              <a:rPr lang="en-US" altLang="en-US" sz="2800" b="0"/>
              <a:t>5. </a:t>
            </a:r>
            <a:r>
              <a:rPr lang="en-US" altLang="en-US" sz="2800" b="0" i="1"/>
              <a:t>Love, enthusiasm, excitement – vanished!</a:t>
            </a:r>
            <a:endParaRPr lang="en-US" altLang="en-US" sz="2800" i="1"/>
          </a:p>
        </p:txBody>
      </p:sp>
    </p:spTree>
  </p:cSld>
  <p:clrMapOvr>
    <a:masterClrMapping/>
  </p:clrMapOvr>
  <p:transition spd="slow">
    <p:fade/>
  </p:transition>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47" presetClass="entr" presetSubtype="0" fill="hold" nodeType="clickEffect">
                                  <p:stCondLst>
                                    <p:cond delay="0"/>
                                  </p:stCondLst>
                                  <p:childTnLst>
                                    <p:set>
                                      <p:cBhvr>
                                        <p:cTn id="6" dur="1" fill="hold">
                                          <p:stCondLst>
                                            <p:cond delay="0"/>
                                          </p:stCondLst>
                                        </p:cTn>
                                        <p:tgtEl>
                                          <p:spTgt spid="57348">
                                            <p:txEl>
                                              <p:pRg st="2" end="2"/>
                                            </p:txEl>
                                          </p:spTgt>
                                        </p:tgtEl>
                                        <p:attrNameLst>
                                          <p:attrName>style.visibility</p:attrName>
                                        </p:attrNameLst>
                                      </p:cBhvr>
                                      <p:to>
                                        <p:strVal val="visible"/>
                                      </p:to>
                                    </p:set>
                                    <p:animEffect transition="in" filter="fade">
                                      <p:cBhvr>
                                        <p:cTn id="7" dur="1000"/>
                                        <p:tgtEl>
                                          <p:spTgt spid="57348">
                                            <p:txEl>
                                              <p:pRg st="2" end="2"/>
                                            </p:txEl>
                                          </p:spTgt>
                                        </p:tgtEl>
                                      </p:cBhvr>
                                    </p:animEffect>
                                    <p:anim calcmode="lin" valueType="num">
                                      <p:cBhvr>
                                        <p:cTn id="8" dur="1000" fill="hold"/>
                                        <p:tgtEl>
                                          <p:spTgt spid="57348">
                                            <p:txEl>
                                              <p:pRg st="2" end="2"/>
                                            </p:txEl>
                                          </p:spTgt>
                                        </p:tgtEl>
                                        <p:attrNameLst>
                                          <p:attrName>ppt_x</p:attrName>
                                        </p:attrNameLst>
                                      </p:cBhvr>
                                      <p:tavLst>
                                        <p:tav tm="0">
                                          <p:val>
                                            <p:strVal val="#ppt_x"/>
                                          </p:val>
                                        </p:tav>
                                        <p:tav tm="100000">
                                          <p:val>
                                            <p:strVal val="#ppt_x"/>
                                          </p:val>
                                        </p:tav>
                                      </p:tavLst>
                                    </p:anim>
                                    <p:anim calcmode="lin" valueType="num">
                                      <p:cBhvr>
                                        <p:cTn id="9" dur="1000" fill="hold"/>
                                        <p:tgtEl>
                                          <p:spTgt spid="57348">
                                            <p:txEl>
                                              <p:pRg st="2" end="2"/>
                                            </p:txEl>
                                          </p:spTgt>
                                        </p:tgtEl>
                                        <p:attrNameLst>
                                          <p:attrName>ppt_y</p:attrName>
                                        </p:attrNameLst>
                                      </p:cBhvr>
                                      <p:tavLst>
                                        <p:tav tm="0">
                                          <p:val>
                                            <p:strVal val="#ppt_y-.1"/>
                                          </p:val>
                                        </p:tav>
                                        <p:tav tm="100000">
                                          <p:val>
                                            <p:strVal val="#ppt_y"/>
                                          </p:val>
                                        </p:tav>
                                      </p:tavLst>
                                    </p:anim>
                                  </p:childTnLst>
                                </p:cTn>
                              </p:par>
                            </p:childTnLst>
                          </p:cTn>
                        </p:par>
                      </p:childTnLst>
                    </p:cTn>
                  </p:par>
                  <p:par>
                    <p:cTn id="10" fill="hold" nodeType="clickPar">
                      <p:stCondLst>
                        <p:cond delay="indefinite"/>
                      </p:stCondLst>
                      <p:childTnLst>
                        <p:par>
                          <p:cTn id="11" fill="hold" nodeType="withGroup">
                            <p:stCondLst>
                              <p:cond delay="0"/>
                            </p:stCondLst>
                            <p:childTnLst>
                              <p:par>
                                <p:cTn id="12" presetID="47" presetClass="entr" presetSubtype="0" fill="hold" nodeType="clickEffect">
                                  <p:stCondLst>
                                    <p:cond delay="0"/>
                                  </p:stCondLst>
                                  <p:childTnLst>
                                    <p:set>
                                      <p:cBhvr>
                                        <p:cTn id="13" dur="1" fill="hold">
                                          <p:stCondLst>
                                            <p:cond delay="0"/>
                                          </p:stCondLst>
                                        </p:cTn>
                                        <p:tgtEl>
                                          <p:spTgt spid="57348">
                                            <p:txEl>
                                              <p:pRg st="3" end="3"/>
                                            </p:txEl>
                                          </p:spTgt>
                                        </p:tgtEl>
                                        <p:attrNameLst>
                                          <p:attrName>style.visibility</p:attrName>
                                        </p:attrNameLst>
                                      </p:cBhvr>
                                      <p:to>
                                        <p:strVal val="visible"/>
                                      </p:to>
                                    </p:set>
                                    <p:animEffect transition="in" filter="fade">
                                      <p:cBhvr>
                                        <p:cTn id="14" dur="1000"/>
                                        <p:tgtEl>
                                          <p:spTgt spid="57348">
                                            <p:txEl>
                                              <p:pRg st="3" end="3"/>
                                            </p:txEl>
                                          </p:spTgt>
                                        </p:tgtEl>
                                      </p:cBhvr>
                                    </p:animEffect>
                                    <p:anim calcmode="lin" valueType="num">
                                      <p:cBhvr>
                                        <p:cTn id="15" dur="1000" fill="hold"/>
                                        <p:tgtEl>
                                          <p:spTgt spid="57348">
                                            <p:txEl>
                                              <p:pRg st="3" end="3"/>
                                            </p:txEl>
                                          </p:spTgt>
                                        </p:tgtEl>
                                        <p:attrNameLst>
                                          <p:attrName>ppt_x</p:attrName>
                                        </p:attrNameLst>
                                      </p:cBhvr>
                                      <p:tavLst>
                                        <p:tav tm="0">
                                          <p:val>
                                            <p:strVal val="#ppt_x"/>
                                          </p:val>
                                        </p:tav>
                                        <p:tav tm="100000">
                                          <p:val>
                                            <p:strVal val="#ppt_x"/>
                                          </p:val>
                                        </p:tav>
                                      </p:tavLst>
                                    </p:anim>
                                    <p:anim calcmode="lin" valueType="num">
                                      <p:cBhvr>
                                        <p:cTn id="16" dur="1000" fill="hold"/>
                                        <p:tgtEl>
                                          <p:spTgt spid="57348">
                                            <p:txEl>
                                              <p:pRg st="3" end="3"/>
                                            </p:txEl>
                                          </p:spTgt>
                                        </p:tgtEl>
                                        <p:attrNameLst>
                                          <p:attrName>ppt_y</p:attrName>
                                        </p:attrNameLst>
                                      </p:cBhvr>
                                      <p:tavLst>
                                        <p:tav tm="0">
                                          <p:val>
                                            <p:strVal val="#ppt_y-.1"/>
                                          </p:val>
                                        </p:tav>
                                        <p:tav tm="100000">
                                          <p:val>
                                            <p:strVal val="#ppt_y"/>
                                          </p:val>
                                        </p:tav>
                                      </p:tavLst>
                                    </p:anim>
                                  </p:childTnLst>
                                </p:cTn>
                              </p:par>
                            </p:childTnLst>
                          </p:cTn>
                        </p:par>
                      </p:childTnLst>
                    </p:cTn>
                  </p:par>
                  <p:par>
                    <p:cTn id="17" fill="hold" nodeType="clickPar">
                      <p:stCondLst>
                        <p:cond delay="indefinite"/>
                      </p:stCondLst>
                      <p:childTnLst>
                        <p:par>
                          <p:cTn id="18" fill="hold" nodeType="withGroup">
                            <p:stCondLst>
                              <p:cond delay="0"/>
                            </p:stCondLst>
                            <p:childTnLst>
                              <p:par>
                                <p:cTn id="19" presetID="47" presetClass="entr" presetSubtype="0" fill="hold" nodeType="clickEffect">
                                  <p:stCondLst>
                                    <p:cond delay="0"/>
                                  </p:stCondLst>
                                  <p:childTnLst>
                                    <p:set>
                                      <p:cBhvr>
                                        <p:cTn id="20" dur="1" fill="hold">
                                          <p:stCondLst>
                                            <p:cond delay="0"/>
                                          </p:stCondLst>
                                        </p:cTn>
                                        <p:tgtEl>
                                          <p:spTgt spid="57348">
                                            <p:txEl>
                                              <p:pRg st="4" end="4"/>
                                            </p:txEl>
                                          </p:spTgt>
                                        </p:tgtEl>
                                        <p:attrNameLst>
                                          <p:attrName>style.visibility</p:attrName>
                                        </p:attrNameLst>
                                      </p:cBhvr>
                                      <p:to>
                                        <p:strVal val="visible"/>
                                      </p:to>
                                    </p:set>
                                    <p:animEffect transition="in" filter="fade">
                                      <p:cBhvr>
                                        <p:cTn id="21" dur="1000"/>
                                        <p:tgtEl>
                                          <p:spTgt spid="57348">
                                            <p:txEl>
                                              <p:pRg st="4" end="4"/>
                                            </p:txEl>
                                          </p:spTgt>
                                        </p:tgtEl>
                                      </p:cBhvr>
                                    </p:animEffect>
                                    <p:anim calcmode="lin" valueType="num">
                                      <p:cBhvr>
                                        <p:cTn id="22" dur="1000" fill="hold"/>
                                        <p:tgtEl>
                                          <p:spTgt spid="57348">
                                            <p:txEl>
                                              <p:pRg st="4" end="4"/>
                                            </p:txEl>
                                          </p:spTgt>
                                        </p:tgtEl>
                                        <p:attrNameLst>
                                          <p:attrName>ppt_x</p:attrName>
                                        </p:attrNameLst>
                                      </p:cBhvr>
                                      <p:tavLst>
                                        <p:tav tm="0">
                                          <p:val>
                                            <p:strVal val="#ppt_x"/>
                                          </p:val>
                                        </p:tav>
                                        <p:tav tm="100000">
                                          <p:val>
                                            <p:strVal val="#ppt_x"/>
                                          </p:val>
                                        </p:tav>
                                      </p:tavLst>
                                    </p:anim>
                                    <p:anim calcmode="lin" valueType="num">
                                      <p:cBhvr>
                                        <p:cTn id="23" dur="1000" fill="hold"/>
                                        <p:tgtEl>
                                          <p:spTgt spid="57348">
                                            <p:txEl>
                                              <p:pRg st="4" end="4"/>
                                            </p:txEl>
                                          </p:spTgt>
                                        </p:tgtEl>
                                        <p:attrNameLst>
                                          <p:attrName>ppt_y</p:attrName>
                                        </p:attrNameLst>
                                      </p:cBhvr>
                                      <p:tavLst>
                                        <p:tav tm="0">
                                          <p:val>
                                            <p:strVal val="#ppt_y-.1"/>
                                          </p:val>
                                        </p:tav>
                                        <p:tav tm="100000">
                                          <p:val>
                                            <p:strVal val="#ppt_y"/>
                                          </p:val>
                                        </p:tav>
                                      </p:tavLst>
                                    </p:anim>
                                  </p:childTnLst>
                                </p:cTn>
                              </p:par>
                            </p:childTnLst>
                          </p:cTn>
                        </p:par>
                      </p:childTnLst>
                    </p:cTn>
                  </p:par>
                  <p:par>
                    <p:cTn id="24" fill="hold" nodeType="clickPar">
                      <p:stCondLst>
                        <p:cond delay="indefinite"/>
                      </p:stCondLst>
                      <p:childTnLst>
                        <p:par>
                          <p:cTn id="25" fill="hold" nodeType="withGroup">
                            <p:stCondLst>
                              <p:cond delay="0"/>
                            </p:stCondLst>
                            <p:childTnLst>
                              <p:par>
                                <p:cTn id="26" presetID="47" presetClass="entr" presetSubtype="0" fill="hold" nodeType="clickEffect">
                                  <p:stCondLst>
                                    <p:cond delay="0"/>
                                  </p:stCondLst>
                                  <p:childTnLst>
                                    <p:set>
                                      <p:cBhvr>
                                        <p:cTn id="27" dur="1" fill="hold">
                                          <p:stCondLst>
                                            <p:cond delay="0"/>
                                          </p:stCondLst>
                                        </p:cTn>
                                        <p:tgtEl>
                                          <p:spTgt spid="57348">
                                            <p:txEl>
                                              <p:pRg st="5" end="5"/>
                                            </p:txEl>
                                          </p:spTgt>
                                        </p:tgtEl>
                                        <p:attrNameLst>
                                          <p:attrName>style.visibility</p:attrName>
                                        </p:attrNameLst>
                                      </p:cBhvr>
                                      <p:to>
                                        <p:strVal val="visible"/>
                                      </p:to>
                                    </p:set>
                                    <p:animEffect transition="in" filter="fade">
                                      <p:cBhvr>
                                        <p:cTn id="28" dur="1000"/>
                                        <p:tgtEl>
                                          <p:spTgt spid="57348">
                                            <p:txEl>
                                              <p:pRg st="5" end="5"/>
                                            </p:txEl>
                                          </p:spTgt>
                                        </p:tgtEl>
                                      </p:cBhvr>
                                    </p:animEffect>
                                    <p:anim calcmode="lin" valueType="num">
                                      <p:cBhvr>
                                        <p:cTn id="29" dur="1000" fill="hold"/>
                                        <p:tgtEl>
                                          <p:spTgt spid="57348">
                                            <p:txEl>
                                              <p:pRg st="5" end="5"/>
                                            </p:txEl>
                                          </p:spTgt>
                                        </p:tgtEl>
                                        <p:attrNameLst>
                                          <p:attrName>ppt_x</p:attrName>
                                        </p:attrNameLst>
                                      </p:cBhvr>
                                      <p:tavLst>
                                        <p:tav tm="0">
                                          <p:val>
                                            <p:strVal val="#ppt_x"/>
                                          </p:val>
                                        </p:tav>
                                        <p:tav tm="100000">
                                          <p:val>
                                            <p:strVal val="#ppt_x"/>
                                          </p:val>
                                        </p:tav>
                                      </p:tavLst>
                                    </p:anim>
                                    <p:anim calcmode="lin" valueType="num">
                                      <p:cBhvr>
                                        <p:cTn id="30" dur="1000" fill="hold"/>
                                        <p:tgtEl>
                                          <p:spTgt spid="57348">
                                            <p:txEl>
                                              <p:pRg st="5" end="5"/>
                                            </p:txEl>
                                          </p:spTgt>
                                        </p:tgtEl>
                                        <p:attrNameLst>
                                          <p:attrName>ppt_y</p:attrName>
                                        </p:attrNameLst>
                                      </p:cBhvr>
                                      <p:tavLst>
                                        <p:tav tm="0">
                                          <p:val>
                                            <p:strVal val="#ppt_y-.1"/>
                                          </p:val>
                                        </p:tav>
                                        <p:tav tm="100000">
                                          <p:val>
                                            <p:strVal val="#ppt_y"/>
                                          </p:val>
                                        </p:tav>
                                      </p:tavLst>
                                    </p:anim>
                                  </p:childTnLst>
                                </p:cTn>
                              </p:par>
                            </p:childTnLst>
                          </p:cTn>
                        </p:par>
                      </p:childTnLst>
                    </p:cTn>
                  </p:par>
                  <p:par>
                    <p:cTn id="31" fill="hold" nodeType="clickPar">
                      <p:stCondLst>
                        <p:cond delay="indefinite"/>
                      </p:stCondLst>
                      <p:childTnLst>
                        <p:par>
                          <p:cTn id="32" fill="hold" nodeType="withGroup">
                            <p:stCondLst>
                              <p:cond delay="0"/>
                            </p:stCondLst>
                            <p:childTnLst>
                              <p:par>
                                <p:cTn id="33" presetID="47" presetClass="entr" presetSubtype="0" fill="hold" nodeType="clickEffect">
                                  <p:stCondLst>
                                    <p:cond delay="0"/>
                                  </p:stCondLst>
                                  <p:childTnLst>
                                    <p:set>
                                      <p:cBhvr>
                                        <p:cTn id="34" dur="1" fill="hold">
                                          <p:stCondLst>
                                            <p:cond delay="0"/>
                                          </p:stCondLst>
                                        </p:cTn>
                                        <p:tgtEl>
                                          <p:spTgt spid="57348">
                                            <p:txEl>
                                              <p:pRg st="6" end="6"/>
                                            </p:txEl>
                                          </p:spTgt>
                                        </p:tgtEl>
                                        <p:attrNameLst>
                                          <p:attrName>style.visibility</p:attrName>
                                        </p:attrNameLst>
                                      </p:cBhvr>
                                      <p:to>
                                        <p:strVal val="visible"/>
                                      </p:to>
                                    </p:set>
                                    <p:animEffect transition="in" filter="fade">
                                      <p:cBhvr>
                                        <p:cTn id="35" dur="1000"/>
                                        <p:tgtEl>
                                          <p:spTgt spid="57348">
                                            <p:txEl>
                                              <p:pRg st="6" end="6"/>
                                            </p:txEl>
                                          </p:spTgt>
                                        </p:tgtEl>
                                      </p:cBhvr>
                                    </p:animEffect>
                                    <p:anim calcmode="lin" valueType="num">
                                      <p:cBhvr>
                                        <p:cTn id="36" dur="1000" fill="hold"/>
                                        <p:tgtEl>
                                          <p:spTgt spid="57348">
                                            <p:txEl>
                                              <p:pRg st="6" end="6"/>
                                            </p:txEl>
                                          </p:spTgt>
                                        </p:tgtEl>
                                        <p:attrNameLst>
                                          <p:attrName>ppt_x</p:attrName>
                                        </p:attrNameLst>
                                      </p:cBhvr>
                                      <p:tavLst>
                                        <p:tav tm="0">
                                          <p:val>
                                            <p:strVal val="#ppt_x"/>
                                          </p:val>
                                        </p:tav>
                                        <p:tav tm="100000">
                                          <p:val>
                                            <p:strVal val="#ppt_x"/>
                                          </p:val>
                                        </p:tav>
                                      </p:tavLst>
                                    </p:anim>
                                    <p:anim calcmode="lin" valueType="num">
                                      <p:cBhvr>
                                        <p:cTn id="37" dur="1000" fill="hold"/>
                                        <p:tgtEl>
                                          <p:spTgt spid="57348">
                                            <p:txEl>
                                              <p:pRg st="6" end="6"/>
                                            </p:txEl>
                                          </p:spTgt>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7348" grpId="0" uiExpand="1" build="p"/>
    </p:bldLst>
  </p:timing>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8370" name="Oval 2">
            <a:extLst>
              <a:ext uri="{FF2B5EF4-FFF2-40B4-BE49-F238E27FC236}">
                <a16:creationId xmlns:a16="http://schemas.microsoft.com/office/drawing/2014/main" id="{CE6AE683-5F15-6643-EBC3-0D6A20D56AFD}"/>
              </a:ext>
            </a:extLst>
          </p:cNvPr>
          <p:cNvSpPr>
            <a:spLocks noChangeArrowheads="1"/>
          </p:cNvSpPr>
          <p:nvPr/>
        </p:nvSpPr>
        <p:spPr bwMode="auto">
          <a:xfrm>
            <a:off x="1143000" y="76200"/>
            <a:ext cx="3429000" cy="990600"/>
          </a:xfrm>
          <a:prstGeom prst="ellipse">
            <a:avLst/>
          </a:prstGeom>
          <a:solidFill>
            <a:schemeClr val="tx1"/>
          </a:solidFill>
          <a:ln w="9525">
            <a:solidFill>
              <a:srgbClr val="FFFFFF"/>
            </a:solidFill>
            <a:round/>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algn="ctr"/>
            <a:r>
              <a:rPr lang="en-US" altLang="en-US">
                <a:solidFill>
                  <a:schemeClr val="bg2"/>
                </a:solidFill>
                <a:effectLst>
                  <a:outerShdw blurRad="38100" dist="38100" dir="2700000" algn="tl">
                    <a:srgbClr val="000000"/>
                  </a:outerShdw>
                </a:effectLst>
              </a:rPr>
              <a:t>III. Its Problem</a:t>
            </a:r>
          </a:p>
        </p:txBody>
      </p:sp>
      <p:sp>
        <p:nvSpPr>
          <p:cNvPr id="58371" name="Text Box 3">
            <a:extLst>
              <a:ext uri="{FF2B5EF4-FFF2-40B4-BE49-F238E27FC236}">
                <a16:creationId xmlns:a16="http://schemas.microsoft.com/office/drawing/2014/main" id="{8B6CF152-09BD-A164-D1FE-FCE8255700A2}"/>
              </a:ext>
            </a:extLst>
          </p:cNvPr>
          <p:cNvSpPr txBox="1">
            <a:spLocks noChangeArrowheads="1"/>
          </p:cNvSpPr>
          <p:nvPr/>
        </p:nvSpPr>
        <p:spPr bwMode="auto">
          <a:xfrm>
            <a:off x="4953000" y="304800"/>
            <a:ext cx="3657600" cy="51911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hlink"/>
                </a:solidFill>
                <a:miter lim="800000"/>
                <a:headEnd/>
                <a:tailEnd/>
              </a14:hiddenLine>
            </a:ext>
            <a:ext uri="{AF507438-7753-43E0-B8FC-AC1667EBCBE1}">
              <a14:hiddenEffects xmlns:a14="http://schemas.microsoft.com/office/drawing/2010/main">
                <a:effectLst>
                  <a:outerShdw dist="17961" dir="2700000" algn="ctr" rotWithShape="0">
                    <a:srgbClr val="000000">
                      <a:alpha val="50000"/>
                    </a:srgbClr>
                  </a:outerShdw>
                </a:effectLst>
              </a14:hiddenEffects>
            </a:ext>
          </a:extLst>
        </p:spPr>
        <p:txBody>
          <a:bodyPr>
            <a:spAutoFit/>
          </a:bodyPr>
          <a:lstStyle/>
          <a:p>
            <a:pPr algn="ctr">
              <a:spcBef>
                <a:spcPct val="50000"/>
              </a:spcBef>
            </a:pPr>
            <a:r>
              <a:rPr lang="en-US" altLang="en-US">
                <a:solidFill>
                  <a:srgbClr val="000000"/>
                </a:solidFill>
              </a:rPr>
              <a:t>“left your first love”</a:t>
            </a:r>
          </a:p>
        </p:txBody>
      </p:sp>
      <p:sp>
        <p:nvSpPr>
          <p:cNvPr id="58372" name="Text Box 4">
            <a:extLst>
              <a:ext uri="{FF2B5EF4-FFF2-40B4-BE49-F238E27FC236}">
                <a16:creationId xmlns:a16="http://schemas.microsoft.com/office/drawing/2014/main" id="{1400A5C2-1792-DA8E-06A9-63FA655854D2}"/>
              </a:ext>
            </a:extLst>
          </p:cNvPr>
          <p:cNvSpPr txBox="1">
            <a:spLocks noChangeArrowheads="1"/>
          </p:cNvSpPr>
          <p:nvPr/>
        </p:nvSpPr>
        <p:spPr bwMode="auto">
          <a:xfrm>
            <a:off x="1447800" y="1371600"/>
            <a:ext cx="7239000" cy="376713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lvl1pPr defTabSz="457200">
              <a:defRPr sz="2400">
                <a:solidFill>
                  <a:schemeClr val="tx1"/>
                </a:solidFill>
                <a:latin typeface="Times New Roman" panose="02020603050405020304" pitchFamily="18" charset="0"/>
              </a:defRPr>
            </a:lvl1pPr>
            <a:lvl2pPr defTabSz="457200">
              <a:defRPr sz="2400">
                <a:solidFill>
                  <a:schemeClr val="tx1"/>
                </a:solidFill>
                <a:latin typeface="Times New Roman" panose="02020603050405020304" pitchFamily="18" charset="0"/>
              </a:defRPr>
            </a:lvl2pPr>
            <a:lvl3pPr defTabSz="457200">
              <a:defRPr sz="2400">
                <a:solidFill>
                  <a:schemeClr val="tx1"/>
                </a:solidFill>
                <a:latin typeface="Times New Roman" panose="02020603050405020304" pitchFamily="18" charset="0"/>
              </a:defRPr>
            </a:lvl3pPr>
            <a:lvl4pPr defTabSz="457200">
              <a:defRPr sz="2400">
                <a:solidFill>
                  <a:schemeClr val="tx1"/>
                </a:solidFill>
                <a:latin typeface="Times New Roman" panose="02020603050405020304" pitchFamily="18" charset="0"/>
              </a:defRPr>
            </a:lvl4pPr>
            <a:lvl5pPr defTabSz="457200">
              <a:defRPr sz="2400">
                <a:solidFill>
                  <a:schemeClr val="tx1"/>
                </a:solidFill>
                <a:latin typeface="Times New Roman" panose="02020603050405020304" pitchFamily="18" charset="0"/>
              </a:defRPr>
            </a:lvl5pPr>
            <a:lvl6pPr defTabSz="457200" eaLnBrk="0" fontAlgn="base" hangingPunct="0">
              <a:spcBef>
                <a:spcPct val="0"/>
              </a:spcBef>
              <a:spcAft>
                <a:spcPct val="0"/>
              </a:spcAft>
              <a:defRPr sz="2400">
                <a:solidFill>
                  <a:schemeClr val="tx1"/>
                </a:solidFill>
                <a:latin typeface="Times New Roman" panose="02020603050405020304" pitchFamily="18" charset="0"/>
              </a:defRPr>
            </a:lvl6pPr>
            <a:lvl7pPr defTabSz="457200" eaLnBrk="0" fontAlgn="base" hangingPunct="0">
              <a:spcBef>
                <a:spcPct val="0"/>
              </a:spcBef>
              <a:spcAft>
                <a:spcPct val="0"/>
              </a:spcAft>
              <a:defRPr sz="2400">
                <a:solidFill>
                  <a:schemeClr val="tx1"/>
                </a:solidFill>
                <a:latin typeface="Times New Roman" panose="02020603050405020304" pitchFamily="18" charset="0"/>
              </a:defRPr>
            </a:lvl7pPr>
            <a:lvl8pPr defTabSz="457200" eaLnBrk="0" fontAlgn="base" hangingPunct="0">
              <a:spcBef>
                <a:spcPct val="0"/>
              </a:spcBef>
              <a:spcAft>
                <a:spcPct val="0"/>
              </a:spcAft>
              <a:defRPr sz="2400">
                <a:solidFill>
                  <a:schemeClr val="tx1"/>
                </a:solidFill>
                <a:latin typeface="Times New Roman" panose="02020603050405020304" pitchFamily="18" charset="0"/>
              </a:defRPr>
            </a:lvl8pPr>
            <a:lvl9pPr defTabSz="457200" eaLnBrk="0" fontAlgn="base" hangingPunct="0">
              <a:spcBef>
                <a:spcPct val="0"/>
              </a:spcBef>
              <a:spcAft>
                <a:spcPct val="0"/>
              </a:spcAft>
              <a:defRPr sz="2400">
                <a:solidFill>
                  <a:schemeClr val="tx1"/>
                </a:solidFill>
                <a:latin typeface="Times New Roman" panose="02020603050405020304" pitchFamily="18" charset="0"/>
              </a:defRPr>
            </a:lvl9pPr>
          </a:lstStyle>
          <a:p>
            <a:pPr>
              <a:lnSpc>
                <a:spcPct val="80000"/>
              </a:lnSpc>
              <a:spcBef>
                <a:spcPct val="50000"/>
              </a:spcBef>
            </a:pPr>
            <a:r>
              <a:rPr lang="en-US" altLang="en-US" sz="2800"/>
              <a:t>A. Place of Love</a:t>
            </a:r>
          </a:p>
          <a:p>
            <a:pPr>
              <a:lnSpc>
                <a:spcPct val="80000"/>
              </a:lnSpc>
              <a:spcBef>
                <a:spcPct val="50000"/>
              </a:spcBef>
            </a:pPr>
            <a:r>
              <a:rPr lang="en-US" altLang="en-US" sz="2800"/>
              <a:t>B. First Love – left behind</a:t>
            </a:r>
          </a:p>
          <a:p>
            <a:pPr>
              <a:lnSpc>
                <a:spcPct val="80000"/>
              </a:lnSpc>
              <a:spcBef>
                <a:spcPct val="50000"/>
              </a:spcBef>
            </a:pPr>
            <a:r>
              <a:rPr lang="en-US" altLang="en-US" sz="2800"/>
              <a:t>C. Common Problem</a:t>
            </a:r>
          </a:p>
          <a:p>
            <a:pPr>
              <a:lnSpc>
                <a:spcPct val="80000"/>
              </a:lnSpc>
              <a:spcBef>
                <a:spcPct val="50000"/>
              </a:spcBef>
            </a:pPr>
            <a:r>
              <a:rPr lang="en-US" altLang="en-US" sz="2800"/>
              <a:t>	</a:t>
            </a:r>
            <a:r>
              <a:rPr lang="en-US" altLang="en-US" sz="2800" b="0"/>
              <a:t>1. </a:t>
            </a:r>
            <a:r>
              <a:rPr lang="en-US" altLang="en-US" sz="2800" b="0" i="1"/>
              <a:t>Not excited about being Christians</a:t>
            </a:r>
          </a:p>
          <a:p>
            <a:pPr>
              <a:lnSpc>
                <a:spcPct val="80000"/>
              </a:lnSpc>
              <a:spcBef>
                <a:spcPct val="50000"/>
              </a:spcBef>
            </a:pPr>
            <a:r>
              <a:rPr lang="en-US" altLang="en-US" sz="2800" b="0" i="1"/>
              <a:t>	</a:t>
            </a:r>
            <a:r>
              <a:rPr lang="en-US" altLang="en-US" sz="2800" b="0"/>
              <a:t>2. </a:t>
            </a:r>
            <a:r>
              <a:rPr lang="en-US" altLang="en-US" sz="2800" b="0" i="1"/>
              <a:t>Not enthused about worshipping God</a:t>
            </a:r>
          </a:p>
          <a:p>
            <a:pPr>
              <a:lnSpc>
                <a:spcPct val="80000"/>
              </a:lnSpc>
              <a:spcBef>
                <a:spcPct val="50000"/>
              </a:spcBef>
            </a:pPr>
            <a:r>
              <a:rPr lang="en-US" altLang="en-US" sz="2800" b="0" i="1"/>
              <a:t>	</a:t>
            </a:r>
            <a:r>
              <a:rPr lang="en-US" altLang="en-US" sz="2800" b="0"/>
              <a:t>3. </a:t>
            </a:r>
            <a:r>
              <a:rPr lang="en-US" altLang="en-US" sz="2800" b="0" i="1"/>
              <a:t>Not fervent in our actions</a:t>
            </a:r>
          </a:p>
          <a:p>
            <a:pPr>
              <a:lnSpc>
                <a:spcPct val="80000"/>
              </a:lnSpc>
              <a:spcBef>
                <a:spcPct val="50000"/>
              </a:spcBef>
            </a:pPr>
            <a:r>
              <a:rPr lang="en-US" altLang="en-US" sz="2800" b="0" i="1"/>
              <a:t>	</a:t>
            </a:r>
            <a:r>
              <a:rPr lang="en-US" altLang="en-US" sz="2800" b="0"/>
              <a:t>4. </a:t>
            </a:r>
            <a:r>
              <a:rPr lang="en-US" altLang="en-US" sz="2800" b="0" i="1"/>
              <a:t>Not zealous for learning &amp; growing</a:t>
            </a:r>
            <a:endParaRPr lang="en-US" altLang="en-US" sz="2800"/>
          </a:p>
        </p:txBody>
      </p:sp>
    </p:spTree>
  </p:cSld>
  <p:clrMapOvr>
    <a:masterClrMapping/>
  </p:clrMapOvr>
  <p:transition spd="slow">
    <p:fade/>
  </p:transition>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47" presetClass="entr" presetSubtype="0" fill="hold" nodeType="clickEffect">
                                  <p:stCondLst>
                                    <p:cond delay="0"/>
                                  </p:stCondLst>
                                  <p:childTnLst>
                                    <p:set>
                                      <p:cBhvr>
                                        <p:cTn id="6" dur="1" fill="hold">
                                          <p:stCondLst>
                                            <p:cond delay="0"/>
                                          </p:stCondLst>
                                        </p:cTn>
                                        <p:tgtEl>
                                          <p:spTgt spid="58372">
                                            <p:txEl>
                                              <p:pRg st="3" end="3"/>
                                            </p:txEl>
                                          </p:spTgt>
                                        </p:tgtEl>
                                        <p:attrNameLst>
                                          <p:attrName>style.visibility</p:attrName>
                                        </p:attrNameLst>
                                      </p:cBhvr>
                                      <p:to>
                                        <p:strVal val="visible"/>
                                      </p:to>
                                    </p:set>
                                    <p:animEffect transition="in" filter="fade">
                                      <p:cBhvr>
                                        <p:cTn id="7" dur="1000"/>
                                        <p:tgtEl>
                                          <p:spTgt spid="58372">
                                            <p:txEl>
                                              <p:pRg st="3" end="3"/>
                                            </p:txEl>
                                          </p:spTgt>
                                        </p:tgtEl>
                                      </p:cBhvr>
                                    </p:animEffect>
                                    <p:anim calcmode="lin" valueType="num">
                                      <p:cBhvr>
                                        <p:cTn id="8" dur="1000" fill="hold"/>
                                        <p:tgtEl>
                                          <p:spTgt spid="58372">
                                            <p:txEl>
                                              <p:pRg st="3" end="3"/>
                                            </p:txEl>
                                          </p:spTgt>
                                        </p:tgtEl>
                                        <p:attrNameLst>
                                          <p:attrName>ppt_x</p:attrName>
                                        </p:attrNameLst>
                                      </p:cBhvr>
                                      <p:tavLst>
                                        <p:tav tm="0">
                                          <p:val>
                                            <p:strVal val="#ppt_x"/>
                                          </p:val>
                                        </p:tav>
                                        <p:tav tm="100000">
                                          <p:val>
                                            <p:strVal val="#ppt_x"/>
                                          </p:val>
                                        </p:tav>
                                      </p:tavLst>
                                    </p:anim>
                                    <p:anim calcmode="lin" valueType="num">
                                      <p:cBhvr>
                                        <p:cTn id="9" dur="1000" fill="hold"/>
                                        <p:tgtEl>
                                          <p:spTgt spid="58372">
                                            <p:txEl>
                                              <p:pRg st="3" end="3"/>
                                            </p:txEl>
                                          </p:spTgt>
                                        </p:tgtEl>
                                        <p:attrNameLst>
                                          <p:attrName>ppt_y</p:attrName>
                                        </p:attrNameLst>
                                      </p:cBhvr>
                                      <p:tavLst>
                                        <p:tav tm="0">
                                          <p:val>
                                            <p:strVal val="#ppt_y-.1"/>
                                          </p:val>
                                        </p:tav>
                                        <p:tav tm="100000">
                                          <p:val>
                                            <p:strVal val="#ppt_y"/>
                                          </p:val>
                                        </p:tav>
                                      </p:tavLst>
                                    </p:anim>
                                  </p:childTnLst>
                                </p:cTn>
                              </p:par>
                            </p:childTnLst>
                          </p:cTn>
                        </p:par>
                      </p:childTnLst>
                    </p:cTn>
                  </p:par>
                  <p:par>
                    <p:cTn id="10" fill="hold" nodeType="clickPar">
                      <p:stCondLst>
                        <p:cond delay="indefinite"/>
                      </p:stCondLst>
                      <p:childTnLst>
                        <p:par>
                          <p:cTn id="11" fill="hold" nodeType="withGroup">
                            <p:stCondLst>
                              <p:cond delay="0"/>
                            </p:stCondLst>
                            <p:childTnLst>
                              <p:par>
                                <p:cTn id="12" presetID="47" presetClass="entr" presetSubtype="0" fill="hold" nodeType="clickEffect">
                                  <p:stCondLst>
                                    <p:cond delay="0"/>
                                  </p:stCondLst>
                                  <p:childTnLst>
                                    <p:set>
                                      <p:cBhvr>
                                        <p:cTn id="13" dur="1" fill="hold">
                                          <p:stCondLst>
                                            <p:cond delay="0"/>
                                          </p:stCondLst>
                                        </p:cTn>
                                        <p:tgtEl>
                                          <p:spTgt spid="58372">
                                            <p:txEl>
                                              <p:pRg st="4" end="4"/>
                                            </p:txEl>
                                          </p:spTgt>
                                        </p:tgtEl>
                                        <p:attrNameLst>
                                          <p:attrName>style.visibility</p:attrName>
                                        </p:attrNameLst>
                                      </p:cBhvr>
                                      <p:to>
                                        <p:strVal val="visible"/>
                                      </p:to>
                                    </p:set>
                                    <p:animEffect transition="in" filter="fade">
                                      <p:cBhvr>
                                        <p:cTn id="14" dur="1000"/>
                                        <p:tgtEl>
                                          <p:spTgt spid="58372">
                                            <p:txEl>
                                              <p:pRg st="4" end="4"/>
                                            </p:txEl>
                                          </p:spTgt>
                                        </p:tgtEl>
                                      </p:cBhvr>
                                    </p:animEffect>
                                    <p:anim calcmode="lin" valueType="num">
                                      <p:cBhvr>
                                        <p:cTn id="15" dur="1000" fill="hold"/>
                                        <p:tgtEl>
                                          <p:spTgt spid="58372">
                                            <p:txEl>
                                              <p:pRg st="4" end="4"/>
                                            </p:txEl>
                                          </p:spTgt>
                                        </p:tgtEl>
                                        <p:attrNameLst>
                                          <p:attrName>ppt_x</p:attrName>
                                        </p:attrNameLst>
                                      </p:cBhvr>
                                      <p:tavLst>
                                        <p:tav tm="0">
                                          <p:val>
                                            <p:strVal val="#ppt_x"/>
                                          </p:val>
                                        </p:tav>
                                        <p:tav tm="100000">
                                          <p:val>
                                            <p:strVal val="#ppt_x"/>
                                          </p:val>
                                        </p:tav>
                                      </p:tavLst>
                                    </p:anim>
                                    <p:anim calcmode="lin" valueType="num">
                                      <p:cBhvr>
                                        <p:cTn id="16" dur="1000" fill="hold"/>
                                        <p:tgtEl>
                                          <p:spTgt spid="58372">
                                            <p:txEl>
                                              <p:pRg st="4" end="4"/>
                                            </p:txEl>
                                          </p:spTgt>
                                        </p:tgtEl>
                                        <p:attrNameLst>
                                          <p:attrName>ppt_y</p:attrName>
                                        </p:attrNameLst>
                                      </p:cBhvr>
                                      <p:tavLst>
                                        <p:tav tm="0">
                                          <p:val>
                                            <p:strVal val="#ppt_y-.1"/>
                                          </p:val>
                                        </p:tav>
                                        <p:tav tm="100000">
                                          <p:val>
                                            <p:strVal val="#ppt_y"/>
                                          </p:val>
                                        </p:tav>
                                      </p:tavLst>
                                    </p:anim>
                                  </p:childTnLst>
                                </p:cTn>
                              </p:par>
                            </p:childTnLst>
                          </p:cTn>
                        </p:par>
                      </p:childTnLst>
                    </p:cTn>
                  </p:par>
                  <p:par>
                    <p:cTn id="17" fill="hold" nodeType="clickPar">
                      <p:stCondLst>
                        <p:cond delay="indefinite"/>
                      </p:stCondLst>
                      <p:childTnLst>
                        <p:par>
                          <p:cTn id="18" fill="hold" nodeType="withGroup">
                            <p:stCondLst>
                              <p:cond delay="0"/>
                            </p:stCondLst>
                            <p:childTnLst>
                              <p:par>
                                <p:cTn id="19" presetID="47" presetClass="entr" presetSubtype="0" fill="hold" nodeType="clickEffect">
                                  <p:stCondLst>
                                    <p:cond delay="0"/>
                                  </p:stCondLst>
                                  <p:childTnLst>
                                    <p:set>
                                      <p:cBhvr>
                                        <p:cTn id="20" dur="1" fill="hold">
                                          <p:stCondLst>
                                            <p:cond delay="0"/>
                                          </p:stCondLst>
                                        </p:cTn>
                                        <p:tgtEl>
                                          <p:spTgt spid="58372">
                                            <p:txEl>
                                              <p:pRg st="5" end="5"/>
                                            </p:txEl>
                                          </p:spTgt>
                                        </p:tgtEl>
                                        <p:attrNameLst>
                                          <p:attrName>style.visibility</p:attrName>
                                        </p:attrNameLst>
                                      </p:cBhvr>
                                      <p:to>
                                        <p:strVal val="visible"/>
                                      </p:to>
                                    </p:set>
                                    <p:animEffect transition="in" filter="fade">
                                      <p:cBhvr>
                                        <p:cTn id="21" dur="1000"/>
                                        <p:tgtEl>
                                          <p:spTgt spid="58372">
                                            <p:txEl>
                                              <p:pRg st="5" end="5"/>
                                            </p:txEl>
                                          </p:spTgt>
                                        </p:tgtEl>
                                      </p:cBhvr>
                                    </p:animEffect>
                                    <p:anim calcmode="lin" valueType="num">
                                      <p:cBhvr>
                                        <p:cTn id="22" dur="1000" fill="hold"/>
                                        <p:tgtEl>
                                          <p:spTgt spid="58372">
                                            <p:txEl>
                                              <p:pRg st="5" end="5"/>
                                            </p:txEl>
                                          </p:spTgt>
                                        </p:tgtEl>
                                        <p:attrNameLst>
                                          <p:attrName>ppt_x</p:attrName>
                                        </p:attrNameLst>
                                      </p:cBhvr>
                                      <p:tavLst>
                                        <p:tav tm="0">
                                          <p:val>
                                            <p:strVal val="#ppt_x"/>
                                          </p:val>
                                        </p:tav>
                                        <p:tav tm="100000">
                                          <p:val>
                                            <p:strVal val="#ppt_x"/>
                                          </p:val>
                                        </p:tav>
                                      </p:tavLst>
                                    </p:anim>
                                    <p:anim calcmode="lin" valueType="num">
                                      <p:cBhvr>
                                        <p:cTn id="23" dur="1000" fill="hold"/>
                                        <p:tgtEl>
                                          <p:spTgt spid="58372">
                                            <p:txEl>
                                              <p:pRg st="5" end="5"/>
                                            </p:txEl>
                                          </p:spTgt>
                                        </p:tgtEl>
                                        <p:attrNameLst>
                                          <p:attrName>ppt_y</p:attrName>
                                        </p:attrNameLst>
                                      </p:cBhvr>
                                      <p:tavLst>
                                        <p:tav tm="0">
                                          <p:val>
                                            <p:strVal val="#ppt_y-.1"/>
                                          </p:val>
                                        </p:tav>
                                        <p:tav tm="100000">
                                          <p:val>
                                            <p:strVal val="#ppt_y"/>
                                          </p:val>
                                        </p:tav>
                                      </p:tavLst>
                                    </p:anim>
                                  </p:childTnLst>
                                </p:cTn>
                              </p:par>
                            </p:childTnLst>
                          </p:cTn>
                        </p:par>
                      </p:childTnLst>
                    </p:cTn>
                  </p:par>
                  <p:par>
                    <p:cTn id="24" fill="hold" nodeType="clickPar">
                      <p:stCondLst>
                        <p:cond delay="indefinite"/>
                      </p:stCondLst>
                      <p:childTnLst>
                        <p:par>
                          <p:cTn id="25" fill="hold" nodeType="withGroup">
                            <p:stCondLst>
                              <p:cond delay="0"/>
                            </p:stCondLst>
                            <p:childTnLst>
                              <p:par>
                                <p:cTn id="26" presetID="47" presetClass="entr" presetSubtype="0" fill="hold" nodeType="clickEffect">
                                  <p:stCondLst>
                                    <p:cond delay="0"/>
                                  </p:stCondLst>
                                  <p:childTnLst>
                                    <p:set>
                                      <p:cBhvr>
                                        <p:cTn id="27" dur="1" fill="hold">
                                          <p:stCondLst>
                                            <p:cond delay="0"/>
                                          </p:stCondLst>
                                        </p:cTn>
                                        <p:tgtEl>
                                          <p:spTgt spid="58372">
                                            <p:txEl>
                                              <p:pRg st="6" end="6"/>
                                            </p:txEl>
                                          </p:spTgt>
                                        </p:tgtEl>
                                        <p:attrNameLst>
                                          <p:attrName>style.visibility</p:attrName>
                                        </p:attrNameLst>
                                      </p:cBhvr>
                                      <p:to>
                                        <p:strVal val="visible"/>
                                      </p:to>
                                    </p:set>
                                    <p:animEffect transition="in" filter="fade">
                                      <p:cBhvr>
                                        <p:cTn id="28" dur="1000"/>
                                        <p:tgtEl>
                                          <p:spTgt spid="58372">
                                            <p:txEl>
                                              <p:pRg st="6" end="6"/>
                                            </p:txEl>
                                          </p:spTgt>
                                        </p:tgtEl>
                                      </p:cBhvr>
                                    </p:animEffect>
                                    <p:anim calcmode="lin" valueType="num">
                                      <p:cBhvr>
                                        <p:cTn id="29" dur="1000" fill="hold"/>
                                        <p:tgtEl>
                                          <p:spTgt spid="58372">
                                            <p:txEl>
                                              <p:pRg st="6" end="6"/>
                                            </p:txEl>
                                          </p:spTgt>
                                        </p:tgtEl>
                                        <p:attrNameLst>
                                          <p:attrName>ppt_x</p:attrName>
                                        </p:attrNameLst>
                                      </p:cBhvr>
                                      <p:tavLst>
                                        <p:tav tm="0">
                                          <p:val>
                                            <p:strVal val="#ppt_x"/>
                                          </p:val>
                                        </p:tav>
                                        <p:tav tm="100000">
                                          <p:val>
                                            <p:strVal val="#ppt_x"/>
                                          </p:val>
                                        </p:tav>
                                      </p:tavLst>
                                    </p:anim>
                                    <p:anim calcmode="lin" valueType="num">
                                      <p:cBhvr>
                                        <p:cTn id="30" dur="1000" fill="hold"/>
                                        <p:tgtEl>
                                          <p:spTgt spid="58372">
                                            <p:txEl>
                                              <p:pRg st="6" end="6"/>
                                            </p:txEl>
                                          </p:spTgt>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8372" grpId="0" uiExpand="1" build="p"/>
    </p:bldLst>
  </p:timing>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1445" name="Picture 5">
            <a:extLst>
              <a:ext uri="{FF2B5EF4-FFF2-40B4-BE49-F238E27FC236}">
                <a16:creationId xmlns:a16="http://schemas.microsoft.com/office/drawing/2014/main" id="{ED8111C7-FBE8-128B-5955-7A9FADC0530E}"/>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5715000" y="0"/>
            <a:ext cx="2667000" cy="2552700"/>
          </a:xfrm>
          <a:prstGeom prst="rect">
            <a:avLst/>
          </a:prstGeom>
          <a:noFill/>
          <a:extLst>
            <a:ext uri="{909E8E84-426E-40DD-AFC4-6F175D3DCCD1}">
              <a14:hiddenFill xmlns:a14="http://schemas.microsoft.com/office/drawing/2010/main">
                <a:solidFill>
                  <a:srgbClr val="FFFFFF"/>
                </a:solidFill>
              </a14:hiddenFill>
            </a:ext>
          </a:extLst>
        </p:spPr>
      </p:pic>
      <p:pic>
        <p:nvPicPr>
          <p:cNvPr id="61447" name="Picture 7">
            <a:extLst>
              <a:ext uri="{FF2B5EF4-FFF2-40B4-BE49-F238E27FC236}">
                <a16:creationId xmlns:a16="http://schemas.microsoft.com/office/drawing/2014/main" id="{B2CC8AD6-13DD-DE7F-137C-34E830A02CC8}"/>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447800" y="0"/>
            <a:ext cx="2590800" cy="2382838"/>
          </a:xfrm>
          <a:prstGeom prst="rect">
            <a:avLst/>
          </a:prstGeom>
          <a:noFill/>
          <a:extLst>
            <a:ext uri="{909E8E84-426E-40DD-AFC4-6F175D3DCCD1}">
              <a14:hiddenFill xmlns:a14="http://schemas.microsoft.com/office/drawing/2010/main">
                <a:solidFill>
                  <a:srgbClr val="FFFFFF"/>
                </a:solidFill>
              </a14:hiddenFill>
            </a:ext>
          </a:extLst>
        </p:spPr>
      </p:pic>
      <p:sp>
        <p:nvSpPr>
          <p:cNvPr id="61448" name="Text Box 8">
            <a:extLst>
              <a:ext uri="{FF2B5EF4-FFF2-40B4-BE49-F238E27FC236}">
                <a16:creationId xmlns:a16="http://schemas.microsoft.com/office/drawing/2014/main" id="{B65D7254-6BBD-7471-BB57-140AED6562F5}"/>
              </a:ext>
            </a:extLst>
          </p:cNvPr>
          <p:cNvSpPr txBox="1">
            <a:spLocks noChangeArrowheads="1"/>
          </p:cNvSpPr>
          <p:nvPr/>
        </p:nvSpPr>
        <p:spPr bwMode="auto">
          <a:xfrm>
            <a:off x="1676400" y="1219200"/>
            <a:ext cx="2286000" cy="519113"/>
          </a:xfrm>
          <a:prstGeom prst="rect">
            <a:avLst/>
          </a:prstGeom>
          <a:solidFill>
            <a:srgbClr val="FFFFFF">
              <a:alpha val="74001"/>
            </a:srgbClr>
          </a:solidFill>
          <a:ln>
            <a:noFill/>
          </a:ln>
          <a:effectLst/>
          <a:extLs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p>
            <a:pPr algn="ctr">
              <a:spcBef>
                <a:spcPct val="50000"/>
              </a:spcBef>
            </a:pPr>
            <a:r>
              <a:rPr lang="en-US" altLang="en-US">
                <a:solidFill>
                  <a:srgbClr val="000000"/>
                </a:solidFill>
              </a:rPr>
              <a:t>Strong</a:t>
            </a:r>
          </a:p>
        </p:txBody>
      </p:sp>
      <p:sp>
        <p:nvSpPr>
          <p:cNvPr id="61449" name="Text Box 9">
            <a:extLst>
              <a:ext uri="{FF2B5EF4-FFF2-40B4-BE49-F238E27FC236}">
                <a16:creationId xmlns:a16="http://schemas.microsoft.com/office/drawing/2014/main" id="{BEA8A8F2-A8E4-2947-2EBC-F87E6B868905}"/>
              </a:ext>
            </a:extLst>
          </p:cNvPr>
          <p:cNvSpPr txBox="1">
            <a:spLocks noChangeArrowheads="1"/>
          </p:cNvSpPr>
          <p:nvPr/>
        </p:nvSpPr>
        <p:spPr bwMode="auto">
          <a:xfrm>
            <a:off x="5867400" y="1219200"/>
            <a:ext cx="2286000" cy="519113"/>
          </a:xfrm>
          <a:prstGeom prst="rect">
            <a:avLst/>
          </a:prstGeom>
          <a:solidFill>
            <a:srgbClr val="FFFFFF">
              <a:alpha val="74001"/>
            </a:srgbClr>
          </a:solidFill>
          <a:ln>
            <a:noFill/>
          </a:ln>
          <a:effectLst/>
          <a:extLs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p>
            <a:pPr algn="ctr">
              <a:spcBef>
                <a:spcPct val="50000"/>
              </a:spcBef>
            </a:pPr>
            <a:r>
              <a:rPr lang="en-US" altLang="en-US">
                <a:solidFill>
                  <a:srgbClr val="000000"/>
                </a:solidFill>
              </a:rPr>
              <a:t>Weak</a:t>
            </a:r>
          </a:p>
        </p:txBody>
      </p:sp>
      <p:sp>
        <p:nvSpPr>
          <p:cNvPr id="61450" name="Text Box 10">
            <a:extLst>
              <a:ext uri="{FF2B5EF4-FFF2-40B4-BE49-F238E27FC236}">
                <a16:creationId xmlns:a16="http://schemas.microsoft.com/office/drawing/2014/main" id="{A9432BEF-DE65-C56A-62EE-B8B134E5F06D}"/>
              </a:ext>
            </a:extLst>
          </p:cNvPr>
          <p:cNvSpPr txBox="1">
            <a:spLocks noChangeArrowheads="1"/>
          </p:cNvSpPr>
          <p:nvPr/>
        </p:nvSpPr>
        <p:spPr bwMode="auto">
          <a:xfrm>
            <a:off x="1524000" y="2667000"/>
            <a:ext cx="2514600" cy="146526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p>
            <a:pPr algn="ctr">
              <a:spcBef>
                <a:spcPct val="50000"/>
              </a:spcBef>
            </a:pPr>
            <a:r>
              <a:rPr lang="en-US" altLang="en-US" sz="3600">
                <a:solidFill>
                  <a:srgbClr val="000000"/>
                </a:solidFill>
              </a:rPr>
              <a:t>Opposing</a:t>
            </a:r>
          </a:p>
          <a:p>
            <a:pPr algn="ctr">
              <a:spcBef>
                <a:spcPct val="50000"/>
              </a:spcBef>
            </a:pPr>
            <a:r>
              <a:rPr lang="en-US" altLang="en-US" sz="3600">
                <a:solidFill>
                  <a:srgbClr val="000000"/>
                </a:solidFill>
              </a:rPr>
              <a:t>Sin / Error</a:t>
            </a:r>
          </a:p>
        </p:txBody>
      </p:sp>
      <p:sp>
        <p:nvSpPr>
          <p:cNvPr id="61451" name="Text Box 11">
            <a:extLst>
              <a:ext uri="{FF2B5EF4-FFF2-40B4-BE49-F238E27FC236}">
                <a16:creationId xmlns:a16="http://schemas.microsoft.com/office/drawing/2014/main" id="{A95DA1BD-5194-2C36-9D5A-20AFEB83C064}"/>
              </a:ext>
            </a:extLst>
          </p:cNvPr>
          <p:cNvSpPr txBox="1">
            <a:spLocks noChangeArrowheads="1"/>
          </p:cNvSpPr>
          <p:nvPr/>
        </p:nvSpPr>
        <p:spPr bwMode="auto">
          <a:xfrm>
            <a:off x="5791200" y="2667000"/>
            <a:ext cx="2819400" cy="146526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p>
            <a:pPr algn="ctr">
              <a:spcBef>
                <a:spcPct val="50000"/>
              </a:spcBef>
            </a:pPr>
            <a:r>
              <a:rPr lang="en-US" altLang="en-US" sz="3600">
                <a:solidFill>
                  <a:srgbClr val="000000"/>
                </a:solidFill>
              </a:rPr>
              <a:t>Love for</a:t>
            </a:r>
          </a:p>
          <a:p>
            <a:pPr algn="ctr">
              <a:spcBef>
                <a:spcPct val="50000"/>
              </a:spcBef>
            </a:pPr>
            <a:r>
              <a:rPr lang="en-US" altLang="en-US" sz="3600">
                <a:solidFill>
                  <a:srgbClr val="000000"/>
                </a:solidFill>
              </a:rPr>
              <a:t>Right / Truth</a:t>
            </a:r>
          </a:p>
        </p:txBody>
      </p:sp>
    </p:spTree>
  </p:cSld>
  <p:clrMapOvr>
    <a:masterClrMapping/>
  </p:clrMapOvr>
  <p:transition spd="slow">
    <p:fade/>
  </p:transition>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9396" name="Text Box 4">
            <a:extLst>
              <a:ext uri="{FF2B5EF4-FFF2-40B4-BE49-F238E27FC236}">
                <a16:creationId xmlns:a16="http://schemas.microsoft.com/office/drawing/2014/main" id="{B6FCBE00-073A-DC2F-F342-0107EB889BE0}"/>
              </a:ext>
            </a:extLst>
          </p:cNvPr>
          <p:cNvSpPr txBox="1">
            <a:spLocks noChangeArrowheads="1"/>
          </p:cNvSpPr>
          <p:nvPr/>
        </p:nvSpPr>
        <p:spPr bwMode="auto">
          <a:xfrm>
            <a:off x="1371600" y="381000"/>
            <a:ext cx="7315200" cy="955675"/>
          </a:xfrm>
          <a:prstGeom prst="rect">
            <a:avLst/>
          </a:prstGeom>
          <a:solidFill>
            <a:schemeClr val="bg2"/>
          </a:solidFill>
          <a:ln w="9525">
            <a:solidFill>
              <a:schemeClr val="tx1"/>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p>
            <a:pPr algn="ctr">
              <a:spcBef>
                <a:spcPct val="50000"/>
              </a:spcBef>
            </a:pPr>
            <a:r>
              <a:rPr lang="en-US" altLang="en-US">
                <a:solidFill>
                  <a:srgbClr val="000000"/>
                </a:solidFill>
              </a:rPr>
              <a:t>We Are Often Stronger In Our Opposition To Wrong Than Our Love For What Is Right!</a:t>
            </a:r>
          </a:p>
        </p:txBody>
      </p:sp>
      <p:sp>
        <p:nvSpPr>
          <p:cNvPr id="59397" name="Text Box 5">
            <a:extLst>
              <a:ext uri="{FF2B5EF4-FFF2-40B4-BE49-F238E27FC236}">
                <a16:creationId xmlns:a16="http://schemas.microsoft.com/office/drawing/2014/main" id="{D7746AA3-2138-2281-176E-64C7EA36CFE5}"/>
              </a:ext>
            </a:extLst>
          </p:cNvPr>
          <p:cNvSpPr txBox="1">
            <a:spLocks noChangeArrowheads="1"/>
          </p:cNvSpPr>
          <p:nvPr/>
        </p:nvSpPr>
        <p:spPr bwMode="auto">
          <a:xfrm>
            <a:off x="1371600" y="1676400"/>
            <a:ext cx="7543800" cy="94615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p>
            <a:pPr algn="ctr">
              <a:spcBef>
                <a:spcPct val="50000"/>
              </a:spcBef>
            </a:pPr>
            <a:r>
              <a:rPr lang="en-US" altLang="en-US" i="1"/>
              <a:t>Not enough to abhor evil – must cleave to what is good (Rom. 12:9)</a:t>
            </a:r>
          </a:p>
        </p:txBody>
      </p:sp>
      <p:sp>
        <p:nvSpPr>
          <p:cNvPr id="59398" name="Text Box 6">
            <a:extLst>
              <a:ext uri="{FF2B5EF4-FFF2-40B4-BE49-F238E27FC236}">
                <a16:creationId xmlns:a16="http://schemas.microsoft.com/office/drawing/2014/main" id="{5A04F269-550F-5192-A056-92E0E0886426}"/>
              </a:ext>
            </a:extLst>
          </p:cNvPr>
          <p:cNvSpPr txBox="1">
            <a:spLocks noChangeArrowheads="1"/>
          </p:cNvSpPr>
          <p:nvPr/>
        </p:nvSpPr>
        <p:spPr bwMode="auto">
          <a:xfrm>
            <a:off x="1143000" y="2743200"/>
            <a:ext cx="7848600" cy="3752850"/>
          </a:xfrm>
          <a:prstGeom prst="rect">
            <a:avLst/>
          </a:prstGeom>
          <a:solidFill>
            <a:schemeClr val="bg1"/>
          </a:solidFill>
          <a:ln w="9525">
            <a:solidFill>
              <a:srgbClr val="000000"/>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p>
            <a:pPr>
              <a:spcBef>
                <a:spcPct val="50000"/>
              </a:spcBef>
            </a:pPr>
            <a:r>
              <a:rPr lang="en-US" altLang="en-US" sz="2400">
                <a:solidFill>
                  <a:srgbClr val="000000"/>
                </a:solidFill>
              </a:rPr>
              <a:t>“</a:t>
            </a:r>
            <a:r>
              <a:rPr lang="en-US" altLang="en-US" sz="2400" b="0">
                <a:solidFill>
                  <a:srgbClr val="000000"/>
                </a:solidFill>
              </a:rPr>
              <a:t>They had set out to be defenders of the faith, arming themselves with the heroic virtues of truth and courage, only to discover that in the battle they had lost the one quality without which all others are worthless…[Z]eal for Christian truth may obliterate the one truth that matters, that God is love. John is a rigorist who shares the hatred of heresy which he attributes both to the church of Ephesus and to the church’s Lord; but he recognized the appalling danger of a religion prompted more by hate that by </a:t>
            </a:r>
            <a:r>
              <a:rPr lang="en-US" altLang="en-US" sz="2400" b="0" i="1">
                <a:solidFill>
                  <a:srgbClr val="000000"/>
                </a:solidFill>
              </a:rPr>
              <a:t>love.”</a:t>
            </a:r>
            <a:r>
              <a:rPr lang="en-US" altLang="en-US" sz="2400" b="0">
                <a:solidFill>
                  <a:srgbClr val="000000"/>
                </a:solidFill>
              </a:rPr>
              <a:t> -   C. B. Caird, </a:t>
            </a:r>
            <a:r>
              <a:rPr lang="en-US" altLang="en-US" sz="2400" b="0" i="1">
                <a:solidFill>
                  <a:srgbClr val="000000"/>
                </a:solidFill>
              </a:rPr>
              <a:t>A Commentary on the Revelation of St. John the Divine,</a:t>
            </a:r>
            <a:r>
              <a:rPr lang="en-US" altLang="en-US" sz="2400" b="0">
                <a:solidFill>
                  <a:srgbClr val="000000"/>
                </a:solidFill>
              </a:rPr>
              <a:t> p.31)</a:t>
            </a:r>
            <a:endParaRPr lang="en-US" altLang="en-US" sz="2400">
              <a:solidFill>
                <a:srgbClr val="000000"/>
              </a:solidFill>
            </a:endParaRPr>
          </a:p>
        </p:txBody>
      </p:sp>
    </p:spTree>
  </p:cSld>
  <p:clrMapOvr>
    <a:masterClrMapping/>
  </p:clrMapOvr>
  <p:transition spd="slow">
    <p:fade/>
  </p:transition>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2" presetClass="entr" presetSubtype="8" fill="hold" nodeType="clickEffect">
                                  <p:stCondLst>
                                    <p:cond delay="0"/>
                                  </p:stCondLst>
                                  <p:childTnLst>
                                    <p:set>
                                      <p:cBhvr>
                                        <p:cTn id="6" dur="1" fill="hold">
                                          <p:stCondLst>
                                            <p:cond delay="0"/>
                                          </p:stCondLst>
                                        </p:cTn>
                                        <p:tgtEl>
                                          <p:spTgt spid="59397"/>
                                        </p:tgtEl>
                                        <p:attrNameLst>
                                          <p:attrName>style.visibility</p:attrName>
                                        </p:attrNameLst>
                                      </p:cBhvr>
                                      <p:to>
                                        <p:strVal val="visible"/>
                                      </p:to>
                                    </p:set>
                                    <p:anim calcmode="lin" valueType="num">
                                      <p:cBhvr additive="base">
                                        <p:cTn id="7" dur="500" fill="hold"/>
                                        <p:tgtEl>
                                          <p:spTgt spid="59397"/>
                                        </p:tgtEl>
                                        <p:attrNameLst>
                                          <p:attrName>ppt_x</p:attrName>
                                        </p:attrNameLst>
                                      </p:cBhvr>
                                      <p:tavLst>
                                        <p:tav tm="0">
                                          <p:val>
                                            <p:strVal val="0-#ppt_w/2"/>
                                          </p:val>
                                        </p:tav>
                                        <p:tav tm="100000">
                                          <p:val>
                                            <p:strVal val="#ppt_x"/>
                                          </p:val>
                                        </p:tav>
                                      </p:tavLst>
                                    </p:anim>
                                    <p:anim calcmode="lin" valueType="num">
                                      <p:cBhvr additive="base">
                                        <p:cTn id="8" dur="500" fill="hold"/>
                                        <p:tgtEl>
                                          <p:spTgt spid="59397"/>
                                        </p:tgtEl>
                                        <p:attrNameLst>
                                          <p:attrName>ppt_y</p:attrName>
                                        </p:attrNameLst>
                                      </p:cBhvr>
                                      <p:tavLst>
                                        <p:tav tm="0">
                                          <p:val>
                                            <p:strVal val="#ppt_y"/>
                                          </p:val>
                                        </p:tav>
                                        <p:tav tm="100000">
                                          <p:val>
                                            <p:strVal val="#ppt_y"/>
                                          </p:val>
                                        </p:tav>
                                      </p:tavLst>
                                    </p:anim>
                                  </p:childTnLst>
                                </p:cTn>
                              </p:par>
                            </p:childTnLst>
                          </p:cTn>
                        </p:par>
                      </p:childTnLst>
                    </p:cTn>
                  </p:par>
                  <p:par>
                    <p:cTn id="9" fill="hold" nodeType="clickPar">
                      <p:stCondLst>
                        <p:cond delay="indefinite"/>
                      </p:stCondLst>
                      <p:childTnLst>
                        <p:par>
                          <p:cTn id="10" fill="hold" nodeType="withGroup">
                            <p:stCondLst>
                              <p:cond delay="0"/>
                            </p:stCondLst>
                            <p:childTnLst>
                              <p:par>
                                <p:cTn id="11" presetID="47" presetClass="entr" presetSubtype="0" fill="hold" nodeType="clickEffect">
                                  <p:stCondLst>
                                    <p:cond delay="0"/>
                                  </p:stCondLst>
                                  <p:childTnLst>
                                    <p:set>
                                      <p:cBhvr>
                                        <p:cTn id="12" dur="1" fill="hold">
                                          <p:stCondLst>
                                            <p:cond delay="0"/>
                                          </p:stCondLst>
                                        </p:cTn>
                                        <p:tgtEl>
                                          <p:spTgt spid="59398"/>
                                        </p:tgtEl>
                                        <p:attrNameLst>
                                          <p:attrName>style.visibility</p:attrName>
                                        </p:attrNameLst>
                                      </p:cBhvr>
                                      <p:to>
                                        <p:strVal val="visible"/>
                                      </p:to>
                                    </p:set>
                                    <p:animEffect transition="in" filter="fade">
                                      <p:cBhvr>
                                        <p:cTn id="13" dur="1000"/>
                                        <p:tgtEl>
                                          <p:spTgt spid="59398"/>
                                        </p:tgtEl>
                                      </p:cBhvr>
                                    </p:animEffect>
                                    <p:anim calcmode="lin" valueType="num">
                                      <p:cBhvr>
                                        <p:cTn id="14" dur="1000" fill="hold"/>
                                        <p:tgtEl>
                                          <p:spTgt spid="59398"/>
                                        </p:tgtEl>
                                        <p:attrNameLst>
                                          <p:attrName>ppt_x</p:attrName>
                                        </p:attrNameLst>
                                      </p:cBhvr>
                                      <p:tavLst>
                                        <p:tav tm="0">
                                          <p:val>
                                            <p:strVal val="#ppt_x"/>
                                          </p:val>
                                        </p:tav>
                                        <p:tav tm="100000">
                                          <p:val>
                                            <p:strVal val="#ppt_x"/>
                                          </p:val>
                                        </p:tav>
                                      </p:tavLst>
                                    </p:anim>
                                    <p:anim calcmode="lin" valueType="num">
                                      <p:cBhvr>
                                        <p:cTn id="15" dur="1000" fill="hold"/>
                                        <p:tgtEl>
                                          <p:spTgt spid="59398"/>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9397" grpId="0"/>
      <p:bldP spid="59398" grpId="0" animBg="1"/>
    </p:bldLst>
  </p:timing>
</p:sld>
</file>

<file path=ppt/slides/slide27.xml><?xml version="1.0" encoding="utf-8"?>
<p:sld xmlns:a="http://schemas.openxmlformats.org/drawingml/2006/main" xmlns:r="http://schemas.openxmlformats.org/officeDocument/2006/relationships" xmlns:p="http://schemas.openxmlformats.org/presentationml/2006/main" showMasterSp="0">
  <p:cSld>
    <p:bg>
      <p:bgPr>
        <a:solidFill>
          <a:schemeClr val="bg2"/>
        </a:solidFill>
        <a:effectLst/>
      </p:bgPr>
    </p:bg>
    <p:spTree>
      <p:nvGrpSpPr>
        <p:cNvPr id="1" name=""/>
        <p:cNvGrpSpPr/>
        <p:nvPr/>
      </p:nvGrpSpPr>
      <p:grpSpPr>
        <a:xfrm>
          <a:off x="0" y="0"/>
          <a:ext cx="0" cy="0"/>
          <a:chOff x="0" y="0"/>
          <a:chExt cx="0" cy="0"/>
        </a:xfrm>
      </p:grpSpPr>
      <p:sp>
        <p:nvSpPr>
          <p:cNvPr id="60420" name="Rectangle 4">
            <a:extLst>
              <a:ext uri="{FF2B5EF4-FFF2-40B4-BE49-F238E27FC236}">
                <a16:creationId xmlns:a16="http://schemas.microsoft.com/office/drawing/2014/main" id="{6495813D-B93F-FDE3-AECF-DE9393FC544B}"/>
              </a:ext>
            </a:extLst>
          </p:cNvPr>
          <p:cNvSpPr>
            <a:spLocks noChangeArrowheads="1"/>
          </p:cNvSpPr>
          <p:nvPr/>
        </p:nvSpPr>
        <p:spPr bwMode="auto">
          <a:xfrm>
            <a:off x="533400" y="457200"/>
            <a:ext cx="3352800" cy="5867400"/>
          </a:xfrm>
          <a:prstGeom prst="rect">
            <a:avLst/>
          </a:prstGeom>
          <a:solidFill>
            <a:srgbClr val="000000"/>
          </a:solidFill>
          <a:ln w="9525">
            <a:solidFill>
              <a:schemeClr val="tx1"/>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algn="ctr"/>
            <a:r>
              <a:rPr lang="en-US" altLang="en-US" sz="2400">
                <a:solidFill>
                  <a:schemeClr val="bg1"/>
                </a:solidFill>
              </a:rPr>
              <a:t>Against Worldliness</a:t>
            </a:r>
          </a:p>
          <a:p>
            <a:pPr algn="ctr"/>
            <a:endParaRPr lang="en-US" altLang="en-US" sz="2400">
              <a:solidFill>
                <a:schemeClr val="bg1"/>
              </a:solidFill>
            </a:endParaRPr>
          </a:p>
          <a:p>
            <a:pPr algn="ctr"/>
            <a:r>
              <a:rPr lang="en-US" altLang="en-US" sz="2400">
                <a:solidFill>
                  <a:schemeClr val="bg1"/>
                </a:solidFill>
              </a:rPr>
              <a:t>Opposing Sin</a:t>
            </a:r>
          </a:p>
          <a:p>
            <a:pPr algn="ctr"/>
            <a:endParaRPr lang="en-US" altLang="en-US" sz="2400">
              <a:solidFill>
                <a:schemeClr val="bg1"/>
              </a:solidFill>
            </a:endParaRPr>
          </a:p>
          <a:p>
            <a:pPr algn="ctr"/>
            <a:r>
              <a:rPr lang="en-US" altLang="en-US" sz="2400">
                <a:solidFill>
                  <a:schemeClr val="bg1"/>
                </a:solidFill>
              </a:rPr>
              <a:t>Against Inst. Music</a:t>
            </a:r>
          </a:p>
          <a:p>
            <a:pPr algn="ctr"/>
            <a:endParaRPr lang="en-US" altLang="en-US" sz="2400">
              <a:solidFill>
                <a:schemeClr val="bg1"/>
              </a:solidFill>
            </a:endParaRPr>
          </a:p>
          <a:p>
            <a:pPr algn="ctr"/>
            <a:r>
              <a:rPr lang="en-US" altLang="en-US" sz="2400">
                <a:solidFill>
                  <a:schemeClr val="bg1"/>
                </a:solidFill>
              </a:rPr>
              <a:t>Exposing a brother</a:t>
            </a:r>
          </a:p>
          <a:p>
            <a:pPr algn="ctr"/>
            <a:endParaRPr lang="en-US" altLang="en-US" sz="2400">
              <a:solidFill>
                <a:schemeClr val="bg1"/>
              </a:solidFill>
            </a:endParaRPr>
          </a:p>
          <a:p>
            <a:pPr algn="ctr"/>
            <a:r>
              <a:rPr lang="en-US" altLang="en-US" sz="2400">
                <a:solidFill>
                  <a:schemeClr val="bg1"/>
                </a:solidFill>
              </a:rPr>
              <a:t>Against Divorce</a:t>
            </a:r>
          </a:p>
          <a:p>
            <a:pPr algn="ctr"/>
            <a:endParaRPr lang="en-US" altLang="en-US" sz="2400">
              <a:solidFill>
                <a:schemeClr val="bg1"/>
              </a:solidFill>
            </a:endParaRPr>
          </a:p>
          <a:p>
            <a:pPr algn="ctr"/>
            <a:r>
              <a:rPr lang="en-US" altLang="en-US" sz="2400">
                <a:solidFill>
                  <a:schemeClr val="bg1"/>
                </a:solidFill>
              </a:rPr>
              <a:t>Women’s Lib</a:t>
            </a:r>
          </a:p>
          <a:p>
            <a:pPr algn="ctr"/>
            <a:endParaRPr lang="en-US" altLang="en-US" sz="2400">
              <a:solidFill>
                <a:schemeClr val="bg1"/>
              </a:solidFill>
            </a:endParaRPr>
          </a:p>
          <a:p>
            <a:pPr algn="ctr"/>
            <a:r>
              <a:rPr lang="en-US" altLang="en-US" sz="2400">
                <a:solidFill>
                  <a:schemeClr val="bg1"/>
                </a:solidFill>
              </a:rPr>
              <a:t>Forsaking is sin</a:t>
            </a:r>
          </a:p>
        </p:txBody>
      </p:sp>
      <p:sp>
        <p:nvSpPr>
          <p:cNvPr id="60421" name="Rectangle 5">
            <a:extLst>
              <a:ext uri="{FF2B5EF4-FFF2-40B4-BE49-F238E27FC236}">
                <a16:creationId xmlns:a16="http://schemas.microsoft.com/office/drawing/2014/main" id="{64E3BB03-C95D-EC61-CBAF-823C200823D4}"/>
              </a:ext>
            </a:extLst>
          </p:cNvPr>
          <p:cNvSpPr>
            <a:spLocks noChangeArrowheads="1"/>
          </p:cNvSpPr>
          <p:nvPr/>
        </p:nvSpPr>
        <p:spPr bwMode="auto">
          <a:xfrm>
            <a:off x="5334000" y="457200"/>
            <a:ext cx="3352800" cy="5867400"/>
          </a:xfrm>
          <a:prstGeom prst="rect">
            <a:avLst/>
          </a:prstGeom>
          <a:solidFill>
            <a:schemeClr val="bg1"/>
          </a:solidFill>
          <a:ln w="9525">
            <a:solidFill>
              <a:schemeClr val="tx1"/>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algn="ctr"/>
            <a:r>
              <a:rPr lang="en-US" altLang="en-US" sz="2400">
                <a:solidFill>
                  <a:srgbClr val="000000"/>
                </a:solidFill>
              </a:rPr>
              <a:t>Developing Godliness</a:t>
            </a:r>
          </a:p>
          <a:p>
            <a:pPr algn="ctr"/>
            <a:endParaRPr lang="en-US" altLang="en-US" sz="2400">
              <a:solidFill>
                <a:srgbClr val="000000"/>
              </a:solidFill>
            </a:endParaRPr>
          </a:p>
          <a:p>
            <a:pPr algn="ctr"/>
            <a:r>
              <a:rPr lang="en-US" altLang="en-US" sz="2400">
                <a:solidFill>
                  <a:srgbClr val="000000"/>
                </a:solidFill>
              </a:rPr>
              <a:t>Saving Sinners</a:t>
            </a:r>
          </a:p>
          <a:p>
            <a:pPr algn="ctr"/>
            <a:endParaRPr lang="en-US" altLang="en-US" sz="2400">
              <a:solidFill>
                <a:srgbClr val="000000"/>
              </a:solidFill>
            </a:endParaRPr>
          </a:p>
          <a:p>
            <a:pPr algn="ctr"/>
            <a:r>
              <a:rPr lang="en-US" altLang="en-US" sz="2400">
                <a:solidFill>
                  <a:srgbClr val="000000"/>
                </a:solidFill>
              </a:rPr>
              <a:t>For Singing</a:t>
            </a:r>
          </a:p>
          <a:p>
            <a:pPr algn="ctr"/>
            <a:endParaRPr lang="en-US" altLang="en-US" sz="2400">
              <a:solidFill>
                <a:srgbClr val="000000"/>
              </a:solidFill>
            </a:endParaRPr>
          </a:p>
          <a:p>
            <a:pPr algn="ctr"/>
            <a:r>
              <a:rPr lang="en-US" altLang="en-US" sz="2400">
                <a:solidFill>
                  <a:srgbClr val="000000"/>
                </a:solidFill>
              </a:rPr>
              <a:t>Restoring erring</a:t>
            </a:r>
          </a:p>
          <a:p>
            <a:pPr algn="ctr"/>
            <a:endParaRPr lang="en-US" altLang="en-US" sz="2400">
              <a:solidFill>
                <a:srgbClr val="000000"/>
              </a:solidFill>
            </a:endParaRPr>
          </a:p>
          <a:p>
            <a:pPr algn="ctr"/>
            <a:r>
              <a:rPr lang="en-US" altLang="en-US" sz="2400">
                <a:solidFill>
                  <a:srgbClr val="000000"/>
                </a:solidFill>
              </a:rPr>
              <a:t>For Marriage</a:t>
            </a:r>
          </a:p>
          <a:p>
            <a:pPr algn="ctr"/>
            <a:endParaRPr lang="en-US" altLang="en-US" sz="2400">
              <a:solidFill>
                <a:srgbClr val="000000"/>
              </a:solidFill>
            </a:endParaRPr>
          </a:p>
          <a:p>
            <a:pPr algn="ctr"/>
            <a:r>
              <a:rPr lang="en-US" altLang="en-US" sz="2400">
                <a:solidFill>
                  <a:srgbClr val="000000"/>
                </a:solidFill>
              </a:rPr>
              <a:t>For Keeper at Home</a:t>
            </a:r>
          </a:p>
          <a:p>
            <a:pPr algn="ctr"/>
            <a:endParaRPr lang="en-US" altLang="en-US" sz="2400">
              <a:solidFill>
                <a:srgbClr val="000000"/>
              </a:solidFill>
            </a:endParaRPr>
          </a:p>
          <a:p>
            <a:pPr algn="ctr"/>
            <a:r>
              <a:rPr lang="en-US" altLang="en-US" sz="2400">
                <a:solidFill>
                  <a:srgbClr val="000000"/>
                </a:solidFill>
              </a:rPr>
              <a:t>Worship of God</a:t>
            </a:r>
          </a:p>
        </p:txBody>
      </p:sp>
      <p:sp>
        <p:nvSpPr>
          <p:cNvPr id="60427" name="Oval 11">
            <a:extLst>
              <a:ext uri="{FF2B5EF4-FFF2-40B4-BE49-F238E27FC236}">
                <a16:creationId xmlns:a16="http://schemas.microsoft.com/office/drawing/2014/main" id="{5BFE2DFB-2DE9-C628-250B-192A25734F56}"/>
              </a:ext>
            </a:extLst>
          </p:cNvPr>
          <p:cNvSpPr>
            <a:spLocks noChangeArrowheads="1"/>
          </p:cNvSpPr>
          <p:nvPr/>
        </p:nvSpPr>
        <p:spPr bwMode="auto">
          <a:xfrm>
            <a:off x="533400" y="152400"/>
            <a:ext cx="3429000" cy="609600"/>
          </a:xfrm>
          <a:prstGeom prst="ellipse">
            <a:avLst/>
          </a:prstGeom>
          <a:solidFill>
            <a:srgbClr val="FFFFFF"/>
          </a:solidFill>
          <a:ln w="9525">
            <a:solidFill>
              <a:schemeClr val="tx1"/>
            </a:solidFill>
            <a:round/>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algn="ctr"/>
            <a:r>
              <a:rPr lang="en-US" altLang="en-US">
                <a:solidFill>
                  <a:srgbClr val="000000"/>
                </a:solidFill>
              </a:rPr>
              <a:t>Stronger Here</a:t>
            </a:r>
          </a:p>
        </p:txBody>
      </p:sp>
      <p:sp>
        <p:nvSpPr>
          <p:cNvPr id="60428" name="Oval 12">
            <a:extLst>
              <a:ext uri="{FF2B5EF4-FFF2-40B4-BE49-F238E27FC236}">
                <a16:creationId xmlns:a16="http://schemas.microsoft.com/office/drawing/2014/main" id="{6DA9DFA5-E06B-65F3-4D41-FDE1977BCFF8}"/>
              </a:ext>
            </a:extLst>
          </p:cNvPr>
          <p:cNvSpPr>
            <a:spLocks noChangeArrowheads="1"/>
          </p:cNvSpPr>
          <p:nvPr/>
        </p:nvSpPr>
        <p:spPr bwMode="auto">
          <a:xfrm>
            <a:off x="5257800" y="152400"/>
            <a:ext cx="3429000" cy="609600"/>
          </a:xfrm>
          <a:prstGeom prst="ellipse">
            <a:avLst/>
          </a:prstGeom>
          <a:solidFill>
            <a:srgbClr val="000000"/>
          </a:solidFill>
          <a:ln w="9525">
            <a:solidFill>
              <a:schemeClr val="tx1"/>
            </a:solidFill>
            <a:round/>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algn="ctr"/>
            <a:r>
              <a:rPr lang="en-US" altLang="en-US">
                <a:solidFill>
                  <a:schemeClr val="bg1"/>
                </a:solidFill>
              </a:rPr>
              <a:t>Than Here</a:t>
            </a:r>
          </a:p>
        </p:txBody>
      </p:sp>
    </p:spTree>
  </p:cSld>
  <p:clrMapOvr>
    <a:masterClrMapping/>
  </p:clrMapOvr>
  <p:transition spd="slow">
    <p:fade/>
  </p:transition>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5842" name="AutoShape 2">
            <a:extLst>
              <a:ext uri="{FF2B5EF4-FFF2-40B4-BE49-F238E27FC236}">
                <a16:creationId xmlns:a16="http://schemas.microsoft.com/office/drawing/2014/main" id="{FC4B1CFA-CD47-6FFB-1B2B-E79A1E925350}"/>
              </a:ext>
            </a:extLst>
          </p:cNvPr>
          <p:cNvSpPr>
            <a:spLocks noChangeArrowheads="1"/>
          </p:cNvSpPr>
          <p:nvPr/>
        </p:nvSpPr>
        <p:spPr bwMode="auto">
          <a:xfrm>
            <a:off x="1447800" y="228600"/>
            <a:ext cx="7391400" cy="1447800"/>
          </a:xfrm>
          <a:prstGeom prst="bevel">
            <a:avLst>
              <a:gd name="adj" fmla="val 12500"/>
            </a:avLst>
          </a:prstGeom>
          <a:solidFill>
            <a:srgbClr val="FFFFFF"/>
          </a:solidFill>
          <a:ln w="9525">
            <a:solidFill>
              <a:schemeClr val="tx1"/>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algn="ctr"/>
            <a:r>
              <a:rPr lang="en-US" altLang="en-US" sz="3600">
                <a:solidFill>
                  <a:srgbClr val="000000"/>
                </a:solidFill>
              </a:rPr>
              <a:t>A Church That Left Its First Love</a:t>
            </a:r>
          </a:p>
          <a:p>
            <a:pPr algn="ctr"/>
            <a:r>
              <a:rPr lang="en-US" altLang="en-US" i="1"/>
              <a:t>When the Fire is Gone</a:t>
            </a:r>
          </a:p>
        </p:txBody>
      </p:sp>
      <p:sp>
        <p:nvSpPr>
          <p:cNvPr id="35843" name="Text Box 3">
            <a:extLst>
              <a:ext uri="{FF2B5EF4-FFF2-40B4-BE49-F238E27FC236}">
                <a16:creationId xmlns:a16="http://schemas.microsoft.com/office/drawing/2014/main" id="{8E05F27C-AC6B-990A-0113-B4564665410D}"/>
              </a:ext>
            </a:extLst>
          </p:cNvPr>
          <p:cNvSpPr txBox="1">
            <a:spLocks noChangeArrowheads="1"/>
          </p:cNvSpPr>
          <p:nvPr/>
        </p:nvSpPr>
        <p:spPr bwMode="auto">
          <a:xfrm>
            <a:off x="1676400" y="2590800"/>
            <a:ext cx="7467600" cy="51911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p>
            <a:pPr>
              <a:spcBef>
                <a:spcPct val="50000"/>
              </a:spcBef>
            </a:pPr>
            <a:endParaRPr lang="en-US" altLang="en-US"/>
          </a:p>
        </p:txBody>
      </p:sp>
      <p:sp>
        <p:nvSpPr>
          <p:cNvPr id="35844" name="Oval 4">
            <a:extLst>
              <a:ext uri="{FF2B5EF4-FFF2-40B4-BE49-F238E27FC236}">
                <a16:creationId xmlns:a16="http://schemas.microsoft.com/office/drawing/2014/main" id="{0255C39E-4FE7-223B-07F1-9FF3D1A3CE36}"/>
              </a:ext>
            </a:extLst>
          </p:cNvPr>
          <p:cNvSpPr>
            <a:spLocks noChangeArrowheads="1"/>
          </p:cNvSpPr>
          <p:nvPr/>
        </p:nvSpPr>
        <p:spPr bwMode="auto">
          <a:xfrm>
            <a:off x="1600200" y="2286000"/>
            <a:ext cx="3429000" cy="990600"/>
          </a:xfrm>
          <a:prstGeom prst="ellipse">
            <a:avLst/>
          </a:prstGeom>
          <a:solidFill>
            <a:schemeClr val="tx1"/>
          </a:solidFill>
          <a:ln w="9525">
            <a:solidFill>
              <a:srgbClr val="FFFFFF"/>
            </a:solidFill>
            <a:round/>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algn="ctr"/>
            <a:r>
              <a:rPr lang="en-US" altLang="en-US">
                <a:solidFill>
                  <a:schemeClr val="bg2"/>
                </a:solidFill>
                <a:effectLst>
                  <a:outerShdw blurRad="38100" dist="38100" dir="2700000" algn="tl">
                    <a:srgbClr val="000000"/>
                  </a:outerShdw>
                </a:effectLst>
              </a:rPr>
              <a:t>I. Its History</a:t>
            </a:r>
          </a:p>
        </p:txBody>
      </p:sp>
      <p:sp>
        <p:nvSpPr>
          <p:cNvPr id="35845" name="Oval 5">
            <a:extLst>
              <a:ext uri="{FF2B5EF4-FFF2-40B4-BE49-F238E27FC236}">
                <a16:creationId xmlns:a16="http://schemas.microsoft.com/office/drawing/2014/main" id="{1342FDDA-51B8-24E7-87B9-3FE5CB76B4EE}"/>
              </a:ext>
            </a:extLst>
          </p:cNvPr>
          <p:cNvSpPr>
            <a:spLocks noChangeArrowheads="1"/>
          </p:cNvSpPr>
          <p:nvPr/>
        </p:nvSpPr>
        <p:spPr bwMode="auto">
          <a:xfrm>
            <a:off x="2743200" y="3098800"/>
            <a:ext cx="3429000" cy="990600"/>
          </a:xfrm>
          <a:prstGeom prst="ellipse">
            <a:avLst/>
          </a:prstGeom>
          <a:solidFill>
            <a:schemeClr val="tx1"/>
          </a:solidFill>
          <a:ln w="9525">
            <a:solidFill>
              <a:srgbClr val="FFFFFF"/>
            </a:solidFill>
            <a:round/>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algn="ctr"/>
            <a:r>
              <a:rPr lang="en-US" altLang="en-US">
                <a:solidFill>
                  <a:schemeClr val="bg2"/>
                </a:solidFill>
                <a:effectLst>
                  <a:outerShdw blurRad="38100" dist="38100" dir="2700000" algn="tl">
                    <a:srgbClr val="000000"/>
                  </a:outerShdw>
                </a:effectLst>
              </a:rPr>
              <a:t>II. Its Strong</a:t>
            </a:r>
          </a:p>
          <a:p>
            <a:pPr algn="ctr"/>
            <a:r>
              <a:rPr lang="en-US" altLang="en-US">
                <a:solidFill>
                  <a:schemeClr val="bg2"/>
                </a:solidFill>
                <a:effectLst>
                  <a:outerShdw blurRad="38100" dist="38100" dir="2700000" algn="tl">
                    <a:srgbClr val="000000"/>
                  </a:outerShdw>
                </a:effectLst>
              </a:rPr>
              <a:t>Qualities</a:t>
            </a:r>
          </a:p>
        </p:txBody>
      </p:sp>
      <p:sp>
        <p:nvSpPr>
          <p:cNvPr id="35846" name="Oval 6">
            <a:extLst>
              <a:ext uri="{FF2B5EF4-FFF2-40B4-BE49-F238E27FC236}">
                <a16:creationId xmlns:a16="http://schemas.microsoft.com/office/drawing/2014/main" id="{E135A7F0-1901-1D04-E927-F52D3832D242}"/>
              </a:ext>
            </a:extLst>
          </p:cNvPr>
          <p:cNvSpPr>
            <a:spLocks noChangeArrowheads="1"/>
          </p:cNvSpPr>
          <p:nvPr/>
        </p:nvSpPr>
        <p:spPr bwMode="auto">
          <a:xfrm>
            <a:off x="4267200" y="3911600"/>
            <a:ext cx="3429000" cy="990600"/>
          </a:xfrm>
          <a:prstGeom prst="ellipse">
            <a:avLst/>
          </a:prstGeom>
          <a:solidFill>
            <a:schemeClr val="tx1"/>
          </a:solidFill>
          <a:ln w="9525">
            <a:solidFill>
              <a:srgbClr val="FFFFFF"/>
            </a:solidFill>
            <a:round/>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algn="ctr"/>
            <a:r>
              <a:rPr lang="en-US" altLang="en-US">
                <a:solidFill>
                  <a:schemeClr val="bg2"/>
                </a:solidFill>
                <a:effectLst>
                  <a:outerShdw blurRad="38100" dist="38100" dir="2700000" algn="tl">
                    <a:srgbClr val="000000"/>
                  </a:outerShdw>
                </a:effectLst>
              </a:rPr>
              <a:t>III. Its Problem</a:t>
            </a:r>
          </a:p>
        </p:txBody>
      </p:sp>
      <p:sp>
        <p:nvSpPr>
          <p:cNvPr id="35847" name="Oval 7">
            <a:extLst>
              <a:ext uri="{FF2B5EF4-FFF2-40B4-BE49-F238E27FC236}">
                <a16:creationId xmlns:a16="http://schemas.microsoft.com/office/drawing/2014/main" id="{7CA50564-E217-6196-06CE-CE58C2243CC1}"/>
              </a:ext>
            </a:extLst>
          </p:cNvPr>
          <p:cNvSpPr>
            <a:spLocks noChangeArrowheads="1"/>
          </p:cNvSpPr>
          <p:nvPr/>
        </p:nvSpPr>
        <p:spPr bwMode="auto">
          <a:xfrm>
            <a:off x="5410200" y="4724400"/>
            <a:ext cx="3429000" cy="990600"/>
          </a:xfrm>
          <a:prstGeom prst="ellipse">
            <a:avLst/>
          </a:prstGeom>
          <a:solidFill>
            <a:schemeClr val="tx1"/>
          </a:solidFill>
          <a:ln w="9525">
            <a:solidFill>
              <a:srgbClr val="FFFFFF"/>
            </a:solidFill>
            <a:round/>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algn="ctr"/>
            <a:r>
              <a:rPr lang="en-US" altLang="en-US">
                <a:solidFill>
                  <a:schemeClr val="bg2"/>
                </a:solidFill>
                <a:effectLst>
                  <a:outerShdw blurRad="38100" dist="38100" dir="2700000" algn="tl">
                    <a:srgbClr val="000000"/>
                  </a:outerShdw>
                </a:effectLst>
              </a:rPr>
              <a:t>IV. Its Future</a:t>
            </a:r>
          </a:p>
        </p:txBody>
      </p:sp>
    </p:spTree>
  </p:cSld>
  <p:clrMapOvr>
    <a:masterClrMapping/>
  </p:clrMapOvr>
  <p:transition spd="slow">
    <p:fade/>
  </p:transition>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0962" name="Oval 2">
            <a:extLst>
              <a:ext uri="{FF2B5EF4-FFF2-40B4-BE49-F238E27FC236}">
                <a16:creationId xmlns:a16="http://schemas.microsoft.com/office/drawing/2014/main" id="{F7C2C868-529D-1EF8-20C0-6429BA009F7E}"/>
              </a:ext>
            </a:extLst>
          </p:cNvPr>
          <p:cNvSpPr>
            <a:spLocks noChangeArrowheads="1"/>
          </p:cNvSpPr>
          <p:nvPr/>
        </p:nvSpPr>
        <p:spPr bwMode="auto">
          <a:xfrm>
            <a:off x="1143000" y="76200"/>
            <a:ext cx="3429000" cy="990600"/>
          </a:xfrm>
          <a:prstGeom prst="ellipse">
            <a:avLst/>
          </a:prstGeom>
          <a:solidFill>
            <a:schemeClr val="tx1"/>
          </a:solidFill>
          <a:ln w="9525">
            <a:solidFill>
              <a:srgbClr val="FFFFFF"/>
            </a:solidFill>
            <a:round/>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algn="ctr"/>
            <a:r>
              <a:rPr lang="en-US" altLang="en-US">
                <a:solidFill>
                  <a:schemeClr val="bg2"/>
                </a:solidFill>
                <a:effectLst>
                  <a:outerShdw blurRad="38100" dist="38100" dir="2700000" algn="tl">
                    <a:srgbClr val="000000"/>
                  </a:outerShdw>
                </a:effectLst>
              </a:rPr>
              <a:t>IV. Its Future</a:t>
            </a:r>
          </a:p>
        </p:txBody>
      </p:sp>
      <p:sp>
        <p:nvSpPr>
          <p:cNvPr id="40963" name="Text Box 3">
            <a:extLst>
              <a:ext uri="{FF2B5EF4-FFF2-40B4-BE49-F238E27FC236}">
                <a16:creationId xmlns:a16="http://schemas.microsoft.com/office/drawing/2014/main" id="{6FB00A1C-592F-4DA2-1B4B-C5E439DA2C6D}"/>
              </a:ext>
            </a:extLst>
          </p:cNvPr>
          <p:cNvSpPr txBox="1">
            <a:spLocks noChangeArrowheads="1"/>
          </p:cNvSpPr>
          <p:nvPr/>
        </p:nvSpPr>
        <p:spPr bwMode="auto">
          <a:xfrm>
            <a:off x="1447800" y="1371600"/>
            <a:ext cx="7239000" cy="265588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lvl1pPr defTabSz="457200">
              <a:defRPr sz="2400">
                <a:solidFill>
                  <a:schemeClr val="tx1"/>
                </a:solidFill>
                <a:latin typeface="Times New Roman" panose="02020603050405020304" pitchFamily="18" charset="0"/>
              </a:defRPr>
            </a:lvl1pPr>
            <a:lvl2pPr defTabSz="457200">
              <a:defRPr sz="2400">
                <a:solidFill>
                  <a:schemeClr val="tx1"/>
                </a:solidFill>
                <a:latin typeface="Times New Roman" panose="02020603050405020304" pitchFamily="18" charset="0"/>
              </a:defRPr>
            </a:lvl2pPr>
            <a:lvl3pPr defTabSz="457200">
              <a:defRPr sz="2400">
                <a:solidFill>
                  <a:schemeClr val="tx1"/>
                </a:solidFill>
                <a:latin typeface="Times New Roman" panose="02020603050405020304" pitchFamily="18" charset="0"/>
              </a:defRPr>
            </a:lvl3pPr>
            <a:lvl4pPr defTabSz="457200">
              <a:defRPr sz="2400">
                <a:solidFill>
                  <a:schemeClr val="tx1"/>
                </a:solidFill>
                <a:latin typeface="Times New Roman" panose="02020603050405020304" pitchFamily="18" charset="0"/>
              </a:defRPr>
            </a:lvl4pPr>
            <a:lvl5pPr defTabSz="457200">
              <a:defRPr sz="2400">
                <a:solidFill>
                  <a:schemeClr val="tx1"/>
                </a:solidFill>
                <a:latin typeface="Times New Roman" panose="02020603050405020304" pitchFamily="18" charset="0"/>
              </a:defRPr>
            </a:lvl5pPr>
            <a:lvl6pPr defTabSz="457200" eaLnBrk="0" fontAlgn="base" hangingPunct="0">
              <a:spcBef>
                <a:spcPct val="0"/>
              </a:spcBef>
              <a:spcAft>
                <a:spcPct val="0"/>
              </a:spcAft>
              <a:defRPr sz="2400">
                <a:solidFill>
                  <a:schemeClr val="tx1"/>
                </a:solidFill>
                <a:latin typeface="Times New Roman" panose="02020603050405020304" pitchFamily="18" charset="0"/>
              </a:defRPr>
            </a:lvl6pPr>
            <a:lvl7pPr defTabSz="457200" eaLnBrk="0" fontAlgn="base" hangingPunct="0">
              <a:spcBef>
                <a:spcPct val="0"/>
              </a:spcBef>
              <a:spcAft>
                <a:spcPct val="0"/>
              </a:spcAft>
              <a:defRPr sz="2400">
                <a:solidFill>
                  <a:schemeClr val="tx1"/>
                </a:solidFill>
                <a:latin typeface="Times New Roman" panose="02020603050405020304" pitchFamily="18" charset="0"/>
              </a:defRPr>
            </a:lvl7pPr>
            <a:lvl8pPr defTabSz="457200" eaLnBrk="0" fontAlgn="base" hangingPunct="0">
              <a:spcBef>
                <a:spcPct val="0"/>
              </a:spcBef>
              <a:spcAft>
                <a:spcPct val="0"/>
              </a:spcAft>
              <a:defRPr sz="2400">
                <a:solidFill>
                  <a:schemeClr val="tx1"/>
                </a:solidFill>
                <a:latin typeface="Times New Roman" panose="02020603050405020304" pitchFamily="18" charset="0"/>
              </a:defRPr>
            </a:lvl8pPr>
            <a:lvl9pPr defTabSz="457200" eaLnBrk="0" fontAlgn="base" hangingPunct="0">
              <a:spcBef>
                <a:spcPct val="0"/>
              </a:spcBef>
              <a:spcAft>
                <a:spcPct val="0"/>
              </a:spcAft>
              <a:defRPr sz="2400">
                <a:solidFill>
                  <a:schemeClr val="tx1"/>
                </a:solidFill>
                <a:latin typeface="Times New Roman" panose="02020603050405020304" pitchFamily="18" charset="0"/>
              </a:defRPr>
            </a:lvl9pPr>
          </a:lstStyle>
          <a:p>
            <a:pPr>
              <a:lnSpc>
                <a:spcPct val="80000"/>
              </a:lnSpc>
              <a:spcBef>
                <a:spcPct val="50000"/>
              </a:spcBef>
            </a:pPr>
            <a:r>
              <a:rPr lang="en-US" altLang="en-US" sz="2800"/>
              <a:t>A. About the lose identity</a:t>
            </a:r>
          </a:p>
          <a:p>
            <a:pPr>
              <a:lnSpc>
                <a:spcPct val="80000"/>
              </a:lnSpc>
              <a:spcBef>
                <a:spcPct val="50000"/>
              </a:spcBef>
            </a:pPr>
            <a:r>
              <a:rPr lang="en-US" altLang="en-US" sz="2800"/>
              <a:t>	</a:t>
            </a:r>
            <a:r>
              <a:rPr lang="en-US" altLang="en-US" sz="2800" b="0"/>
              <a:t>1. </a:t>
            </a:r>
            <a:r>
              <a:rPr lang="en-US" altLang="en-US" sz="2800" b="0" i="1"/>
              <a:t>If don’t change – remove lampstand</a:t>
            </a:r>
            <a:r>
              <a:rPr lang="en-US" altLang="en-US" sz="2800" b="0"/>
              <a:t> (v. 5)</a:t>
            </a:r>
          </a:p>
          <a:p>
            <a:pPr>
              <a:lnSpc>
                <a:spcPct val="80000"/>
              </a:lnSpc>
              <a:spcBef>
                <a:spcPct val="50000"/>
              </a:spcBef>
            </a:pPr>
            <a:r>
              <a:rPr lang="en-US" altLang="en-US" sz="2800" b="0"/>
              <a:t>	2. </a:t>
            </a:r>
            <a:r>
              <a:rPr lang="en-US" altLang="en-US" sz="2800" b="0" i="1"/>
              <a:t>Soon – no longer be the “Lord’s church”</a:t>
            </a:r>
            <a:endParaRPr lang="en-US" altLang="en-US" sz="2800" b="0"/>
          </a:p>
          <a:p>
            <a:pPr>
              <a:lnSpc>
                <a:spcPct val="80000"/>
              </a:lnSpc>
              <a:spcBef>
                <a:spcPct val="50000"/>
              </a:spcBef>
            </a:pPr>
            <a:r>
              <a:rPr lang="en-US" altLang="en-US" sz="2800" b="0"/>
              <a:t>	3. </a:t>
            </a:r>
            <a:r>
              <a:rPr lang="en-US" altLang="en-US" sz="2800" b="0" i="1"/>
              <a:t> It is decision time!</a:t>
            </a:r>
          </a:p>
          <a:p>
            <a:pPr>
              <a:lnSpc>
                <a:spcPct val="80000"/>
              </a:lnSpc>
              <a:spcBef>
                <a:spcPct val="50000"/>
              </a:spcBef>
            </a:pPr>
            <a:r>
              <a:rPr lang="en-US" altLang="en-US" sz="2800" b="0" i="1"/>
              <a:t>	</a:t>
            </a:r>
            <a:r>
              <a:rPr lang="en-US" altLang="en-US" sz="2800" b="0"/>
              <a:t>4. </a:t>
            </a:r>
            <a:r>
              <a:rPr lang="en-US" altLang="en-US" sz="2800" b="0" i="1"/>
              <a:t>Can’t stay in the this lull / rut. </a:t>
            </a:r>
            <a:endParaRPr lang="en-US" altLang="en-US" sz="2800"/>
          </a:p>
        </p:txBody>
      </p:sp>
      <p:sp>
        <p:nvSpPr>
          <p:cNvPr id="40964" name="Text Box 4">
            <a:extLst>
              <a:ext uri="{FF2B5EF4-FFF2-40B4-BE49-F238E27FC236}">
                <a16:creationId xmlns:a16="http://schemas.microsoft.com/office/drawing/2014/main" id="{116953A2-27A9-B6B3-36C5-02B6B0E7C53B}"/>
              </a:ext>
            </a:extLst>
          </p:cNvPr>
          <p:cNvSpPr txBox="1">
            <a:spLocks noChangeArrowheads="1"/>
          </p:cNvSpPr>
          <p:nvPr/>
        </p:nvSpPr>
        <p:spPr bwMode="auto">
          <a:xfrm>
            <a:off x="4953000" y="304800"/>
            <a:ext cx="3657600" cy="51911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hlink"/>
                </a:solidFill>
                <a:miter lim="800000"/>
                <a:headEnd/>
                <a:tailEnd/>
              </a14:hiddenLine>
            </a:ext>
            <a:ext uri="{AF507438-7753-43E0-B8FC-AC1667EBCBE1}">
              <a14:hiddenEffects xmlns:a14="http://schemas.microsoft.com/office/drawing/2010/main">
                <a:effectLst>
                  <a:outerShdw dist="17961" dir="2700000" algn="ctr" rotWithShape="0">
                    <a:srgbClr val="000000">
                      <a:alpha val="50000"/>
                    </a:srgbClr>
                  </a:outerShdw>
                </a:effectLst>
              </a14:hiddenEffects>
            </a:ext>
          </a:extLst>
        </p:spPr>
        <p:txBody>
          <a:bodyPr>
            <a:spAutoFit/>
          </a:bodyPr>
          <a:lstStyle/>
          <a:p>
            <a:pPr algn="ctr">
              <a:spcBef>
                <a:spcPct val="50000"/>
              </a:spcBef>
            </a:pPr>
            <a:r>
              <a:rPr lang="en-US" altLang="en-US">
                <a:solidFill>
                  <a:srgbClr val="000000"/>
                </a:solidFill>
              </a:rPr>
              <a:t>At a Crossroads</a:t>
            </a:r>
          </a:p>
        </p:txBody>
      </p:sp>
    </p:spTree>
  </p:cSld>
  <p:clrMapOvr>
    <a:masterClrMapping/>
  </p:clrMapOvr>
  <p:transition spd="slow">
    <p:fade/>
  </p:transition>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47" presetClass="entr" presetSubtype="0" fill="hold" nodeType="clickEffect">
                                  <p:stCondLst>
                                    <p:cond delay="0"/>
                                  </p:stCondLst>
                                  <p:childTnLst>
                                    <p:set>
                                      <p:cBhvr>
                                        <p:cTn id="6" dur="1" fill="hold">
                                          <p:stCondLst>
                                            <p:cond delay="0"/>
                                          </p:stCondLst>
                                        </p:cTn>
                                        <p:tgtEl>
                                          <p:spTgt spid="40963">
                                            <p:txEl>
                                              <p:pRg st="0" end="0"/>
                                            </p:txEl>
                                          </p:spTgt>
                                        </p:tgtEl>
                                        <p:attrNameLst>
                                          <p:attrName>style.visibility</p:attrName>
                                        </p:attrNameLst>
                                      </p:cBhvr>
                                      <p:to>
                                        <p:strVal val="visible"/>
                                      </p:to>
                                    </p:set>
                                    <p:animEffect transition="in" filter="fade">
                                      <p:cBhvr>
                                        <p:cTn id="7" dur="1000"/>
                                        <p:tgtEl>
                                          <p:spTgt spid="40963">
                                            <p:txEl>
                                              <p:pRg st="0" end="0"/>
                                            </p:txEl>
                                          </p:spTgt>
                                        </p:tgtEl>
                                      </p:cBhvr>
                                    </p:animEffect>
                                    <p:anim calcmode="lin" valueType="num">
                                      <p:cBhvr>
                                        <p:cTn id="8" dur="1000" fill="hold"/>
                                        <p:tgtEl>
                                          <p:spTgt spid="40963">
                                            <p:txEl>
                                              <p:pRg st="0" end="0"/>
                                            </p:txEl>
                                          </p:spTgt>
                                        </p:tgtEl>
                                        <p:attrNameLst>
                                          <p:attrName>ppt_x</p:attrName>
                                        </p:attrNameLst>
                                      </p:cBhvr>
                                      <p:tavLst>
                                        <p:tav tm="0">
                                          <p:val>
                                            <p:strVal val="#ppt_x"/>
                                          </p:val>
                                        </p:tav>
                                        <p:tav tm="100000">
                                          <p:val>
                                            <p:strVal val="#ppt_x"/>
                                          </p:val>
                                        </p:tav>
                                      </p:tavLst>
                                    </p:anim>
                                    <p:anim calcmode="lin" valueType="num">
                                      <p:cBhvr>
                                        <p:cTn id="9" dur="1000" fill="hold"/>
                                        <p:tgtEl>
                                          <p:spTgt spid="40963">
                                            <p:txEl>
                                              <p:pRg st="0" end="0"/>
                                            </p:txEl>
                                          </p:spTgt>
                                        </p:tgtEl>
                                        <p:attrNameLst>
                                          <p:attrName>ppt_y</p:attrName>
                                        </p:attrNameLst>
                                      </p:cBhvr>
                                      <p:tavLst>
                                        <p:tav tm="0">
                                          <p:val>
                                            <p:strVal val="#ppt_y-.1"/>
                                          </p:val>
                                        </p:tav>
                                        <p:tav tm="100000">
                                          <p:val>
                                            <p:strVal val="#ppt_y"/>
                                          </p:val>
                                        </p:tav>
                                      </p:tavLst>
                                    </p:anim>
                                  </p:childTnLst>
                                </p:cTn>
                              </p:par>
                            </p:childTnLst>
                          </p:cTn>
                        </p:par>
                      </p:childTnLst>
                    </p:cTn>
                  </p:par>
                  <p:par>
                    <p:cTn id="10" fill="hold" nodeType="clickPar">
                      <p:stCondLst>
                        <p:cond delay="indefinite"/>
                      </p:stCondLst>
                      <p:childTnLst>
                        <p:par>
                          <p:cTn id="11" fill="hold" nodeType="withGroup">
                            <p:stCondLst>
                              <p:cond delay="0"/>
                            </p:stCondLst>
                            <p:childTnLst>
                              <p:par>
                                <p:cTn id="12" presetID="47" presetClass="entr" presetSubtype="0" fill="hold" nodeType="clickEffect">
                                  <p:stCondLst>
                                    <p:cond delay="0"/>
                                  </p:stCondLst>
                                  <p:childTnLst>
                                    <p:set>
                                      <p:cBhvr>
                                        <p:cTn id="13" dur="1" fill="hold">
                                          <p:stCondLst>
                                            <p:cond delay="0"/>
                                          </p:stCondLst>
                                        </p:cTn>
                                        <p:tgtEl>
                                          <p:spTgt spid="40963">
                                            <p:txEl>
                                              <p:pRg st="1" end="1"/>
                                            </p:txEl>
                                          </p:spTgt>
                                        </p:tgtEl>
                                        <p:attrNameLst>
                                          <p:attrName>style.visibility</p:attrName>
                                        </p:attrNameLst>
                                      </p:cBhvr>
                                      <p:to>
                                        <p:strVal val="visible"/>
                                      </p:to>
                                    </p:set>
                                    <p:animEffect transition="in" filter="fade">
                                      <p:cBhvr>
                                        <p:cTn id="14" dur="1000"/>
                                        <p:tgtEl>
                                          <p:spTgt spid="40963">
                                            <p:txEl>
                                              <p:pRg st="1" end="1"/>
                                            </p:txEl>
                                          </p:spTgt>
                                        </p:tgtEl>
                                      </p:cBhvr>
                                    </p:animEffect>
                                    <p:anim calcmode="lin" valueType="num">
                                      <p:cBhvr>
                                        <p:cTn id="15" dur="1000" fill="hold"/>
                                        <p:tgtEl>
                                          <p:spTgt spid="40963">
                                            <p:txEl>
                                              <p:pRg st="1" end="1"/>
                                            </p:txEl>
                                          </p:spTgt>
                                        </p:tgtEl>
                                        <p:attrNameLst>
                                          <p:attrName>ppt_x</p:attrName>
                                        </p:attrNameLst>
                                      </p:cBhvr>
                                      <p:tavLst>
                                        <p:tav tm="0">
                                          <p:val>
                                            <p:strVal val="#ppt_x"/>
                                          </p:val>
                                        </p:tav>
                                        <p:tav tm="100000">
                                          <p:val>
                                            <p:strVal val="#ppt_x"/>
                                          </p:val>
                                        </p:tav>
                                      </p:tavLst>
                                    </p:anim>
                                    <p:anim calcmode="lin" valueType="num">
                                      <p:cBhvr>
                                        <p:cTn id="16" dur="1000" fill="hold"/>
                                        <p:tgtEl>
                                          <p:spTgt spid="40963">
                                            <p:txEl>
                                              <p:pRg st="1" end="1"/>
                                            </p:txEl>
                                          </p:spTgt>
                                        </p:tgtEl>
                                        <p:attrNameLst>
                                          <p:attrName>ppt_y</p:attrName>
                                        </p:attrNameLst>
                                      </p:cBhvr>
                                      <p:tavLst>
                                        <p:tav tm="0">
                                          <p:val>
                                            <p:strVal val="#ppt_y-.1"/>
                                          </p:val>
                                        </p:tav>
                                        <p:tav tm="100000">
                                          <p:val>
                                            <p:strVal val="#ppt_y"/>
                                          </p:val>
                                        </p:tav>
                                      </p:tavLst>
                                    </p:anim>
                                  </p:childTnLst>
                                </p:cTn>
                              </p:par>
                            </p:childTnLst>
                          </p:cTn>
                        </p:par>
                      </p:childTnLst>
                    </p:cTn>
                  </p:par>
                  <p:par>
                    <p:cTn id="17" fill="hold" nodeType="clickPar">
                      <p:stCondLst>
                        <p:cond delay="indefinite"/>
                      </p:stCondLst>
                      <p:childTnLst>
                        <p:par>
                          <p:cTn id="18" fill="hold" nodeType="withGroup">
                            <p:stCondLst>
                              <p:cond delay="0"/>
                            </p:stCondLst>
                            <p:childTnLst>
                              <p:par>
                                <p:cTn id="19" presetID="47" presetClass="entr" presetSubtype="0" fill="hold" nodeType="clickEffect">
                                  <p:stCondLst>
                                    <p:cond delay="0"/>
                                  </p:stCondLst>
                                  <p:childTnLst>
                                    <p:set>
                                      <p:cBhvr>
                                        <p:cTn id="20" dur="1" fill="hold">
                                          <p:stCondLst>
                                            <p:cond delay="0"/>
                                          </p:stCondLst>
                                        </p:cTn>
                                        <p:tgtEl>
                                          <p:spTgt spid="40963">
                                            <p:txEl>
                                              <p:pRg st="2" end="2"/>
                                            </p:txEl>
                                          </p:spTgt>
                                        </p:tgtEl>
                                        <p:attrNameLst>
                                          <p:attrName>style.visibility</p:attrName>
                                        </p:attrNameLst>
                                      </p:cBhvr>
                                      <p:to>
                                        <p:strVal val="visible"/>
                                      </p:to>
                                    </p:set>
                                    <p:animEffect transition="in" filter="fade">
                                      <p:cBhvr>
                                        <p:cTn id="21" dur="1000"/>
                                        <p:tgtEl>
                                          <p:spTgt spid="40963">
                                            <p:txEl>
                                              <p:pRg st="2" end="2"/>
                                            </p:txEl>
                                          </p:spTgt>
                                        </p:tgtEl>
                                      </p:cBhvr>
                                    </p:animEffect>
                                    <p:anim calcmode="lin" valueType="num">
                                      <p:cBhvr>
                                        <p:cTn id="22" dur="1000" fill="hold"/>
                                        <p:tgtEl>
                                          <p:spTgt spid="40963">
                                            <p:txEl>
                                              <p:pRg st="2" end="2"/>
                                            </p:txEl>
                                          </p:spTgt>
                                        </p:tgtEl>
                                        <p:attrNameLst>
                                          <p:attrName>ppt_x</p:attrName>
                                        </p:attrNameLst>
                                      </p:cBhvr>
                                      <p:tavLst>
                                        <p:tav tm="0">
                                          <p:val>
                                            <p:strVal val="#ppt_x"/>
                                          </p:val>
                                        </p:tav>
                                        <p:tav tm="100000">
                                          <p:val>
                                            <p:strVal val="#ppt_x"/>
                                          </p:val>
                                        </p:tav>
                                      </p:tavLst>
                                    </p:anim>
                                    <p:anim calcmode="lin" valueType="num">
                                      <p:cBhvr>
                                        <p:cTn id="23" dur="1000" fill="hold"/>
                                        <p:tgtEl>
                                          <p:spTgt spid="40963">
                                            <p:txEl>
                                              <p:pRg st="2" end="2"/>
                                            </p:txEl>
                                          </p:spTgt>
                                        </p:tgtEl>
                                        <p:attrNameLst>
                                          <p:attrName>ppt_y</p:attrName>
                                        </p:attrNameLst>
                                      </p:cBhvr>
                                      <p:tavLst>
                                        <p:tav tm="0">
                                          <p:val>
                                            <p:strVal val="#ppt_y-.1"/>
                                          </p:val>
                                        </p:tav>
                                        <p:tav tm="100000">
                                          <p:val>
                                            <p:strVal val="#ppt_y"/>
                                          </p:val>
                                        </p:tav>
                                      </p:tavLst>
                                    </p:anim>
                                  </p:childTnLst>
                                </p:cTn>
                              </p:par>
                            </p:childTnLst>
                          </p:cTn>
                        </p:par>
                      </p:childTnLst>
                    </p:cTn>
                  </p:par>
                  <p:par>
                    <p:cTn id="24" fill="hold" nodeType="clickPar">
                      <p:stCondLst>
                        <p:cond delay="indefinite"/>
                      </p:stCondLst>
                      <p:childTnLst>
                        <p:par>
                          <p:cTn id="25" fill="hold" nodeType="withGroup">
                            <p:stCondLst>
                              <p:cond delay="0"/>
                            </p:stCondLst>
                            <p:childTnLst>
                              <p:par>
                                <p:cTn id="26" presetID="47" presetClass="entr" presetSubtype="0" fill="hold" nodeType="clickEffect">
                                  <p:stCondLst>
                                    <p:cond delay="0"/>
                                  </p:stCondLst>
                                  <p:childTnLst>
                                    <p:set>
                                      <p:cBhvr>
                                        <p:cTn id="27" dur="1" fill="hold">
                                          <p:stCondLst>
                                            <p:cond delay="0"/>
                                          </p:stCondLst>
                                        </p:cTn>
                                        <p:tgtEl>
                                          <p:spTgt spid="40963">
                                            <p:txEl>
                                              <p:pRg st="3" end="3"/>
                                            </p:txEl>
                                          </p:spTgt>
                                        </p:tgtEl>
                                        <p:attrNameLst>
                                          <p:attrName>style.visibility</p:attrName>
                                        </p:attrNameLst>
                                      </p:cBhvr>
                                      <p:to>
                                        <p:strVal val="visible"/>
                                      </p:to>
                                    </p:set>
                                    <p:animEffect transition="in" filter="fade">
                                      <p:cBhvr>
                                        <p:cTn id="28" dur="1000"/>
                                        <p:tgtEl>
                                          <p:spTgt spid="40963">
                                            <p:txEl>
                                              <p:pRg st="3" end="3"/>
                                            </p:txEl>
                                          </p:spTgt>
                                        </p:tgtEl>
                                      </p:cBhvr>
                                    </p:animEffect>
                                    <p:anim calcmode="lin" valueType="num">
                                      <p:cBhvr>
                                        <p:cTn id="29" dur="1000" fill="hold"/>
                                        <p:tgtEl>
                                          <p:spTgt spid="40963">
                                            <p:txEl>
                                              <p:pRg st="3" end="3"/>
                                            </p:txEl>
                                          </p:spTgt>
                                        </p:tgtEl>
                                        <p:attrNameLst>
                                          <p:attrName>ppt_x</p:attrName>
                                        </p:attrNameLst>
                                      </p:cBhvr>
                                      <p:tavLst>
                                        <p:tav tm="0">
                                          <p:val>
                                            <p:strVal val="#ppt_x"/>
                                          </p:val>
                                        </p:tav>
                                        <p:tav tm="100000">
                                          <p:val>
                                            <p:strVal val="#ppt_x"/>
                                          </p:val>
                                        </p:tav>
                                      </p:tavLst>
                                    </p:anim>
                                    <p:anim calcmode="lin" valueType="num">
                                      <p:cBhvr>
                                        <p:cTn id="30" dur="1000" fill="hold"/>
                                        <p:tgtEl>
                                          <p:spTgt spid="40963">
                                            <p:txEl>
                                              <p:pRg st="3" end="3"/>
                                            </p:txEl>
                                          </p:spTgt>
                                        </p:tgtEl>
                                        <p:attrNameLst>
                                          <p:attrName>ppt_y</p:attrName>
                                        </p:attrNameLst>
                                      </p:cBhvr>
                                      <p:tavLst>
                                        <p:tav tm="0">
                                          <p:val>
                                            <p:strVal val="#ppt_y-.1"/>
                                          </p:val>
                                        </p:tav>
                                        <p:tav tm="100000">
                                          <p:val>
                                            <p:strVal val="#ppt_y"/>
                                          </p:val>
                                        </p:tav>
                                      </p:tavLst>
                                    </p:anim>
                                  </p:childTnLst>
                                </p:cTn>
                              </p:par>
                            </p:childTnLst>
                          </p:cTn>
                        </p:par>
                      </p:childTnLst>
                    </p:cTn>
                  </p:par>
                  <p:par>
                    <p:cTn id="31" fill="hold" nodeType="clickPar">
                      <p:stCondLst>
                        <p:cond delay="indefinite"/>
                      </p:stCondLst>
                      <p:childTnLst>
                        <p:par>
                          <p:cTn id="32" fill="hold" nodeType="withGroup">
                            <p:stCondLst>
                              <p:cond delay="0"/>
                            </p:stCondLst>
                            <p:childTnLst>
                              <p:par>
                                <p:cTn id="33" presetID="47" presetClass="entr" presetSubtype="0" fill="hold" nodeType="clickEffect">
                                  <p:stCondLst>
                                    <p:cond delay="0"/>
                                  </p:stCondLst>
                                  <p:childTnLst>
                                    <p:set>
                                      <p:cBhvr>
                                        <p:cTn id="34" dur="1" fill="hold">
                                          <p:stCondLst>
                                            <p:cond delay="0"/>
                                          </p:stCondLst>
                                        </p:cTn>
                                        <p:tgtEl>
                                          <p:spTgt spid="40963">
                                            <p:txEl>
                                              <p:pRg st="4" end="4"/>
                                            </p:txEl>
                                          </p:spTgt>
                                        </p:tgtEl>
                                        <p:attrNameLst>
                                          <p:attrName>style.visibility</p:attrName>
                                        </p:attrNameLst>
                                      </p:cBhvr>
                                      <p:to>
                                        <p:strVal val="visible"/>
                                      </p:to>
                                    </p:set>
                                    <p:animEffect transition="in" filter="fade">
                                      <p:cBhvr>
                                        <p:cTn id="35" dur="1000"/>
                                        <p:tgtEl>
                                          <p:spTgt spid="40963">
                                            <p:txEl>
                                              <p:pRg st="4" end="4"/>
                                            </p:txEl>
                                          </p:spTgt>
                                        </p:tgtEl>
                                      </p:cBhvr>
                                    </p:animEffect>
                                    <p:anim calcmode="lin" valueType="num">
                                      <p:cBhvr>
                                        <p:cTn id="36" dur="1000" fill="hold"/>
                                        <p:tgtEl>
                                          <p:spTgt spid="40963">
                                            <p:txEl>
                                              <p:pRg st="4" end="4"/>
                                            </p:txEl>
                                          </p:spTgt>
                                        </p:tgtEl>
                                        <p:attrNameLst>
                                          <p:attrName>ppt_x</p:attrName>
                                        </p:attrNameLst>
                                      </p:cBhvr>
                                      <p:tavLst>
                                        <p:tav tm="0">
                                          <p:val>
                                            <p:strVal val="#ppt_x"/>
                                          </p:val>
                                        </p:tav>
                                        <p:tav tm="100000">
                                          <p:val>
                                            <p:strVal val="#ppt_x"/>
                                          </p:val>
                                        </p:tav>
                                      </p:tavLst>
                                    </p:anim>
                                    <p:anim calcmode="lin" valueType="num">
                                      <p:cBhvr>
                                        <p:cTn id="37" dur="1000" fill="hold"/>
                                        <p:tgtEl>
                                          <p:spTgt spid="40963">
                                            <p:txEl>
                                              <p:pRg st="4" end="4"/>
                                            </p:txEl>
                                          </p:spTgt>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0963" grpId="0" build="p"/>
    </p:bldLst>
  </p:timing>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2466" name="Oval 2">
            <a:extLst>
              <a:ext uri="{FF2B5EF4-FFF2-40B4-BE49-F238E27FC236}">
                <a16:creationId xmlns:a16="http://schemas.microsoft.com/office/drawing/2014/main" id="{CC092925-89C0-E530-18E7-AA4BC5F5D571}"/>
              </a:ext>
            </a:extLst>
          </p:cNvPr>
          <p:cNvSpPr>
            <a:spLocks noChangeArrowheads="1"/>
          </p:cNvSpPr>
          <p:nvPr/>
        </p:nvSpPr>
        <p:spPr bwMode="auto">
          <a:xfrm>
            <a:off x="1143000" y="76200"/>
            <a:ext cx="3429000" cy="990600"/>
          </a:xfrm>
          <a:prstGeom prst="ellipse">
            <a:avLst/>
          </a:prstGeom>
          <a:solidFill>
            <a:schemeClr val="tx1"/>
          </a:solidFill>
          <a:ln w="9525">
            <a:solidFill>
              <a:srgbClr val="FFFFFF"/>
            </a:solidFill>
            <a:round/>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algn="ctr"/>
            <a:r>
              <a:rPr lang="en-US" altLang="en-US">
                <a:solidFill>
                  <a:schemeClr val="bg2"/>
                </a:solidFill>
                <a:effectLst>
                  <a:outerShdw blurRad="38100" dist="38100" dir="2700000" algn="tl">
                    <a:srgbClr val="000000"/>
                  </a:outerShdw>
                </a:effectLst>
              </a:rPr>
              <a:t>IV. Its Future</a:t>
            </a:r>
          </a:p>
        </p:txBody>
      </p:sp>
      <p:sp>
        <p:nvSpPr>
          <p:cNvPr id="62467" name="Text Box 3">
            <a:extLst>
              <a:ext uri="{FF2B5EF4-FFF2-40B4-BE49-F238E27FC236}">
                <a16:creationId xmlns:a16="http://schemas.microsoft.com/office/drawing/2014/main" id="{04DBF5BF-CC31-B0D5-7190-ADB747B250C7}"/>
              </a:ext>
            </a:extLst>
          </p:cNvPr>
          <p:cNvSpPr txBox="1">
            <a:spLocks noChangeArrowheads="1"/>
          </p:cNvSpPr>
          <p:nvPr/>
        </p:nvSpPr>
        <p:spPr bwMode="auto">
          <a:xfrm>
            <a:off x="1447800" y="1371600"/>
            <a:ext cx="7239000" cy="154463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lvl1pPr defTabSz="457200">
              <a:defRPr sz="2400">
                <a:solidFill>
                  <a:schemeClr val="tx1"/>
                </a:solidFill>
                <a:latin typeface="Times New Roman" panose="02020603050405020304" pitchFamily="18" charset="0"/>
              </a:defRPr>
            </a:lvl1pPr>
            <a:lvl2pPr defTabSz="457200">
              <a:defRPr sz="2400">
                <a:solidFill>
                  <a:schemeClr val="tx1"/>
                </a:solidFill>
                <a:latin typeface="Times New Roman" panose="02020603050405020304" pitchFamily="18" charset="0"/>
              </a:defRPr>
            </a:lvl2pPr>
            <a:lvl3pPr defTabSz="457200">
              <a:defRPr sz="2400">
                <a:solidFill>
                  <a:schemeClr val="tx1"/>
                </a:solidFill>
                <a:latin typeface="Times New Roman" panose="02020603050405020304" pitchFamily="18" charset="0"/>
              </a:defRPr>
            </a:lvl3pPr>
            <a:lvl4pPr defTabSz="457200">
              <a:defRPr sz="2400">
                <a:solidFill>
                  <a:schemeClr val="tx1"/>
                </a:solidFill>
                <a:latin typeface="Times New Roman" panose="02020603050405020304" pitchFamily="18" charset="0"/>
              </a:defRPr>
            </a:lvl4pPr>
            <a:lvl5pPr defTabSz="457200">
              <a:defRPr sz="2400">
                <a:solidFill>
                  <a:schemeClr val="tx1"/>
                </a:solidFill>
                <a:latin typeface="Times New Roman" panose="02020603050405020304" pitchFamily="18" charset="0"/>
              </a:defRPr>
            </a:lvl5pPr>
            <a:lvl6pPr defTabSz="457200" eaLnBrk="0" fontAlgn="base" hangingPunct="0">
              <a:spcBef>
                <a:spcPct val="0"/>
              </a:spcBef>
              <a:spcAft>
                <a:spcPct val="0"/>
              </a:spcAft>
              <a:defRPr sz="2400">
                <a:solidFill>
                  <a:schemeClr val="tx1"/>
                </a:solidFill>
                <a:latin typeface="Times New Roman" panose="02020603050405020304" pitchFamily="18" charset="0"/>
              </a:defRPr>
            </a:lvl6pPr>
            <a:lvl7pPr defTabSz="457200" eaLnBrk="0" fontAlgn="base" hangingPunct="0">
              <a:spcBef>
                <a:spcPct val="0"/>
              </a:spcBef>
              <a:spcAft>
                <a:spcPct val="0"/>
              </a:spcAft>
              <a:defRPr sz="2400">
                <a:solidFill>
                  <a:schemeClr val="tx1"/>
                </a:solidFill>
                <a:latin typeface="Times New Roman" panose="02020603050405020304" pitchFamily="18" charset="0"/>
              </a:defRPr>
            </a:lvl7pPr>
            <a:lvl8pPr defTabSz="457200" eaLnBrk="0" fontAlgn="base" hangingPunct="0">
              <a:spcBef>
                <a:spcPct val="0"/>
              </a:spcBef>
              <a:spcAft>
                <a:spcPct val="0"/>
              </a:spcAft>
              <a:defRPr sz="2400">
                <a:solidFill>
                  <a:schemeClr val="tx1"/>
                </a:solidFill>
                <a:latin typeface="Times New Roman" panose="02020603050405020304" pitchFamily="18" charset="0"/>
              </a:defRPr>
            </a:lvl8pPr>
            <a:lvl9pPr defTabSz="457200" eaLnBrk="0" fontAlgn="base" hangingPunct="0">
              <a:spcBef>
                <a:spcPct val="0"/>
              </a:spcBef>
              <a:spcAft>
                <a:spcPct val="0"/>
              </a:spcAft>
              <a:defRPr sz="2400">
                <a:solidFill>
                  <a:schemeClr val="tx1"/>
                </a:solidFill>
                <a:latin typeface="Times New Roman" panose="02020603050405020304" pitchFamily="18" charset="0"/>
              </a:defRPr>
            </a:lvl9pPr>
          </a:lstStyle>
          <a:p>
            <a:pPr>
              <a:lnSpc>
                <a:spcPct val="80000"/>
              </a:lnSpc>
              <a:spcBef>
                <a:spcPct val="50000"/>
              </a:spcBef>
            </a:pPr>
            <a:r>
              <a:rPr lang="en-US" altLang="en-US" sz="2800"/>
              <a:t>A. About the lose identity</a:t>
            </a:r>
          </a:p>
          <a:p>
            <a:pPr>
              <a:lnSpc>
                <a:spcPct val="80000"/>
              </a:lnSpc>
              <a:spcBef>
                <a:spcPct val="50000"/>
              </a:spcBef>
            </a:pPr>
            <a:r>
              <a:rPr lang="en-US" altLang="en-US" sz="2800"/>
              <a:t>B. Problems are Curable</a:t>
            </a:r>
          </a:p>
          <a:p>
            <a:pPr>
              <a:lnSpc>
                <a:spcPct val="80000"/>
              </a:lnSpc>
              <a:spcBef>
                <a:spcPct val="50000"/>
              </a:spcBef>
            </a:pPr>
            <a:r>
              <a:rPr lang="en-US" altLang="en-US" sz="2800"/>
              <a:t>	</a:t>
            </a:r>
            <a:r>
              <a:rPr lang="en-US" altLang="en-US" sz="2800" b="0"/>
              <a:t>1. </a:t>
            </a:r>
            <a:r>
              <a:rPr lang="en-US" altLang="en-US" sz="2800" b="0" i="1"/>
              <a:t>Could be fixed</a:t>
            </a:r>
            <a:endParaRPr lang="en-US" altLang="en-US" sz="2800" b="0"/>
          </a:p>
        </p:txBody>
      </p:sp>
      <p:sp>
        <p:nvSpPr>
          <p:cNvPr id="62468" name="Text Box 4">
            <a:extLst>
              <a:ext uri="{FF2B5EF4-FFF2-40B4-BE49-F238E27FC236}">
                <a16:creationId xmlns:a16="http://schemas.microsoft.com/office/drawing/2014/main" id="{3D3753C0-8C84-E57A-DBA8-DF17DBBF5448}"/>
              </a:ext>
            </a:extLst>
          </p:cNvPr>
          <p:cNvSpPr txBox="1">
            <a:spLocks noChangeArrowheads="1"/>
          </p:cNvSpPr>
          <p:nvPr/>
        </p:nvSpPr>
        <p:spPr bwMode="auto">
          <a:xfrm>
            <a:off x="4953000" y="304800"/>
            <a:ext cx="3657600" cy="51911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hlink"/>
                </a:solidFill>
                <a:miter lim="800000"/>
                <a:headEnd/>
                <a:tailEnd/>
              </a14:hiddenLine>
            </a:ext>
            <a:ext uri="{AF507438-7753-43E0-B8FC-AC1667EBCBE1}">
              <a14:hiddenEffects xmlns:a14="http://schemas.microsoft.com/office/drawing/2010/main">
                <a:effectLst>
                  <a:outerShdw dist="17961" dir="2700000" algn="ctr" rotWithShape="0">
                    <a:srgbClr val="000000">
                      <a:alpha val="50000"/>
                    </a:srgbClr>
                  </a:outerShdw>
                </a:effectLst>
              </a14:hiddenEffects>
            </a:ext>
          </a:extLst>
        </p:spPr>
        <p:txBody>
          <a:bodyPr>
            <a:spAutoFit/>
          </a:bodyPr>
          <a:lstStyle/>
          <a:p>
            <a:pPr algn="ctr">
              <a:spcBef>
                <a:spcPct val="50000"/>
              </a:spcBef>
            </a:pPr>
            <a:r>
              <a:rPr lang="en-US" altLang="en-US">
                <a:solidFill>
                  <a:srgbClr val="000000"/>
                </a:solidFill>
              </a:rPr>
              <a:t>At a Crossroads</a:t>
            </a:r>
          </a:p>
        </p:txBody>
      </p:sp>
      <p:sp>
        <p:nvSpPr>
          <p:cNvPr id="62469" name="Text Box 5">
            <a:extLst>
              <a:ext uri="{FF2B5EF4-FFF2-40B4-BE49-F238E27FC236}">
                <a16:creationId xmlns:a16="http://schemas.microsoft.com/office/drawing/2014/main" id="{1895E88F-AED7-C88C-24E9-0B09AFC7AC30}"/>
              </a:ext>
            </a:extLst>
          </p:cNvPr>
          <p:cNvSpPr txBox="1">
            <a:spLocks noChangeArrowheads="1"/>
          </p:cNvSpPr>
          <p:nvPr/>
        </p:nvSpPr>
        <p:spPr bwMode="auto">
          <a:xfrm>
            <a:off x="1447800" y="3124200"/>
            <a:ext cx="7010400" cy="2384425"/>
          </a:xfrm>
          <a:prstGeom prst="rect">
            <a:avLst/>
          </a:prstGeom>
          <a:solidFill>
            <a:srgbClr val="FFFFFF"/>
          </a:solidFill>
          <a:ln w="9525">
            <a:solidFill>
              <a:srgbClr val="000000"/>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p>
            <a:pPr>
              <a:spcBef>
                <a:spcPct val="50000"/>
              </a:spcBef>
            </a:pPr>
            <a:r>
              <a:rPr lang="en-US" altLang="en-US" sz="2400" b="0">
                <a:solidFill>
                  <a:srgbClr val="000000"/>
                </a:solidFill>
              </a:rPr>
              <a:t>“Surely in this milder denunciation we may see a proof that the evil in Ephesus was curable…But the cooling of the first Ephesian enthusiasm was a failing that lies in human nature. The failing can be corrected, the enthusiasm may be revived.”</a:t>
            </a:r>
          </a:p>
          <a:p>
            <a:pPr>
              <a:spcBef>
                <a:spcPct val="50000"/>
              </a:spcBef>
            </a:pPr>
            <a:r>
              <a:rPr lang="en-US" altLang="en-US" sz="2000" b="0">
                <a:solidFill>
                  <a:srgbClr val="000000"/>
                </a:solidFill>
              </a:rPr>
              <a:t>W.M. Ramsay, </a:t>
            </a:r>
            <a:r>
              <a:rPr lang="en-US" altLang="en-US" sz="2000" b="0" i="1">
                <a:solidFill>
                  <a:srgbClr val="000000"/>
                </a:solidFill>
              </a:rPr>
              <a:t>The Letters to the Seven Churches of Asia</a:t>
            </a:r>
            <a:r>
              <a:rPr lang="en-US" altLang="en-US" sz="2000" b="0">
                <a:solidFill>
                  <a:srgbClr val="000000"/>
                </a:solidFill>
              </a:rPr>
              <a:t>, p. 244</a:t>
            </a:r>
          </a:p>
        </p:txBody>
      </p:sp>
    </p:spTree>
  </p:cSld>
  <p:clrMapOvr>
    <a:masterClrMapping/>
  </p:clrMapOvr>
  <p:transition spd="slow">
    <p:fade/>
  </p:transition>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47" presetClass="entr" presetSubtype="0" fill="hold" nodeType="clickEffect">
                                  <p:stCondLst>
                                    <p:cond delay="0"/>
                                  </p:stCondLst>
                                  <p:childTnLst>
                                    <p:set>
                                      <p:cBhvr>
                                        <p:cTn id="6" dur="1" fill="hold">
                                          <p:stCondLst>
                                            <p:cond delay="0"/>
                                          </p:stCondLst>
                                        </p:cTn>
                                        <p:tgtEl>
                                          <p:spTgt spid="62467">
                                            <p:txEl>
                                              <p:pRg st="2" end="2"/>
                                            </p:txEl>
                                          </p:spTgt>
                                        </p:tgtEl>
                                        <p:attrNameLst>
                                          <p:attrName>style.visibility</p:attrName>
                                        </p:attrNameLst>
                                      </p:cBhvr>
                                      <p:to>
                                        <p:strVal val="visible"/>
                                      </p:to>
                                    </p:set>
                                    <p:animEffect transition="in" filter="fade">
                                      <p:cBhvr>
                                        <p:cTn id="7" dur="1000"/>
                                        <p:tgtEl>
                                          <p:spTgt spid="62467">
                                            <p:txEl>
                                              <p:pRg st="2" end="2"/>
                                            </p:txEl>
                                          </p:spTgt>
                                        </p:tgtEl>
                                      </p:cBhvr>
                                    </p:animEffect>
                                    <p:anim calcmode="lin" valueType="num">
                                      <p:cBhvr>
                                        <p:cTn id="8" dur="1000" fill="hold"/>
                                        <p:tgtEl>
                                          <p:spTgt spid="62467">
                                            <p:txEl>
                                              <p:pRg st="2" end="2"/>
                                            </p:txEl>
                                          </p:spTgt>
                                        </p:tgtEl>
                                        <p:attrNameLst>
                                          <p:attrName>ppt_x</p:attrName>
                                        </p:attrNameLst>
                                      </p:cBhvr>
                                      <p:tavLst>
                                        <p:tav tm="0">
                                          <p:val>
                                            <p:strVal val="#ppt_x"/>
                                          </p:val>
                                        </p:tav>
                                        <p:tav tm="100000">
                                          <p:val>
                                            <p:strVal val="#ppt_x"/>
                                          </p:val>
                                        </p:tav>
                                      </p:tavLst>
                                    </p:anim>
                                    <p:anim calcmode="lin" valueType="num">
                                      <p:cBhvr>
                                        <p:cTn id="9" dur="1000" fill="hold"/>
                                        <p:tgtEl>
                                          <p:spTgt spid="62467">
                                            <p:txEl>
                                              <p:pRg st="2" end="2"/>
                                            </p:txEl>
                                          </p:spTgt>
                                        </p:tgtEl>
                                        <p:attrNameLst>
                                          <p:attrName>ppt_y</p:attrName>
                                        </p:attrNameLst>
                                      </p:cBhvr>
                                      <p:tavLst>
                                        <p:tav tm="0">
                                          <p:val>
                                            <p:strVal val="#ppt_y-.1"/>
                                          </p:val>
                                        </p:tav>
                                        <p:tav tm="100000">
                                          <p:val>
                                            <p:strVal val="#ppt_y"/>
                                          </p:val>
                                        </p:tav>
                                      </p:tavLst>
                                    </p:anim>
                                  </p:childTnLst>
                                </p:cTn>
                              </p:par>
                            </p:childTnLst>
                          </p:cTn>
                        </p:par>
                      </p:childTnLst>
                    </p:cTn>
                  </p:par>
                  <p:par>
                    <p:cTn id="10" fill="hold" nodeType="clickPar">
                      <p:stCondLst>
                        <p:cond delay="indefinite"/>
                      </p:stCondLst>
                      <p:childTnLst>
                        <p:par>
                          <p:cTn id="11" fill="hold" nodeType="withGroup">
                            <p:stCondLst>
                              <p:cond delay="0"/>
                            </p:stCondLst>
                            <p:childTnLst>
                              <p:par>
                                <p:cTn id="12" presetID="47" presetClass="entr" presetSubtype="0" fill="hold" nodeType="clickEffect">
                                  <p:stCondLst>
                                    <p:cond delay="0"/>
                                  </p:stCondLst>
                                  <p:childTnLst>
                                    <p:set>
                                      <p:cBhvr>
                                        <p:cTn id="13" dur="1" fill="hold">
                                          <p:stCondLst>
                                            <p:cond delay="0"/>
                                          </p:stCondLst>
                                        </p:cTn>
                                        <p:tgtEl>
                                          <p:spTgt spid="62469"/>
                                        </p:tgtEl>
                                        <p:attrNameLst>
                                          <p:attrName>style.visibility</p:attrName>
                                        </p:attrNameLst>
                                      </p:cBhvr>
                                      <p:to>
                                        <p:strVal val="visible"/>
                                      </p:to>
                                    </p:set>
                                    <p:animEffect transition="in" filter="fade">
                                      <p:cBhvr>
                                        <p:cTn id="14" dur="1000"/>
                                        <p:tgtEl>
                                          <p:spTgt spid="62469"/>
                                        </p:tgtEl>
                                      </p:cBhvr>
                                    </p:animEffect>
                                    <p:anim calcmode="lin" valueType="num">
                                      <p:cBhvr>
                                        <p:cTn id="15" dur="1000" fill="hold"/>
                                        <p:tgtEl>
                                          <p:spTgt spid="62469"/>
                                        </p:tgtEl>
                                        <p:attrNameLst>
                                          <p:attrName>ppt_x</p:attrName>
                                        </p:attrNameLst>
                                      </p:cBhvr>
                                      <p:tavLst>
                                        <p:tav tm="0">
                                          <p:val>
                                            <p:strVal val="#ppt_x"/>
                                          </p:val>
                                        </p:tav>
                                        <p:tav tm="100000">
                                          <p:val>
                                            <p:strVal val="#ppt_x"/>
                                          </p:val>
                                        </p:tav>
                                      </p:tavLst>
                                    </p:anim>
                                    <p:anim calcmode="lin" valueType="num">
                                      <p:cBhvr>
                                        <p:cTn id="16" dur="1000" fill="hold"/>
                                        <p:tgtEl>
                                          <p:spTgt spid="62469"/>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2467" grpId="0" uiExpand="1" build="p"/>
      <p:bldP spid="62469" grpId="0" animBg="1"/>
    </p:bldLst>
  </p:timing>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3490" name="Oval 2">
            <a:extLst>
              <a:ext uri="{FF2B5EF4-FFF2-40B4-BE49-F238E27FC236}">
                <a16:creationId xmlns:a16="http://schemas.microsoft.com/office/drawing/2014/main" id="{29CD6E3E-7C67-0496-A349-BE46E597890F}"/>
              </a:ext>
            </a:extLst>
          </p:cNvPr>
          <p:cNvSpPr>
            <a:spLocks noChangeArrowheads="1"/>
          </p:cNvSpPr>
          <p:nvPr/>
        </p:nvSpPr>
        <p:spPr bwMode="auto">
          <a:xfrm>
            <a:off x="1143000" y="76200"/>
            <a:ext cx="3429000" cy="990600"/>
          </a:xfrm>
          <a:prstGeom prst="ellipse">
            <a:avLst/>
          </a:prstGeom>
          <a:solidFill>
            <a:schemeClr val="tx1"/>
          </a:solidFill>
          <a:ln w="9525">
            <a:solidFill>
              <a:srgbClr val="FFFFFF"/>
            </a:solidFill>
            <a:round/>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algn="ctr"/>
            <a:r>
              <a:rPr lang="en-US" altLang="en-US">
                <a:solidFill>
                  <a:schemeClr val="bg2"/>
                </a:solidFill>
                <a:effectLst>
                  <a:outerShdw blurRad="38100" dist="38100" dir="2700000" algn="tl">
                    <a:srgbClr val="000000"/>
                  </a:outerShdw>
                </a:effectLst>
              </a:rPr>
              <a:t>IV. Its Future</a:t>
            </a:r>
          </a:p>
        </p:txBody>
      </p:sp>
      <p:sp>
        <p:nvSpPr>
          <p:cNvPr id="63491" name="Text Box 3">
            <a:extLst>
              <a:ext uri="{FF2B5EF4-FFF2-40B4-BE49-F238E27FC236}">
                <a16:creationId xmlns:a16="http://schemas.microsoft.com/office/drawing/2014/main" id="{CB3AB337-CD9C-A5D1-EC1E-23B97EA9567F}"/>
              </a:ext>
            </a:extLst>
          </p:cNvPr>
          <p:cNvSpPr txBox="1">
            <a:spLocks noChangeArrowheads="1"/>
          </p:cNvSpPr>
          <p:nvPr/>
        </p:nvSpPr>
        <p:spPr bwMode="auto">
          <a:xfrm>
            <a:off x="1447800" y="1371600"/>
            <a:ext cx="7239000" cy="444976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lvl1pPr defTabSz="457200">
              <a:defRPr sz="2400">
                <a:solidFill>
                  <a:schemeClr val="tx1"/>
                </a:solidFill>
                <a:latin typeface="Times New Roman" panose="02020603050405020304" pitchFamily="18" charset="0"/>
              </a:defRPr>
            </a:lvl1pPr>
            <a:lvl2pPr defTabSz="457200">
              <a:defRPr sz="2400">
                <a:solidFill>
                  <a:schemeClr val="tx1"/>
                </a:solidFill>
                <a:latin typeface="Times New Roman" panose="02020603050405020304" pitchFamily="18" charset="0"/>
              </a:defRPr>
            </a:lvl2pPr>
            <a:lvl3pPr defTabSz="457200">
              <a:defRPr sz="2400">
                <a:solidFill>
                  <a:schemeClr val="tx1"/>
                </a:solidFill>
                <a:latin typeface="Times New Roman" panose="02020603050405020304" pitchFamily="18" charset="0"/>
              </a:defRPr>
            </a:lvl3pPr>
            <a:lvl4pPr defTabSz="457200">
              <a:defRPr sz="2400">
                <a:solidFill>
                  <a:schemeClr val="tx1"/>
                </a:solidFill>
                <a:latin typeface="Times New Roman" panose="02020603050405020304" pitchFamily="18" charset="0"/>
              </a:defRPr>
            </a:lvl4pPr>
            <a:lvl5pPr defTabSz="457200">
              <a:defRPr sz="2400">
                <a:solidFill>
                  <a:schemeClr val="tx1"/>
                </a:solidFill>
                <a:latin typeface="Times New Roman" panose="02020603050405020304" pitchFamily="18" charset="0"/>
              </a:defRPr>
            </a:lvl5pPr>
            <a:lvl6pPr defTabSz="457200" eaLnBrk="0" fontAlgn="base" hangingPunct="0">
              <a:spcBef>
                <a:spcPct val="0"/>
              </a:spcBef>
              <a:spcAft>
                <a:spcPct val="0"/>
              </a:spcAft>
              <a:defRPr sz="2400">
                <a:solidFill>
                  <a:schemeClr val="tx1"/>
                </a:solidFill>
                <a:latin typeface="Times New Roman" panose="02020603050405020304" pitchFamily="18" charset="0"/>
              </a:defRPr>
            </a:lvl6pPr>
            <a:lvl7pPr defTabSz="457200" eaLnBrk="0" fontAlgn="base" hangingPunct="0">
              <a:spcBef>
                <a:spcPct val="0"/>
              </a:spcBef>
              <a:spcAft>
                <a:spcPct val="0"/>
              </a:spcAft>
              <a:defRPr sz="2400">
                <a:solidFill>
                  <a:schemeClr val="tx1"/>
                </a:solidFill>
                <a:latin typeface="Times New Roman" panose="02020603050405020304" pitchFamily="18" charset="0"/>
              </a:defRPr>
            </a:lvl7pPr>
            <a:lvl8pPr defTabSz="457200" eaLnBrk="0" fontAlgn="base" hangingPunct="0">
              <a:spcBef>
                <a:spcPct val="0"/>
              </a:spcBef>
              <a:spcAft>
                <a:spcPct val="0"/>
              </a:spcAft>
              <a:defRPr sz="2400">
                <a:solidFill>
                  <a:schemeClr val="tx1"/>
                </a:solidFill>
                <a:latin typeface="Times New Roman" panose="02020603050405020304" pitchFamily="18" charset="0"/>
              </a:defRPr>
            </a:lvl8pPr>
            <a:lvl9pPr defTabSz="457200" eaLnBrk="0" fontAlgn="base" hangingPunct="0">
              <a:spcBef>
                <a:spcPct val="0"/>
              </a:spcBef>
              <a:spcAft>
                <a:spcPct val="0"/>
              </a:spcAft>
              <a:defRPr sz="2400">
                <a:solidFill>
                  <a:schemeClr val="tx1"/>
                </a:solidFill>
                <a:latin typeface="Times New Roman" panose="02020603050405020304" pitchFamily="18" charset="0"/>
              </a:defRPr>
            </a:lvl9pPr>
          </a:lstStyle>
          <a:p>
            <a:pPr>
              <a:lnSpc>
                <a:spcPct val="80000"/>
              </a:lnSpc>
              <a:spcBef>
                <a:spcPct val="50000"/>
              </a:spcBef>
            </a:pPr>
            <a:r>
              <a:rPr lang="en-US" altLang="en-US" sz="2800"/>
              <a:t>A. About the lose identity</a:t>
            </a:r>
          </a:p>
          <a:p>
            <a:pPr>
              <a:lnSpc>
                <a:spcPct val="80000"/>
              </a:lnSpc>
              <a:spcBef>
                <a:spcPct val="50000"/>
              </a:spcBef>
            </a:pPr>
            <a:r>
              <a:rPr lang="en-US" altLang="en-US" sz="2800"/>
              <a:t>B. Problems are Curable</a:t>
            </a:r>
          </a:p>
          <a:p>
            <a:pPr>
              <a:lnSpc>
                <a:spcPct val="80000"/>
              </a:lnSpc>
              <a:spcBef>
                <a:spcPct val="50000"/>
              </a:spcBef>
            </a:pPr>
            <a:r>
              <a:rPr lang="en-US" altLang="en-US" sz="2800"/>
              <a:t>	</a:t>
            </a:r>
            <a:r>
              <a:rPr lang="en-US" altLang="en-US" sz="2800" b="0"/>
              <a:t>1. </a:t>
            </a:r>
            <a:r>
              <a:rPr lang="en-US" altLang="en-US" sz="2800" b="0" i="1"/>
              <a:t>Could be fixed</a:t>
            </a:r>
          </a:p>
          <a:p>
            <a:pPr>
              <a:lnSpc>
                <a:spcPct val="80000"/>
              </a:lnSpc>
              <a:spcBef>
                <a:spcPct val="50000"/>
              </a:spcBef>
            </a:pPr>
            <a:r>
              <a:rPr lang="en-US" altLang="en-US" sz="2800" b="0" i="1"/>
              <a:t>	</a:t>
            </a:r>
            <a:r>
              <a:rPr lang="en-US" altLang="en-US" sz="2800" b="0"/>
              <a:t>2. </a:t>
            </a:r>
            <a:r>
              <a:rPr lang="en-US" altLang="en-US" sz="2800" b="0" i="1"/>
              <a:t>Must Repent </a:t>
            </a:r>
            <a:r>
              <a:rPr lang="en-US" altLang="en-US" sz="2800" b="0"/>
              <a:t>(v. 5)</a:t>
            </a:r>
          </a:p>
          <a:p>
            <a:pPr>
              <a:lnSpc>
                <a:spcPct val="80000"/>
              </a:lnSpc>
              <a:spcBef>
                <a:spcPct val="50000"/>
              </a:spcBef>
            </a:pPr>
            <a:r>
              <a:rPr lang="en-US" altLang="en-US" sz="2800" b="0"/>
              <a:t>		a. Prompted by memory (v. 5)  - “The 					lever of repentance is memory” 						</a:t>
            </a:r>
            <a:r>
              <a:rPr lang="en-US" altLang="en-US" b="0"/>
              <a:t>(Harkrider)</a:t>
            </a:r>
          </a:p>
          <a:p>
            <a:pPr>
              <a:lnSpc>
                <a:spcPct val="80000"/>
              </a:lnSpc>
              <a:spcBef>
                <a:spcPct val="50000"/>
              </a:spcBef>
            </a:pPr>
            <a:r>
              <a:rPr lang="en-US" altLang="en-US" sz="2800" b="0"/>
              <a:t>		b. Change your mind</a:t>
            </a:r>
          </a:p>
          <a:p>
            <a:pPr>
              <a:lnSpc>
                <a:spcPct val="80000"/>
              </a:lnSpc>
              <a:spcBef>
                <a:spcPct val="50000"/>
              </a:spcBef>
            </a:pPr>
            <a:r>
              <a:rPr lang="en-US" altLang="en-US" sz="2800" b="0"/>
              <a:t>		c.  Do first works – do what used to do!</a:t>
            </a:r>
          </a:p>
        </p:txBody>
      </p:sp>
      <p:sp>
        <p:nvSpPr>
          <p:cNvPr id="63492" name="Text Box 4">
            <a:extLst>
              <a:ext uri="{FF2B5EF4-FFF2-40B4-BE49-F238E27FC236}">
                <a16:creationId xmlns:a16="http://schemas.microsoft.com/office/drawing/2014/main" id="{FFAB961D-7706-B3BE-345E-6CD778E275BC}"/>
              </a:ext>
            </a:extLst>
          </p:cNvPr>
          <p:cNvSpPr txBox="1">
            <a:spLocks noChangeArrowheads="1"/>
          </p:cNvSpPr>
          <p:nvPr/>
        </p:nvSpPr>
        <p:spPr bwMode="auto">
          <a:xfrm>
            <a:off x="4953000" y="304800"/>
            <a:ext cx="3657600" cy="51911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hlink"/>
                </a:solidFill>
                <a:miter lim="800000"/>
                <a:headEnd/>
                <a:tailEnd/>
              </a14:hiddenLine>
            </a:ext>
            <a:ext uri="{AF507438-7753-43E0-B8FC-AC1667EBCBE1}">
              <a14:hiddenEffects xmlns:a14="http://schemas.microsoft.com/office/drawing/2010/main">
                <a:effectLst>
                  <a:outerShdw dist="17961" dir="2700000" algn="ctr" rotWithShape="0">
                    <a:srgbClr val="000000">
                      <a:alpha val="50000"/>
                    </a:srgbClr>
                  </a:outerShdw>
                </a:effectLst>
              </a14:hiddenEffects>
            </a:ext>
          </a:extLst>
        </p:spPr>
        <p:txBody>
          <a:bodyPr>
            <a:spAutoFit/>
          </a:bodyPr>
          <a:lstStyle/>
          <a:p>
            <a:pPr algn="ctr">
              <a:spcBef>
                <a:spcPct val="50000"/>
              </a:spcBef>
            </a:pPr>
            <a:r>
              <a:rPr lang="en-US" altLang="en-US">
                <a:solidFill>
                  <a:srgbClr val="000000"/>
                </a:solidFill>
              </a:rPr>
              <a:t>At a Crossroads</a:t>
            </a:r>
          </a:p>
        </p:txBody>
      </p:sp>
      <p:grpSp>
        <p:nvGrpSpPr>
          <p:cNvPr id="63497" name="Group 9">
            <a:extLst>
              <a:ext uri="{FF2B5EF4-FFF2-40B4-BE49-F238E27FC236}">
                <a16:creationId xmlns:a16="http://schemas.microsoft.com/office/drawing/2014/main" id="{8BB89577-072A-CF36-D0FF-01DA8819708D}"/>
              </a:ext>
            </a:extLst>
          </p:cNvPr>
          <p:cNvGrpSpPr>
            <a:grpSpLocks/>
          </p:cNvGrpSpPr>
          <p:nvPr/>
        </p:nvGrpSpPr>
        <p:grpSpPr bwMode="auto">
          <a:xfrm>
            <a:off x="1600200" y="6096000"/>
            <a:ext cx="6324600" cy="457200"/>
            <a:chOff x="672" y="3840"/>
            <a:chExt cx="3984" cy="288"/>
          </a:xfrm>
        </p:grpSpPr>
        <p:sp>
          <p:nvSpPr>
            <p:cNvPr id="63494" name="AutoShape 6">
              <a:extLst>
                <a:ext uri="{FF2B5EF4-FFF2-40B4-BE49-F238E27FC236}">
                  <a16:creationId xmlns:a16="http://schemas.microsoft.com/office/drawing/2014/main" id="{81812196-DBB1-29CC-5028-1E43D6D9853E}"/>
                </a:ext>
              </a:extLst>
            </p:cNvPr>
            <p:cNvSpPr>
              <a:spLocks noChangeArrowheads="1"/>
            </p:cNvSpPr>
            <p:nvPr/>
          </p:nvSpPr>
          <p:spPr bwMode="auto">
            <a:xfrm>
              <a:off x="672" y="3840"/>
              <a:ext cx="1296" cy="288"/>
            </a:xfrm>
            <a:prstGeom prst="roundRect">
              <a:avLst>
                <a:gd name="adj" fmla="val 50000"/>
              </a:avLst>
            </a:prstGeom>
            <a:solidFill>
              <a:schemeClr val="folHlink"/>
            </a:solidFill>
            <a:ln w="9525">
              <a:solidFill>
                <a:schemeClr val="tx1"/>
              </a:solidFill>
              <a:round/>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algn="ctr"/>
              <a:r>
                <a:rPr lang="en-US" altLang="en-US" i="1">
                  <a:solidFill>
                    <a:srgbClr val="FFFF00"/>
                  </a:solidFill>
                </a:rPr>
                <a:t>Remember</a:t>
              </a:r>
            </a:p>
          </p:txBody>
        </p:sp>
        <p:sp>
          <p:nvSpPr>
            <p:cNvPr id="63495" name="AutoShape 7">
              <a:extLst>
                <a:ext uri="{FF2B5EF4-FFF2-40B4-BE49-F238E27FC236}">
                  <a16:creationId xmlns:a16="http://schemas.microsoft.com/office/drawing/2014/main" id="{E381B36F-33BF-F975-F1D2-A55AB86217EA}"/>
                </a:ext>
              </a:extLst>
            </p:cNvPr>
            <p:cNvSpPr>
              <a:spLocks noChangeArrowheads="1"/>
            </p:cNvSpPr>
            <p:nvPr/>
          </p:nvSpPr>
          <p:spPr bwMode="auto">
            <a:xfrm>
              <a:off x="2016" y="3840"/>
              <a:ext cx="1296" cy="288"/>
            </a:xfrm>
            <a:prstGeom prst="roundRect">
              <a:avLst>
                <a:gd name="adj" fmla="val 50000"/>
              </a:avLst>
            </a:prstGeom>
            <a:solidFill>
              <a:schemeClr val="folHlink"/>
            </a:solidFill>
            <a:ln w="9525">
              <a:solidFill>
                <a:schemeClr val="tx1"/>
              </a:solidFill>
              <a:round/>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algn="ctr"/>
              <a:r>
                <a:rPr lang="en-US" altLang="en-US" i="1">
                  <a:solidFill>
                    <a:srgbClr val="FFFF00"/>
                  </a:solidFill>
                </a:rPr>
                <a:t>Repent</a:t>
              </a:r>
            </a:p>
          </p:txBody>
        </p:sp>
        <p:sp>
          <p:nvSpPr>
            <p:cNvPr id="63496" name="AutoShape 8">
              <a:extLst>
                <a:ext uri="{FF2B5EF4-FFF2-40B4-BE49-F238E27FC236}">
                  <a16:creationId xmlns:a16="http://schemas.microsoft.com/office/drawing/2014/main" id="{42FBA5C2-FF92-6F37-531F-B79941FC7FBD}"/>
                </a:ext>
              </a:extLst>
            </p:cNvPr>
            <p:cNvSpPr>
              <a:spLocks noChangeArrowheads="1"/>
            </p:cNvSpPr>
            <p:nvPr/>
          </p:nvSpPr>
          <p:spPr bwMode="auto">
            <a:xfrm>
              <a:off x="3360" y="3840"/>
              <a:ext cx="1296" cy="288"/>
            </a:xfrm>
            <a:prstGeom prst="roundRect">
              <a:avLst>
                <a:gd name="adj" fmla="val 50000"/>
              </a:avLst>
            </a:prstGeom>
            <a:solidFill>
              <a:schemeClr val="folHlink"/>
            </a:solidFill>
            <a:ln w="9525">
              <a:solidFill>
                <a:schemeClr val="tx1"/>
              </a:solidFill>
              <a:round/>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algn="ctr"/>
              <a:r>
                <a:rPr lang="en-US" altLang="en-US" i="1">
                  <a:solidFill>
                    <a:srgbClr val="FFFF00"/>
                  </a:solidFill>
                </a:rPr>
                <a:t>Return</a:t>
              </a:r>
            </a:p>
          </p:txBody>
        </p:sp>
      </p:grpSp>
    </p:spTree>
  </p:cSld>
  <p:clrMapOvr>
    <a:masterClrMapping/>
  </p:clrMapOvr>
  <p:transition spd="slow">
    <p:fade/>
  </p:transition>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47" presetClass="entr" presetSubtype="0" fill="hold" nodeType="clickEffect">
                                  <p:stCondLst>
                                    <p:cond delay="0"/>
                                  </p:stCondLst>
                                  <p:childTnLst>
                                    <p:set>
                                      <p:cBhvr>
                                        <p:cTn id="6" dur="1" fill="hold">
                                          <p:stCondLst>
                                            <p:cond delay="0"/>
                                          </p:stCondLst>
                                        </p:cTn>
                                        <p:tgtEl>
                                          <p:spTgt spid="63491">
                                            <p:txEl>
                                              <p:pRg st="4" end="4"/>
                                            </p:txEl>
                                          </p:spTgt>
                                        </p:tgtEl>
                                        <p:attrNameLst>
                                          <p:attrName>style.visibility</p:attrName>
                                        </p:attrNameLst>
                                      </p:cBhvr>
                                      <p:to>
                                        <p:strVal val="visible"/>
                                      </p:to>
                                    </p:set>
                                    <p:animEffect transition="in" filter="fade">
                                      <p:cBhvr>
                                        <p:cTn id="7" dur="1000"/>
                                        <p:tgtEl>
                                          <p:spTgt spid="63491">
                                            <p:txEl>
                                              <p:pRg st="4" end="4"/>
                                            </p:txEl>
                                          </p:spTgt>
                                        </p:tgtEl>
                                      </p:cBhvr>
                                    </p:animEffect>
                                    <p:anim calcmode="lin" valueType="num">
                                      <p:cBhvr>
                                        <p:cTn id="8" dur="1000" fill="hold"/>
                                        <p:tgtEl>
                                          <p:spTgt spid="63491">
                                            <p:txEl>
                                              <p:pRg st="4" end="4"/>
                                            </p:txEl>
                                          </p:spTgt>
                                        </p:tgtEl>
                                        <p:attrNameLst>
                                          <p:attrName>ppt_x</p:attrName>
                                        </p:attrNameLst>
                                      </p:cBhvr>
                                      <p:tavLst>
                                        <p:tav tm="0">
                                          <p:val>
                                            <p:strVal val="#ppt_x"/>
                                          </p:val>
                                        </p:tav>
                                        <p:tav tm="100000">
                                          <p:val>
                                            <p:strVal val="#ppt_x"/>
                                          </p:val>
                                        </p:tav>
                                      </p:tavLst>
                                    </p:anim>
                                    <p:anim calcmode="lin" valueType="num">
                                      <p:cBhvr>
                                        <p:cTn id="9" dur="1000" fill="hold"/>
                                        <p:tgtEl>
                                          <p:spTgt spid="63491">
                                            <p:txEl>
                                              <p:pRg st="4" end="4"/>
                                            </p:txEl>
                                          </p:spTgt>
                                        </p:tgtEl>
                                        <p:attrNameLst>
                                          <p:attrName>ppt_y</p:attrName>
                                        </p:attrNameLst>
                                      </p:cBhvr>
                                      <p:tavLst>
                                        <p:tav tm="0">
                                          <p:val>
                                            <p:strVal val="#ppt_y-.1"/>
                                          </p:val>
                                        </p:tav>
                                        <p:tav tm="100000">
                                          <p:val>
                                            <p:strVal val="#ppt_y"/>
                                          </p:val>
                                        </p:tav>
                                      </p:tavLst>
                                    </p:anim>
                                  </p:childTnLst>
                                </p:cTn>
                              </p:par>
                            </p:childTnLst>
                          </p:cTn>
                        </p:par>
                      </p:childTnLst>
                    </p:cTn>
                  </p:par>
                  <p:par>
                    <p:cTn id="10" fill="hold" nodeType="clickPar">
                      <p:stCondLst>
                        <p:cond delay="indefinite"/>
                      </p:stCondLst>
                      <p:childTnLst>
                        <p:par>
                          <p:cTn id="11" fill="hold" nodeType="withGroup">
                            <p:stCondLst>
                              <p:cond delay="0"/>
                            </p:stCondLst>
                            <p:childTnLst>
                              <p:par>
                                <p:cTn id="12" presetID="47" presetClass="entr" presetSubtype="0" fill="hold" nodeType="clickEffect">
                                  <p:stCondLst>
                                    <p:cond delay="0"/>
                                  </p:stCondLst>
                                  <p:childTnLst>
                                    <p:set>
                                      <p:cBhvr>
                                        <p:cTn id="13" dur="1" fill="hold">
                                          <p:stCondLst>
                                            <p:cond delay="0"/>
                                          </p:stCondLst>
                                        </p:cTn>
                                        <p:tgtEl>
                                          <p:spTgt spid="63491">
                                            <p:txEl>
                                              <p:pRg st="5" end="5"/>
                                            </p:txEl>
                                          </p:spTgt>
                                        </p:tgtEl>
                                        <p:attrNameLst>
                                          <p:attrName>style.visibility</p:attrName>
                                        </p:attrNameLst>
                                      </p:cBhvr>
                                      <p:to>
                                        <p:strVal val="visible"/>
                                      </p:to>
                                    </p:set>
                                    <p:animEffect transition="in" filter="fade">
                                      <p:cBhvr>
                                        <p:cTn id="14" dur="1000"/>
                                        <p:tgtEl>
                                          <p:spTgt spid="63491">
                                            <p:txEl>
                                              <p:pRg st="5" end="5"/>
                                            </p:txEl>
                                          </p:spTgt>
                                        </p:tgtEl>
                                      </p:cBhvr>
                                    </p:animEffect>
                                    <p:anim calcmode="lin" valueType="num">
                                      <p:cBhvr>
                                        <p:cTn id="15" dur="1000" fill="hold"/>
                                        <p:tgtEl>
                                          <p:spTgt spid="63491">
                                            <p:txEl>
                                              <p:pRg st="5" end="5"/>
                                            </p:txEl>
                                          </p:spTgt>
                                        </p:tgtEl>
                                        <p:attrNameLst>
                                          <p:attrName>ppt_x</p:attrName>
                                        </p:attrNameLst>
                                      </p:cBhvr>
                                      <p:tavLst>
                                        <p:tav tm="0">
                                          <p:val>
                                            <p:strVal val="#ppt_x"/>
                                          </p:val>
                                        </p:tav>
                                        <p:tav tm="100000">
                                          <p:val>
                                            <p:strVal val="#ppt_x"/>
                                          </p:val>
                                        </p:tav>
                                      </p:tavLst>
                                    </p:anim>
                                    <p:anim calcmode="lin" valueType="num">
                                      <p:cBhvr>
                                        <p:cTn id="16" dur="1000" fill="hold"/>
                                        <p:tgtEl>
                                          <p:spTgt spid="63491">
                                            <p:txEl>
                                              <p:pRg st="5" end="5"/>
                                            </p:txEl>
                                          </p:spTgt>
                                        </p:tgtEl>
                                        <p:attrNameLst>
                                          <p:attrName>ppt_y</p:attrName>
                                        </p:attrNameLst>
                                      </p:cBhvr>
                                      <p:tavLst>
                                        <p:tav tm="0">
                                          <p:val>
                                            <p:strVal val="#ppt_y-.1"/>
                                          </p:val>
                                        </p:tav>
                                        <p:tav tm="100000">
                                          <p:val>
                                            <p:strVal val="#ppt_y"/>
                                          </p:val>
                                        </p:tav>
                                      </p:tavLst>
                                    </p:anim>
                                  </p:childTnLst>
                                </p:cTn>
                              </p:par>
                            </p:childTnLst>
                          </p:cTn>
                        </p:par>
                      </p:childTnLst>
                    </p:cTn>
                  </p:par>
                  <p:par>
                    <p:cTn id="17" fill="hold" nodeType="clickPar">
                      <p:stCondLst>
                        <p:cond delay="indefinite"/>
                      </p:stCondLst>
                      <p:childTnLst>
                        <p:par>
                          <p:cTn id="18" fill="hold" nodeType="withGroup">
                            <p:stCondLst>
                              <p:cond delay="0"/>
                            </p:stCondLst>
                            <p:childTnLst>
                              <p:par>
                                <p:cTn id="19" presetID="47" presetClass="entr" presetSubtype="0" fill="hold" nodeType="clickEffect">
                                  <p:stCondLst>
                                    <p:cond delay="0"/>
                                  </p:stCondLst>
                                  <p:childTnLst>
                                    <p:set>
                                      <p:cBhvr>
                                        <p:cTn id="20" dur="1" fill="hold">
                                          <p:stCondLst>
                                            <p:cond delay="0"/>
                                          </p:stCondLst>
                                        </p:cTn>
                                        <p:tgtEl>
                                          <p:spTgt spid="63491">
                                            <p:txEl>
                                              <p:pRg st="6" end="6"/>
                                            </p:txEl>
                                          </p:spTgt>
                                        </p:tgtEl>
                                        <p:attrNameLst>
                                          <p:attrName>style.visibility</p:attrName>
                                        </p:attrNameLst>
                                      </p:cBhvr>
                                      <p:to>
                                        <p:strVal val="visible"/>
                                      </p:to>
                                    </p:set>
                                    <p:animEffect transition="in" filter="fade">
                                      <p:cBhvr>
                                        <p:cTn id="21" dur="1000"/>
                                        <p:tgtEl>
                                          <p:spTgt spid="63491">
                                            <p:txEl>
                                              <p:pRg st="6" end="6"/>
                                            </p:txEl>
                                          </p:spTgt>
                                        </p:tgtEl>
                                      </p:cBhvr>
                                    </p:animEffect>
                                    <p:anim calcmode="lin" valueType="num">
                                      <p:cBhvr>
                                        <p:cTn id="22" dur="1000" fill="hold"/>
                                        <p:tgtEl>
                                          <p:spTgt spid="63491">
                                            <p:txEl>
                                              <p:pRg st="6" end="6"/>
                                            </p:txEl>
                                          </p:spTgt>
                                        </p:tgtEl>
                                        <p:attrNameLst>
                                          <p:attrName>ppt_x</p:attrName>
                                        </p:attrNameLst>
                                      </p:cBhvr>
                                      <p:tavLst>
                                        <p:tav tm="0">
                                          <p:val>
                                            <p:strVal val="#ppt_x"/>
                                          </p:val>
                                        </p:tav>
                                        <p:tav tm="100000">
                                          <p:val>
                                            <p:strVal val="#ppt_x"/>
                                          </p:val>
                                        </p:tav>
                                      </p:tavLst>
                                    </p:anim>
                                    <p:anim calcmode="lin" valueType="num">
                                      <p:cBhvr>
                                        <p:cTn id="23" dur="1000" fill="hold"/>
                                        <p:tgtEl>
                                          <p:spTgt spid="63491">
                                            <p:txEl>
                                              <p:pRg st="6" end="6"/>
                                            </p:txEl>
                                          </p:spTgt>
                                        </p:tgtEl>
                                        <p:attrNameLst>
                                          <p:attrName>ppt_y</p:attrName>
                                        </p:attrNameLst>
                                      </p:cBhvr>
                                      <p:tavLst>
                                        <p:tav tm="0">
                                          <p:val>
                                            <p:strVal val="#ppt_y-.1"/>
                                          </p:val>
                                        </p:tav>
                                        <p:tav tm="100000">
                                          <p:val>
                                            <p:strVal val="#ppt_y"/>
                                          </p:val>
                                        </p:tav>
                                      </p:tavLst>
                                    </p:anim>
                                  </p:childTnLst>
                                </p:cTn>
                              </p:par>
                            </p:childTnLst>
                          </p:cTn>
                        </p:par>
                      </p:childTnLst>
                    </p:cTn>
                  </p:par>
                  <p:par>
                    <p:cTn id="24" fill="hold" nodeType="clickPar">
                      <p:stCondLst>
                        <p:cond delay="indefinite"/>
                      </p:stCondLst>
                      <p:childTnLst>
                        <p:par>
                          <p:cTn id="25" fill="hold" nodeType="withGroup">
                            <p:stCondLst>
                              <p:cond delay="0"/>
                            </p:stCondLst>
                            <p:childTnLst>
                              <p:par>
                                <p:cTn id="26" presetID="29" presetClass="entr" presetSubtype="0" fill="hold" nodeType="clickEffect">
                                  <p:stCondLst>
                                    <p:cond delay="0"/>
                                  </p:stCondLst>
                                  <p:childTnLst>
                                    <p:set>
                                      <p:cBhvr>
                                        <p:cTn id="27" dur="1" fill="hold">
                                          <p:stCondLst>
                                            <p:cond delay="0"/>
                                          </p:stCondLst>
                                        </p:cTn>
                                        <p:tgtEl>
                                          <p:spTgt spid="63497"/>
                                        </p:tgtEl>
                                        <p:attrNameLst>
                                          <p:attrName>style.visibility</p:attrName>
                                        </p:attrNameLst>
                                      </p:cBhvr>
                                      <p:to>
                                        <p:strVal val="visible"/>
                                      </p:to>
                                    </p:set>
                                    <p:anim calcmode="lin" valueType="num">
                                      <p:cBhvr>
                                        <p:cTn id="28" dur="1000" fill="hold"/>
                                        <p:tgtEl>
                                          <p:spTgt spid="63497"/>
                                        </p:tgtEl>
                                        <p:attrNameLst>
                                          <p:attrName>ppt_x</p:attrName>
                                        </p:attrNameLst>
                                      </p:cBhvr>
                                      <p:tavLst>
                                        <p:tav tm="0">
                                          <p:val>
                                            <p:strVal val="#ppt_x-.2"/>
                                          </p:val>
                                        </p:tav>
                                        <p:tav tm="100000">
                                          <p:val>
                                            <p:strVal val="#ppt_x"/>
                                          </p:val>
                                        </p:tav>
                                      </p:tavLst>
                                    </p:anim>
                                    <p:anim calcmode="lin" valueType="num">
                                      <p:cBhvr>
                                        <p:cTn id="29" dur="1000" fill="hold"/>
                                        <p:tgtEl>
                                          <p:spTgt spid="63497"/>
                                        </p:tgtEl>
                                        <p:attrNameLst>
                                          <p:attrName>ppt_y</p:attrName>
                                        </p:attrNameLst>
                                      </p:cBhvr>
                                      <p:tavLst>
                                        <p:tav tm="0">
                                          <p:val>
                                            <p:strVal val="#ppt_y"/>
                                          </p:val>
                                        </p:tav>
                                        <p:tav tm="100000">
                                          <p:val>
                                            <p:strVal val="#ppt_y"/>
                                          </p:val>
                                        </p:tav>
                                      </p:tavLst>
                                    </p:anim>
                                    <p:animEffect transition="in" filter="wipe(right)" prLst="gradientSize: 0.1">
                                      <p:cBhvr>
                                        <p:cTn id="30" dur="1000"/>
                                        <p:tgtEl>
                                          <p:spTgt spid="63497"/>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3491" grpId="0" uiExpand="1" build="p"/>
    </p:bldLst>
  </p:timing>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6866" name="AutoShape 2">
            <a:extLst>
              <a:ext uri="{FF2B5EF4-FFF2-40B4-BE49-F238E27FC236}">
                <a16:creationId xmlns:a16="http://schemas.microsoft.com/office/drawing/2014/main" id="{FFD8D709-43E5-70FD-3A3D-AB9BD4493481}"/>
              </a:ext>
            </a:extLst>
          </p:cNvPr>
          <p:cNvSpPr>
            <a:spLocks noChangeArrowheads="1"/>
          </p:cNvSpPr>
          <p:nvPr/>
        </p:nvSpPr>
        <p:spPr bwMode="auto">
          <a:xfrm>
            <a:off x="1447800" y="228600"/>
            <a:ext cx="7391400" cy="1447800"/>
          </a:xfrm>
          <a:prstGeom prst="bevel">
            <a:avLst>
              <a:gd name="adj" fmla="val 12500"/>
            </a:avLst>
          </a:prstGeom>
          <a:solidFill>
            <a:srgbClr val="FFFFFF"/>
          </a:solidFill>
          <a:ln w="9525">
            <a:solidFill>
              <a:schemeClr val="tx1"/>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algn="ctr"/>
            <a:r>
              <a:rPr lang="en-US" altLang="en-US" sz="3600">
                <a:solidFill>
                  <a:srgbClr val="000000"/>
                </a:solidFill>
              </a:rPr>
              <a:t>A Church That Left Its First Love</a:t>
            </a:r>
          </a:p>
          <a:p>
            <a:pPr algn="ctr"/>
            <a:r>
              <a:rPr lang="en-US" altLang="en-US" i="1"/>
              <a:t>When the Fire is Gone</a:t>
            </a:r>
          </a:p>
        </p:txBody>
      </p:sp>
      <p:sp>
        <p:nvSpPr>
          <p:cNvPr id="36867" name="Text Box 3">
            <a:extLst>
              <a:ext uri="{FF2B5EF4-FFF2-40B4-BE49-F238E27FC236}">
                <a16:creationId xmlns:a16="http://schemas.microsoft.com/office/drawing/2014/main" id="{7E1E9170-A822-8E16-E7AB-7B465C6DA248}"/>
              </a:ext>
            </a:extLst>
          </p:cNvPr>
          <p:cNvSpPr txBox="1">
            <a:spLocks noChangeArrowheads="1"/>
          </p:cNvSpPr>
          <p:nvPr/>
        </p:nvSpPr>
        <p:spPr bwMode="auto">
          <a:xfrm>
            <a:off x="1676400" y="2590800"/>
            <a:ext cx="7467600" cy="51911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p>
            <a:pPr>
              <a:spcBef>
                <a:spcPct val="50000"/>
              </a:spcBef>
            </a:pPr>
            <a:endParaRPr lang="en-US" altLang="en-US"/>
          </a:p>
        </p:txBody>
      </p:sp>
      <p:sp>
        <p:nvSpPr>
          <p:cNvPr id="36868" name="Oval 4">
            <a:extLst>
              <a:ext uri="{FF2B5EF4-FFF2-40B4-BE49-F238E27FC236}">
                <a16:creationId xmlns:a16="http://schemas.microsoft.com/office/drawing/2014/main" id="{47B49F5E-9552-385A-88DC-340D0363850E}"/>
              </a:ext>
            </a:extLst>
          </p:cNvPr>
          <p:cNvSpPr>
            <a:spLocks noChangeArrowheads="1"/>
          </p:cNvSpPr>
          <p:nvPr/>
        </p:nvSpPr>
        <p:spPr bwMode="auto">
          <a:xfrm>
            <a:off x="1600200" y="2286000"/>
            <a:ext cx="3429000" cy="990600"/>
          </a:xfrm>
          <a:prstGeom prst="ellipse">
            <a:avLst/>
          </a:prstGeom>
          <a:solidFill>
            <a:schemeClr val="tx1"/>
          </a:solidFill>
          <a:ln w="9525">
            <a:solidFill>
              <a:srgbClr val="FFFFFF"/>
            </a:solidFill>
            <a:round/>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algn="ctr"/>
            <a:r>
              <a:rPr lang="en-US" altLang="en-US">
                <a:solidFill>
                  <a:schemeClr val="bg2"/>
                </a:solidFill>
                <a:effectLst>
                  <a:outerShdw blurRad="38100" dist="38100" dir="2700000" algn="tl">
                    <a:srgbClr val="000000"/>
                  </a:outerShdw>
                </a:effectLst>
              </a:rPr>
              <a:t>I. Its History</a:t>
            </a:r>
          </a:p>
        </p:txBody>
      </p:sp>
      <p:sp>
        <p:nvSpPr>
          <p:cNvPr id="36869" name="Oval 5">
            <a:extLst>
              <a:ext uri="{FF2B5EF4-FFF2-40B4-BE49-F238E27FC236}">
                <a16:creationId xmlns:a16="http://schemas.microsoft.com/office/drawing/2014/main" id="{7C17136E-508D-84F0-6C5F-6D624E52B3B1}"/>
              </a:ext>
            </a:extLst>
          </p:cNvPr>
          <p:cNvSpPr>
            <a:spLocks noChangeArrowheads="1"/>
          </p:cNvSpPr>
          <p:nvPr/>
        </p:nvSpPr>
        <p:spPr bwMode="auto">
          <a:xfrm>
            <a:off x="2743200" y="3098800"/>
            <a:ext cx="3429000" cy="990600"/>
          </a:xfrm>
          <a:prstGeom prst="ellipse">
            <a:avLst/>
          </a:prstGeom>
          <a:solidFill>
            <a:schemeClr val="tx1"/>
          </a:solidFill>
          <a:ln w="9525">
            <a:solidFill>
              <a:srgbClr val="FFFFFF"/>
            </a:solidFill>
            <a:round/>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algn="ctr"/>
            <a:r>
              <a:rPr lang="en-US" altLang="en-US">
                <a:solidFill>
                  <a:schemeClr val="bg2"/>
                </a:solidFill>
                <a:effectLst>
                  <a:outerShdw blurRad="38100" dist="38100" dir="2700000" algn="tl">
                    <a:srgbClr val="000000"/>
                  </a:outerShdw>
                </a:effectLst>
              </a:rPr>
              <a:t>II. Its Strong</a:t>
            </a:r>
          </a:p>
          <a:p>
            <a:pPr algn="ctr"/>
            <a:r>
              <a:rPr lang="en-US" altLang="en-US">
                <a:solidFill>
                  <a:schemeClr val="bg2"/>
                </a:solidFill>
                <a:effectLst>
                  <a:outerShdw blurRad="38100" dist="38100" dir="2700000" algn="tl">
                    <a:srgbClr val="000000"/>
                  </a:outerShdw>
                </a:effectLst>
              </a:rPr>
              <a:t>Qualities</a:t>
            </a:r>
          </a:p>
        </p:txBody>
      </p:sp>
      <p:sp>
        <p:nvSpPr>
          <p:cNvPr id="36870" name="Oval 6">
            <a:extLst>
              <a:ext uri="{FF2B5EF4-FFF2-40B4-BE49-F238E27FC236}">
                <a16:creationId xmlns:a16="http://schemas.microsoft.com/office/drawing/2014/main" id="{E028DBBF-0DB1-2DEA-83FC-11B9991AEAA2}"/>
              </a:ext>
            </a:extLst>
          </p:cNvPr>
          <p:cNvSpPr>
            <a:spLocks noChangeArrowheads="1"/>
          </p:cNvSpPr>
          <p:nvPr/>
        </p:nvSpPr>
        <p:spPr bwMode="auto">
          <a:xfrm>
            <a:off x="4267200" y="3911600"/>
            <a:ext cx="3429000" cy="990600"/>
          </a:xfrm>
          <a:prstGeom prst="ellipse">
            <a:avLst/>
          </a:prstGeom>
          <a:solidFill>
            <a:schemeClr val="tx1"/>
          </a:solidFill>
          <a:ln w="9525">
            <a:solidFill>
              <a:srgbClr val="FFFFFF"/>
            </a:solidFill>
            <a:round/>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algn="ctr"/>
            <a:r>
              <a:rPr lang="en-US" altLang="en-US">
                <a:solidFill>
                  <a:schemeClr val="bg2"/>
                </a:solidFill>
                <a:effectLst>
                  <a:outerShdw blurRad="38100" dist="38100" dir="2700000" algn="tl">
                    <a:srgbClr val="000000"/>
                  </a:outerShdw>
                </a:effectLst>
              </a:rPr>
              <a:t>III. Its Problem</a:t>
            </a:r>
          </a:p>
        </p:txBody>
      </p:sp>
      <p:sp>
        <p:nvSpPr>
          <p:cNvPr id="36871" name="Oval 7">
            <a:extLst>
              <a:ext uri="{FF2B5EF4-FFF2-40B4-BE49-F238E27FC236}">
                <a16:creationId xmlns:a16="http://schemas.microsoft.com/office/drawing/2014/main" id="{70C4EBBF-1892-AAC8-081B-43EC0B68406E}"/>
              </a:ext>
            </a:extLst>
          </p:cNvPr>
          <p:cNvSpPr>
            <a:spLocks noChangeArrowheads="1"/>
          </p:cNvSpPr>
          <p:nvPr/>
        </p:nvSpPr>
        <p:spPr bwMode="auto">
          <a:xfrm>
            <a:off x="5410200" y="4724400"/>
            <a:ext cx="3429000" cy="990600"/>
          </a:xfrm>
          <a:prstGeom prst="ellipse">
            <a:avLst/>
          </a:prstGeom>
          <a:solidFill>
            <a:schemeClr val="tx1"/>
          </a:solidFill>
          <a:ln w="9525">
            <a:solidFill>
              <a:srgbClr val="FFFFFF"/>
            </a:solidFill>
            <a:round/>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algn="ctr"/>
            <a:r>
              <a:rPr lang="en-US" altLang="en-US">
                <a:solidFill>
                  <a:schemeClr val="bg2"/>
                </a:solidFill>
                <a:effectLst>
                  <a:outerShdw blurRad="38100" dist="38100" dir="2700000" algn="tl">
                    <a:srgbClr val="000000"/>
                  </a:outerShdw>
                </a:effectLst>
              </a:rPr>
              <a:t>IV. Its Future</a:t>
            </a:r>
          </a:p>
        </p:txBody>
      </p:sp>
    </p:spTree>
  </p:cSld>
  <p:clrMapOvr>
    <a:masterClrMapping/>
  </p:clrMapOvr>
  <p:transition spd="slow">
    <p:fade/>
  </p:transition>
</p:sld>
</file>

<file path=ppt/theme/theme1.xml><?xml version="1.0" encoding="utf-8"?>
<a:theme xmlns:a="http://schemas.openxmlformats.org/drawingml/2006/main" name="Blush">
  <a:themeElements>
    <a:clrScheme name="Blush 2">
      <a:dk1>
        <a:srgbClr val="660066"/>
      </a:dk1>
      <a:lt1>
        <a:srgbClr val="FFFFFF"/>
      </a:lt1>
      <a:dk2>
        <a:srgbClr val="FF00FF"/>
      </a:dk2>
      <a:lt2>
        <a:srgbClr val="FFCC99"/>
      </a:lt2>
      <a:accent1>
        <a:srgbClr val="99FF99"/>
      </a:accent1>
      <a:accent2>
        <a:srgbClr val="CC66FF"/>
      </a:accent2>
      <a:accent3>
        <a:srgbClr val="FFFFFF"/>
      </a:accent3>
      <a:accent4>
        <a:srgbClr val="560056"/>
      </a:accent4>
      <a:accent5>
        <a:srgbClr val="CAFFCA"/>
      </a:accent5>
      <a:accent6>
        <a:srgbClr val="B95CE7"/>
      </a:accent6>
      <a:hlink>
        <a:srgbClr val="FF99CC"/>
      </a:hlink>
      <a:folHlink>
        <a:srgbClr val="006600"/>
      </a:folHlink>
    </a:clrScheme>
    <a:fontScheme name="Blush">
      <a:majorFont>
        <a:latin typeface="Impact"/>
        <a:ea typeface=""/>
        <a:cs typeface=""/>
      </a:majorFont>
      <a:minorFont>
        <a:latin typeface="Impact"/>
        <a:ea typeface=""/>
        <a:cs typeface=""/>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spDef>
      <a:spPr bwMode="auto">
        <a:xfrm>
          <a:off x="0" y="0"/>
          <a:ext cx="1" cy="1"/>
        </a:xfrm>
        <a:custGeom>
          <a:avLst/>
          <a:gdLst/>
          <a:ahLst/>
          <a:cxnLst/>
          <a:rect l="0" t="0" r="0" b="0"/>
          <a:pathLst/>
        </a:custGeom>
        <a:solidFill>
          <a:schemeClr val="accent1"/>
        </a:solidFill>
        <a:ln w="9525" cap="flat" cmpd="sng" algn="ctr">
          <a:solidFill>
            <a:schemeClr val="tx1"/>
          </a:solidFill>
          <a:prstDash val="solid"/>
          <a:round/>
          <a:headEnd type="none" w="med" len="med"/>
          <a:tailEnd type="none" w="med" len="med"/>
        </a:ln>
        <a:effectLst/>
        <a:extLst>
          <a:ext uri="{AF507438-7753-43E0-B8FC-AC1667EBCBE1}">
            <a14:hiddenEffects xmlns:a14="http://schemas.microsoft.com/office/drawing/2010/main">
              <a:effectLst>
                <a:outerShdw dist="35921" dir="2700000" algn="ctr" rotWithShape="0">
                  <a:schemeClr val="bg2"/>
                </a:outerShdw>
              </a:effectLst>
            </a14:hiddenEffects>
          </a:ext>
        </a:extLst>
      </a:spPr>
      <a:bodyPr vert="horz" wrap="square" lIns="91440" tIns="45720" rIns="91440" bIns="45720" numCol="1" anchor="t" anchorCtr="0" compatLnSpc="1">
        <a:prstTxWarp prst="textNoShape">
          <a:avLst/>
        </a:prstTxWarp>
      </a:bodyPr>
      <a:lstStyle>
        <a:defPPr marL="0" marR="0" indent="0" algn="l" defTabSz="914400" rtl="0" eaLnBrk="0" fontAlgn="base" latinLnBrk="0" hangingPunct="0">
          <a:lnSpc>
            <a:spcPct val="100000"/>
          </a:lnSpc>
          <a:spcBef>
            <a:spcPct val="0"/>
          </a:spcBef>
          <a:spcAft>
            <a:spcPct val="0"/>
          </a:spcAft>
          <a:buClrTx/>
          <a:buSzTx/>
          <a:buFontTx/>
          <a:buNone/>
          <a:tabLst/>
          <a:defRPr kumimoji="0" lang="en-US" altLang="en-US" sz="2800" b="1" i="0" u="none" strike="noStrike" cap="none" normalizeH="0" baseline="0" smtClean="0">
            <a:ln>
              <a:noFill/>
            </a:ln>
            <a:solidFill>
              <a:schemeClr val="tx1"/>
            </a:solidFill>
            <a:effectLst/>
            <a:latin typeface="Times New Roman" panose="02020603050405020304" pitchFamily="18" charset="0"/>
          </a:defRPr>
        </a:defPPr>
      </a:lstStyle>
    </a:spDef>
    <a:lnDef>
      <a:spPr bwMode="auto">
        <a:xfrm>
          <a:off x="0" y="0"/>
          <a:ext cx="1" cy="1"/>
        </a:xfrm>
        <a:custGeom>
          <a:avLst/>
          <a:gdLst/>
          <a:ahLst/>
          <a:cxnLst/>
          <a:rect l="0" t="0" r="0" b="0"/>
          <a:pathLst/>
        </a:custGeom>
        <a:solidFill>
          <a:schemeClr val="accent1"/>
        </a:solidFill>
        <a:ln w="9525" cap="flat" cmpd="sng" algn="ctr">
          <a:solidFill>
            <a:schemeClr val="tx1"/>
          </a:solidFill>
          <a:prstDash val="solid"/>
          <a:round/>
          <a:headEnd type="none" w="med" len="med"/>
          <a:tailEnd type="none" w="med" len="med"/>
        </a:ln>
        <a:effectLst/>
        <a:extLst>
          <a:ext uri="{AF507438-7753-43E0-B8FC-AC1667EBCBE1}">
            <a14:hiddenEffects xmlns:a14="http://schemas.microsoft.com/office/drawing/2010/main">
              <a:effectLst>
                <a:outerShdw dist="35921" dir="2700000" algn="ctr" rotWithShape="0">
                  <a:schemeClr val="bg2"/>
                </a:outerShdw>
              </a:effectLst>
            </a14:hiddenEffects>
          </a:ext>
        </a:extLst>
      </a:spPr>
      <a:bodyPr vert="horz" wrap="square" lIns="91440" tIns="45720" rIns="91440" bIns="45720" numCol="1" anchor="t" anchorCtr="0" compatLnSpc="1">
        <a:prstTxWarp prst="textNoShape">
          <a:avLst/>
        </a:prstTxWarp>
      </a:bodyPr>
      <a:lstStyle>
        <a:defPPr marL="0" marR="0" indent="0" algn="l" defTabSz="914400" rtl="0" eaLnBrk="0" fontAlgn="base" latinLnBrk="0" hangingPunct="0">
          <a:lnSpc>
            <a:spcPct val="100000"/>
          </a:lnSpc>
          <a:spcBef>
            <a:spcPct val="0"/>
          </a:spcBef>
          <a:spcAft>
            <a:spcPct val="0"/>
          </a:spcAft>
          <a:buClrTx/>
          <a:buSzTx/>
          <a:buFontTx/>
          <a:buNone/>
          <a:tabLst/>
          <a:defRPr kumimoji="0" lang="en-US" altLang="en-US" sz="2800" b="1" i="0" u="none" strike="noStrike" cap="none" normalizeH="0" baseline="0" smtClean="0">
            <a:ln>
              <a:noFill/>
            </a:ln>
            <a:solidFill>
              <a:schemeClr val="tx1"/>
            </a:solidFill>
            <a:effectLst/>
            <a:latin typeface="Times New Roman" panose="02020603050405020304" pitchFamily="18" charset="0"/>
          </a:defRPr>
        </a:defPPr>
      </a:lstStyle>
    </a:lnDef>
  </a:objectDefaults>
  <a:extraClrSchemeLst>
    <a:extraClrScheme>
      <a:clrScheme name="Blush 1">
        <a:dk1>
          <a:srgbClr val="000000"/>
        </a:dk1>
        <a:lt1>
          <a:srgbClr val="FFFFFF"/>
        </a:lt1>
        <a:dk2>
          <a:srgbClr val="6600CC"/>
        </a:dk2>
        <a:lt2>
          <a:srgbClr val="CCECFF"/>
        </a:lt2>
        <a:accent1>
          <a:srgbClr val="00FFCC"/>
        </a:accent1>
        <a:accent2>
          <a:srgbClr val="9933FF"/>
        </a:accent2>
        <a:accent3>
          <a:srgbClr val="B8AAE2"/>
        </a:accent3>
        <a:accent4>
          <a:srgbClr val="DADADA"/>
        </a:accent4>
        <a:accent5>
          <a:srgbClr val="AAFFE2"/>
        </a:accent5>
        <a:accent6>
          <a:srgbClr val="8A2DE7"/>
        </a:accent6>
        <a:hlink>
          <a:srgbClr val="660066"/>
        </a:hlink>
        <a:folHlink>
          <a:srgbClr val="006699"/>
        </a:folHlink>
      </a:clrScheme>
      <a:clrMap bg1="dk2" tx1="lt1" bg2="dk1" tx2="lt2" accent1="accent1" accent2="accent2" accent3="accent3" accent4="accent4" accent5="accent5" accent6="accent6" hlink="hlink" folHlink="folHlink"/>
    </a:extraClrScheme>
    <a:extraClrScheme>
      <a:clrScheme name="Blush 2">
        <a:dk1>
          <a:srgbClr val="660066"/>
        </a:dk1>
        <a:lt1>
          <a:srgbClr val="FFFFFF"/>
        </a:lt1>
        <a:dk2>
          <a:srgbClr val="FF00FF"/>
        </a:dk2>
        <a:lt2>
          <a:srgbClr val="FFCC99"/>
        </a:lt2>
        <a:accent1>
          <a:srgbClr val="99FF99"/>
        </a:accent1>
        <a:accent2>
          <a:srgbClr val="CC66FF"/>
        </a:accent2>
        <a:accent3>
          <a:srgbClr val="FFFFFF"/>
        </a:accent3>
        <a:accent4>
          <a:srgbClr val="560056"/>
        </a:accent4>
        <a:accent5>
          <a:srgbClr val="CAFFCA"/>
        </a:accent5>
        <a:accent6>
          <a:srgbClr val="B95CE7"/>
        </a:accent6>
        <a:hlink>
          <a:srgbClr val="FF99CC"/>
        </a:hlink>
        <a:folHlink>
          <a:srgbClr val="006600"/>
        </a:folHlink>
      </a:clrScheme>
      <a:clrMap bg1="lt1" tx1="dk1" bg2="lt2" tx2="dk2" accent1="accent1" accent2="accent2" accent3="accent3" accent4="accent4" accent5="accent5" accent6="accent6" hlink="hlink" folHlink="folHlink"/>
    </a:extraClrScheme>
    <a:extraClrScheme>
      <a:clrScheme name="Blush 3">
        <a:dk1>
          <a:srgbClr val="000000"/>
        </a:dk1>
        <a:lt1>
          <a:srgbClr val="FFFFFF"/>
        </a:lt1>
        <a:dk2>
          <a:srgbClr val="000000"/>
        </a:dk2>
        <a:lt2>
          <a:srgbClr val="393939"/>
        </a:lt2>
        <a:accent1>
          <a:srgbClr val="CBCBCB"/>
        </a:accent1>
        <a:accent2>
          <a:srgbClr val="868686"/>
        </a:accent2>
        <a:accent3>
          <a:srgbClr val="FFFFFF"/>
        </a:accent3>
        <a:accent4>
          <a:srgbClr val="000000"/>
        </a:accent4>
        <a:accent5>
          <a:srgbClr val="E2E2E2"/>
        </a:accent5>
        <a:accent6>
          <a:srgbClr val="797979"/>
        </a:accent6>
        <a:hlink>
          <a:srgbClr val="4D4D4D"/>
        </a:hlink>
        <a:folHlink>
          <a:srgbClr val="EAEAEA"/>
        </a:folHlink>
      </a:clrScheme>
      <a:clrMap bg1="lt1" tx1="dk1" bg2="lt2" tx2="dk2" accent1="accent1" accent2="accent2" accent3="accent3" accent4="accent4" accent5="accent5" accent6="accent6" hlink="hlink" folHlink="folHlink"/>
    </a:extraClrScheme>
    <a:extraClrScheme>
      <a:clrScheme name="Blush 4">
        <a:dk1>
          <a:srgbClr val="000000"/>
        </a:dk1>
        <a:lt1>
          <a:srgbClr val="FFFFFF"/>
        </a:lt1>
        <a:dk2>
          <a:srgbClr val="CC0099"/>
        </a:dk2>
        <a:lt2>
          <a:srgbClr val="FFCCFF"/>
        </a:lt2>
        <a:accent1>
          <a:srgbClr val="00FF00"/>
        </a:accent1>
        <a:accent2>
          <a:srgbClr val="9933FF"/>
        </a:accent2>
        <a:accent3>
          <a:srgbClr val="E2AACA"/>
        </a:accent3>
        <a:accent4>
          <a:srgbClr val="DADADA"/>
        </a:accent4>
        <a:accent5>
          <a:srgbClr val="AAFFAA"/>
        </a:accent5>
        <a:accent6>
          <a:srgbClr val="8A2DE7"/>
        </a:accent6>
        <a:hlink>
          <a:srgbClr val="660066"/>
        </a:hlink>
        <a:folHlink>
          <a:srgbClr val="006600"/>
        </a:folHlink>
      </a:clrScheme>
      <a:clrMap bg1="dk2" tx1="lt1" bg2="dk1" tx2="lt2" accent1="accent1" accent2="accent2" accent3="accent3" accent4="accent4" accent5="accent5" accent6="accent6" hlink="hlink" folHlink="folHlink"/>
    </a:extraClrScheme>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1_Blush">
  <a:themeElements>
    <a:clrScheme name="1_Blush 2">
      <a:dk1>
        <a:srgbClr val="660066"/>
      </a:dk1>
      <a:lt1>
        <a:srgbClr val="FFFFFF"/>
      </a:lt1>
      <a:dk2>
        <a:srgbClr val="FF00FF"/>
      </a:dk2>
      <a:lt2>
        <a:srgbClr val="FFCC99"/>
      </a:lt2>
      <a:accent1>
        <a:srgbClr val="99FF99"/>
      </a:accent1>
      <a:accent2>
        <a:srgbClr val="CC66FF"/>
      </a:accent2>
      <a:accent3>
        <a:srgbClr val="FFFFFF"/>
      </a:accent3>
      <a:accent4>
        <a:srgbClr val="560056"/>
      </a:accent4>
      <a:accent5>
        <a:srgbClr val="CAFFCA"/>
      </a:accent5>
      <a:accent6>
        <a:srgbClr val="B95CE7"/>
      </a:accent6>
      <a:hlink>
        <a:srgbClr val="FF99CC"/>
      </a:hlink>
      <a:folHlink>
        <a:srgbClr val="006600"/>
      </a:folHlink>
    </a:clrScheme>
    <a:fontScheme name="1_Blush">
      <a:majorFont>
        <a:latin typeface="Impact"/>
        <a:ea typeface=""/>
        <a:cs typeface=""/>
      </a:majorFont>
      <a:minorFont>
        <a:latin typeface="Impact"/>
        <a:ea typeface=""/>
        <a:cs typeface=""/>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spDef>
      <a:spPr bwMode="auto">
        <a:xfrm>
          <a:off x="0" y="0"/>
          <a:ext cx="1" cy="1"/>
        </a:xfrm>
        <a:custGeom>
          <a:avLst/>
          <a:gdLst/>
          <a:ahLst/>
          <a:cxnLst/>
          <a:rect l="0" t="0" r="0" b="0"/>
          <a:pathLst/>
        </a:custGeom>
        <a:solidFill>
          <a:schemeClr val="accent1"/>
        </a:solidFill>
        <a:ln w="9525" cap="flat" cmpd="sng" algn="ctr">
          <a:solidFill>
            <a:schemeClr val="tx1"/>
          </a:solidFill>
          <a:prstDash val="solid"/>
          <a:round/>
          <a:headEnd type="none" w="med" len="med"/>
          <a:tailEnd type="none" w="med" len="med"/>
        </a:ln>
        <a:effectLst/>
        <a:extLst>
          <a:ext uri="{AF507438-7753-43E0-B8FC-AC1667EBCBE1}">
            <a14:hiddenEffects xmlns:a14="http://schemas.microsoft.com/office/drawing/2010/main">
              <a:effectLst>
                <a:outerShdw dist="35921" dir="2700000" algn="ctr" rotWithShape="0">
                  <a:schemeClr val="bg2"/>
                </a:outerShdw>
              </a:effectLst>
            </a14:hiddenEffects>
          </a:ext>
        </a:extLst>
      </a:spPr>
      <a:bodyPr vert="horz" wrap="square" lIns="91440" tIns="45720" rIns="91440" bIns="45720" numCol="1" anchor="t" anchorCtr="0" compatLnSpc="1">
        <a:prstTxWarp prst="textNoShape">
          <a:avLst/>
        </a:prstTxWarp>
      </a:bodyPr>
      <a:lstStyle>
        <a:defPPr marL="0" marR="0" indent="0" algn="l" defTabSz="914400" rtl="0" eaLnBrk="0" fontAlgn="base" latinLnBrk="0" hangingPunct="0">
          <a:lnSpc>
            <a:spcPct val="100000"/>
          </a:lnSpc>
          <a:spcBef>
            <a:spcPct val="0"/>
          </a:spcBef>
          <a:spcAft>
            <a:spcPct val="0"/>
          </a:spcAft>
          <a:buClrTx/>
          <a:buSzTx/>
          <a:buFontTx/>
          <a:buNone/>
          <a:tabLst/>
          <a:defRPr kumimoji="0" lang="en-US" altLang="en-US" sz="2800" b="1" i="0" u="none" strike="noStrike" cap="none" normalizeH="0" baseline="0" smtClean="0">
            <a:ln>
              <a:noFill/>
            </a:ln>
            <a:solidFill>
              <a:schemeClr val="tx1"/>
            </a:solidFill>
            <a:effectLst/>
            <a:latin typeface="Times New Roman" panose="02020603050405020304" pitchFamily="18" charset="0"/>
          </a:defRPr>
        </a:defPPr>
      </a:lstStyle>
    </a:spDef>
    <a:lnDef>
      <a:spPr bwMode="auto">
        <a:xfrm>
          <a:off x="0" y="0"/>
          <a:ext cx="1" cy="1"/>
        </a:xfrm>
        <a:custGeom>
          <a:avLst/>
          <a:gdLst/>
          <a:ahLst/>
          <a:cxnLst/>
          <a:rect l="0" t="0" r="0" b="0"/>
          <a:pathLst/>
        </a:custGeom>
        <a:solidFill>
          <a:schemeClr val="accent1"/>
        </a:solidFill>
        <a:ln w="9525" cap="flat" cmpd="sng" algn="ctr">
          <a:solidFill>
            <a:schemeClr val="tx1"/>
          </a:solidFill>
          <a:prstDash val="solid"/>
          <a:round/>
          <a:headEnd type="none" w="med" len="med"/>
          <a:tailEnd type="none" w="med" len="med"/>
        </a:ln>
        <a:effectLst/>
        <a:extLst>
          <a:ext uri="{AF507438-7753-43E0-B8FC-AC1667EBCBE1}">
            <a14:hiddenEffects xmlns:a14="http://schemas.microsoft.com/office/drawing/2010/main">
              <a:effectLst>
                <a:outerShdw dist="35921" dir="2700000" algn="ctr" rotWithShape="0">
                  <a:schemeClr val="bg2"/>
                </a:outerShdw>
              </a:effectLst>
            </a14:hiddenEffects>
          </a:ext>
        </a:extLst>
      </a:spPr>
      <a:bodyPr vert="horz" wrap="square" lIns="91440" tIns="45720" rIns="91440" bIns="45720" numCol="1" anchor="t" anchorCtr="0" compatLnSpc="1">
        <a:prstTxWarp prst="textNoShape">
          <a:avLst/>
        </a:prstTxWarp>
      </a:bodyPr>
      <a:lstStyle>
        <a:defPPr marL="0" marR="0" indent="0" algn="l" defTabSz="914400" rtl="0" eaLnBrk="0" fontAlgn="base" latinLnBrk="0" hangingPunct="0">
          <a:lnSpc>
            <a:spcPct val="100000"/>
          </a:lnSpc>
          <a:spcBef>
            <a:spcPct val="0"/>
          </a:spcBef>
          <a:spcAft>
            <a:spcPct val="0"/>
          </a:spcAft>
          <a:buClrTx/>
          <a:buSzTx/>
          <a:buFontTx/>
          <a:buNone/>
          <a:tabLst/>
          <a:defRPr kumimoji="0" lang="en-US" altLang="en-US" sz="2800" b="1" i="0" u="none" strike="noStrike" cap="none" normalizeH="0" baseline="0" smtClean="0">
            <a:ln>
              <a:noFill/>
            </a:ln>
            <a:solidFill>
              <a:schemeClr val="tx1"/>
            </a:solidFill>
            <a:effectLst/>
            <a:latin typeface="Times New Roman" panose="02020603050405020304" pitchFamily="18" charset="0"/>
          </a:defRPr>
        </a:defPPr>
      </a:lstStyle>
    </a:lnDef>
  </a:objectDefaults>
  <a:extraClrSchemeLst>
    <a:extraClrScheme>
      <a:clrScheme name="1_Blush 1">
        <a:dk1>
          <a:srgbClr val="000000"/>
        </a:dk1>
        <a:lt1>
          <a:srgbClr val="FFFFFF"/>
        </a:lt1>
        <a:dk2>
          <a:srgbClr val="6600CC"/>
        </a:dk2>
        <a:lt2>
          <a:srgbClr val="CCECFF"/>
        </a:lt2>
        <a:accent1>
          <a:srgbClr val="00FFCC"/>
        </a:accent1>
        <a:accent2>
          <a:srgbClr val="9933FF"/>
        </a:accent2>
        <a:accent3>
          <a:srgbClr val="B8AAE2"/>
        </a:accent3>
        <a:accent4>
          <a:srgbClr val="DADADA"/>
        </a:accent4>
        <a:accent5>
          <a:srgbClr val="AAFFE2"/>
        </a:accent5>
        <a:accent6>
          <a:srgbClr val="8A2DE7"/>
        </a:accent6>
        <a:hlink>
          <a:srgbClr val="660066"/>
        </a:hlink>
        <a:folHlink>
          <a:srgbClr val="006699"/>
        </a:folHlink>
      </a:clrScheme>
      <a:clrMap bg1="dk2" tx1="lt1" bg2="dk1" tx2="lt2" accent1="accent1" accent2="accent2" accent3="accent3" accent4="accent4" accent5="accent5" accent6="accent6" hlink="hlink" folHlink="folHlink"/>
    </a:extraClrScheme>
    <a:extraClrScheme>
      <a:clrScheme name="1_Blush 2">
        <a:dk1>
          <a:srgbClr val="660066"/>
        </a:dk1>
        <a:lt1>
          <a:srgbClr val="FFFFFF"/>
        </a:lt1>
        <a:dk2>
          <a:srgbClr val="FF00FF"/>
        </a:dk2>
        <a:lt2>
          <a:srgbClr val="FFCC99"/>
        </a:lt2>
        <a:accent1>
          <a:srgbClr val="99FF99"/>
        </a:accent1>
        <a:accent2>
          <a:srgbClr val="CC66FF"/>
        </a:accent2>
        <a:accent3>
          <a:srgbClr val="FFFFFF"/>
        </a:accent3>
        <a:accent4>
          <a:srgbClr val="560056"/>
        </a:accent4>
        <a:accent5>
          <a:srgbClr val="CAFFCA"/>
        </a:accent5>
        <a:accent6>
          <a:srgbClr val="B95CE7"/>
        </a:accent6>
        <a:hlink>
          <a:srgbClr val="FF99CC"/>
        </a:hlink>
        <a:folHlink>
          <a:srgbClr val="006600"/>
        </a:folHlink>
      </a:clrScheme>
      <a:clrMap bg1="lt1" tx1="dk1" bg2="lt2" tx2="dk2" accent1="accent1" accent2="accent2" accent3="accent3" accent4="accent4" accent5="accent5" accent6="accent6" hlink="hlink" folHlink="folHlink"/>
    </a:extraClrScheme>
    <a:extraClrScheme>
      <a:clrScheme name="1_Blush 3">
        <a:dk1>
          <a:srgbClr val="000000"/>
        </a:dk1>
        <a:lt1>
          <a:srgbClr val="FFFFFF"/>
        </a:lt1>
        <a:dk2>
          <a:srgbClr val="000000"/>
        </a:dk2>
        <a:lt2>
          <a:srgbClr val="393939"/>
        </a:lt2>
        <a:accent1>
          <a:srgbClr val="CBCBCB"/>
        </a:accent1>
        <a:accent2>
          <a:srgbClr val="868686"/>
        </a:accent2>
        <a:accent3>
          <a:srgbClr val="FFFFFF"/>
        </a:accent3>
        <a:accent4>
          <a:srgbClr val="000000"/>
        </a:accent4>
        <a:accent5>
          <a:srgbClr val="E2E2E2"/>
        </a:accent5>
        <a:accent6>
          <a:srgbClr val="797979"/>
        </a:accent6>
        <a:hlink>
          <a:srgbClr val="4D4D4D"/>
        </a:hlink>
        <a:folHlink>
          <a:srgbClr val="EAEAEA"/>
        </a:folHlink>
      </a:clrScheme>
      <a:clrMap bg1="lt1" tx1="dk1" bg2="lt2" tx2="dk2" accent1="accent1" accent2="accent2" accent3="accent3" accent4="accent4" accent5="accent5" accent6="accent6" hlink="hlink" folHlink="folHlink"/>
    </a:extraClrScheme>
    <a:extraClrScheme>
      <a:clrScheme name="1_Blush 4">
        <a:dk1>
          <a:srgbClr val="000000"/>
        </a:dk1>
        <a:lt1>
          <a:srgbClr val="FFFFFF"/>
        </a:lt1>
        <a:dk2>
          <a:srgbClr val="CC0099"/>
        </a:dk2>
        <a:lt2>
          <a:srgbClr val="FFCCFF"/>
        </a:lt2>
        <a:accent1>
          <a:srgbClr val="00FF00"/>
        </a:accent1>
        <a:accent2>
          <a:srgbClr val="9933FF"/>
        </a:accent2>
        <a:accent3>
          <a:srgbClr val="E2AACA"/>
        </a:accent3>
        <a:accent4>
          <a:srgbClr val="DADADA"/>
        </a:accent4>
        <a:accent5>
          <a:srgbClr val="AAFFAA"/>
        </a:accent5>
        <a:accent6>
          <a:srgbClr val="8A2DE7"/>
        </a:accent6>
        <a:hlink>
          <a:srgbClr val="660066"/>
        </a:hlink>
        <a:folHlink>
          <a:srgbClr val="006600"/>
        </a:folHlink>
      </a:clrScheme>
      <a:clrMap bg1="dk2" tx1="lt1" bg2="dk1" tx2="lt2" accent1="accent1" accent2="accent2" accent3="accent3" accent4="accent4" accent5="accent5" accent6="accent6" hlink="hlink" folHlink="folHlink"/>
    </a:extraClrScheme>
  </a:extraClrSchemeLst>
  <a:extLst>
    <a:ext uri="{05A4C25C-085E-4340-85A3-A5531E510DB2}">
      <thm15:themeFamily xmlns:thm15="http://schemas.microsoft.com/office/thememl/2012/main" name="Office Theme" id="{62F939B6-93AF-4DB8-9C6B-D6C7DFDC589F}" vid="{4A3C46E8-61CC-4603-A589-7422A47A8E4A}"/>
    </a:ext>
  </a:extLst>
</a:theme>
</file>

<file path=ppt/theme/theme3.xml><?xml version="1.0" encoding="utf-8"?>
<a:theme xmlns:a="http://schemas.openxmlformats.org/drawingml/2006/main" name="Default Design">
  <a:themeElements>
    <a:clrScheme name="Default Design 1">
      <a:dk1>
        <a:srgbClr val="000000"/>
      </a:dk1>
      <a:lt1>
        <a:srgbClr val="FFFFFF"/>
      </a:lt1>
      <a:dk2>
        <a:srgbClr val="000000"/>
      </a:dk2>
      <a:lt2>
        <a:srgbClr val="808080"/>
      </a:lt2>
      <a:accent1>
        <a:srgbClr val="00CC99"/>
      </a:accent1>
      <a:accent2>
        <a:srgbClr val="3333CC"/>
      </a:accent2>
      <a:accent3>
        <a:srgbClr val="FFFFFF"/>
      </a:accent3>
      <a:accent4>
        <a:srgbClr val="000000"/>
      </a:accent4>
      <a:accent5>
        <a:srgbClr val="AAE2CA"/>
      </a:accent5>
      <a:accent6>
        <a:srgbClr val="2D2DB9"/>
      </a:accent6>
      <a:hlink>
        <a:srgbClr val="CCCCFF"/>
      </a:hlink>
      <a:folHlink>
        <a:srgbClr val="B2B2B2"/>
      </a:folHlink>
    </a:clrScheme>
    <a:fontScheme name="Default Design">
      <a:majorFont>
        <a:latin typeface="Times New Roman"/>
        <a:ea typeface=""/>
        <a:cs typeface=""/>
      </a:majorFont>
      <a:minorFont>
        <a:latin typeface="Times New Roman"/>
        <a:ea typeface=""/>
        <a:cs typeface=""/>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spDef>
      <a:spPr bwMode="auto">
        <a:xfrm>
          <a:off x="0" y="0"/>
          <a:ext cx="1" cy="1"/>
        </a:xfrm>
        <a:custGeom>
          <a:avLst/>
          <a:gdLst/>
          <a:ahLst/>
          <a:cxnLst/>
          <a:rect l="0" t="0" r="0" b="0"/>
          <a:pathLst/>
        </a:custGeom>
        <a:solidFill>
          <a:schemeClr val="accent1"/>
        </a:solidFill>
        <a:ln w="9525" cap="flat" cmpd="sng" algn="ctr">
          <a:solidFill>
            <a:schemeClr val="tx1"/>
          </a:solidFill>
          <a:prstDash val="solid"/>
          <a:round/>
          <a:headEnd type="none" w="med" len="med"/>
          <a:tailEnd type="none" w="med" len="med"/>
        </a:ln>
        <a:effectLst/>
        <a:extLst>
          <a:ext uri="{AF507438-7753-43E0-B8FC-AC1667EBCBE1}">
            <a14:hiddenEffects xmlns:a14="http://schemas.microsoft.com/office/drawing/2010/main">
              <a:effectLst>
                <a:outerShdw dist="35921" dir="2700000" algn="ctr" rotWithShape="0">
                  <a:schemeClr val="bg2"/>
                </a:outerShdw>
              </a:effectLst>
            </a14:hiddenEffects>
          </a:ext>
        </a:extLst>
      </a:spPr>
      <a:bodyPr vert="horz" wrap="square" lIns="91440" tIns="45720" rIns="91440" bIns="45720" numCol="1" anchor="t" anchorCtr="0" compatLnSpc="1">
        <a:prstTxWarp prst="textNoShape">
          <a:avLst/>
        </a:prstTxWarp>
      </a:bodyPr>
      <a:lstStyle>
        <a:defPPr marL="0" marR="0" indent="0" algn="l" defTabSz="914400" rtl="0" eaLnBrk="0" fontAlgn="base" latinLnBrk="0" hangingPunct="0">
          <a:lnSpc>
            <a:spcPct val="100000"/>
          </a:lnSpc>
          <a:spcBef>
            <a:spcPct val="0"/>
          </a:spcBef>
          <a:spcAft>
            <a:spcPct val="0"/>
          </a:spcAft>
          <a:buClrTx/>
          <a:buSzTx/>
          <a:buFontTx/>
          <a:buNone/>
          <a:tabLst/>
          <a:defRPr kumimoji="0" lang="en-US" altLang="en-US" sz="2800" b="1" i="0" u="none" strike="noStrike" cap="none" normalizeH="0" baseline="0" smtClean="0">
            <a:ln>
              <a:noFill/>
            </a:ln>
            <a:solidFill>
              <a:schemeClr val="tx1"/>
            </a:solidFill>
            <a:effectLst/>
            <a:latin typeface="Times New Roman" panose="02020603050405020304" pitchFamily="18" charset="0"/>
          </a:defRPr>
        </a:defPPr>
      </a:lstStyle>
    </a:spDef>
    <a:lnDef>
      <a:spPr bwMode="auto">
        <a:xfrm>
          <a:off x="0" y="0"/>
          <a:ext cx="1" cy="1"/>
        </a:xfrm>
        <a:custGeom>
          <a:avLst/>
          <a:gdLst/>
          <a:ahLst/>
          <a:cxnLst/>
          <a:rect l="0" t="0" r="0" b="0"/>
          <a:pathLst/>
        </a:custGeom>
        <a:solidFill>
          <a:schemeClr val="accent1"/>
        </a:solidFill>
        <a:ln w="9525" cap="flat" cmpd="sng" algn="ctr">
          <a:solidFill>
            <a:schemeClr val="tx1"/>
          </a:solidFill>
          <a:prstDash val="solid"/>
          <a:round/>
          <a:headEnd type="none" w="med" len="med"/>
          <a:tailEnd type="none" w="med" len="med"/>
        </a:ln>
        <a:effectLst/>
        <a:extLst>
          <a:ext uri="{AF507438-7753-43E0-B8FC-AC1667EBCBE1}">
            <a14:hiddenEffects xmlns:a14="http://schemas.microsoft.com/office/drawing/2010/main">
              <a:effectLst>
                <a:outerShdw dist="35921" dir="2700000" algn="ctr" rotWithShape="0">
                  <a:schemeClr val="bg2"/>
                </a:outerShdw>
              </a:effectLst>
            </a14:hiddenEffects>
          </a:ext>
        </a:extLst>
      </a:spPr>
      <a:bodyPr vert="horz" wrap="square" lIns="91440" tIns="45720" rIns="91440" bIns="45720" numCol="1" anchor="t" anchorCtr="0" compatLnSpc="1">
        <a:prstTxWarp prst="textNoShape">
          <a:avLst/>
        </a:prstTxWarp>
      </a:bodyPr>
      <a:lstStyle>
        <a:defPPr marL="0" marR="0" indent="0" algn="l" defTabSz="914400" rtl="0" eaLnBrk="0" fontAlgn="base" latinLnBrk="0" hangingPunct="0">
          <a:lnSpc>
            <a:spcPct val="100000"/>
          </a:lnSpc>
          <a:spcBef>
            <a:spcPct val="0"/>
          </a:spcBef>
          <a:spcAft>
            <a:spcPct val="0"/>
          </a:spcAft>
          <a:buClrTx/>
          <a:buSzTx/>
          <a:buFontTx/>
          <a:buNone/>
          <a:tabLst/>
          <a:defRPr kumimoji="0" lang="en-US" altLang="en-US" sz="2800" b="1" i="0" u="none" strike="noStrike" cap="none" normalizeH="0" baseline="0" smtClean="0">
            <a:ln>
              <a:noFill/>
            </a:ln>
            <a:solidFill>
              <a:schemeClr val="tx1"/>
            </a:solidFill>
            <a:effectLst/>
            <a:latin typeface="Times New Roman" panose="02020603050405020304" pitchFamily="18" charset="0"/>
          </a:defRPr>
        </a:defPPr>
      </a:lstStyle>
    </a:lnDef>
  </a:objectDefaults>
  <a:extraClrSchemeLst>
    <a:extraClrScheme>
      <a:clrScheme name="Default Design 1">
        <a:dk1>
          <a:srgbClr val="000000"/>
        </a:dk1>
        <a:lt1>
          <a:srgbClr val="FFFFFF"/>
        </a:lt1>
        <a:dk2>
          <a:srgbClr val="000000"/>
        </a:dk2>
        <a:lt2>
          <a:srgbClr val="808080"/>
        </a:lt2>
        <a:accent1>
          <a:srgbClr val="00CC99"/>
        </a:accent1>
        <a:accent2>
          <a:srgbClr val="3333CC"/>
        </a:accent2>
        <a:accent3>
          <a:srgbClr val="FFFFFF"/>
        </a:accent3>
        <a:accent4>
          <a:srgbClr val="000000"/>
        </a:accent4>
        <a:accent5>
          <a:srgbClr val="AAE2CA"/>
        </a:accent5>
        <a:accent6>
          <a:srgbClr val="2D2DB9"/>
        </a:accent6>
        <a:hlink>
          <a:srgbClr val="CCCCFF"/>
        </a:hlink>
        <a:folHlink>
          <a:srgbClr val="B2B2B2"/>
        </a:folHlink>
      </a:clrScheme>
      <a:clrMap bg1="lt1" tx1="dk1" bg2="lt2" tx2="dk2" accent1="accent1" accent2="accent2" accent3="accent3" accent4="accent4" accent5="accent5" accent6="accent6" hlink="hlink" folHlink="folHlink"/>
    </a:extraClrScheme>
    <a:extraClrScheme>
      <a:clrScheme name="Default Design 2">
        <a:dk1>
          <a:srgbClr val="000000"/>
        </a:dk1>
        <a:lt1>
          <a:srgbClr val="FFFFFF"/>
        </a:lt1>
        <a:dk2>
          <a:srgbClr val="0000FF"/>
        </a:dk2>
        <a:lt2>
          <a:srgbClr val="FFFF00"/>
        </a:lt2>
        <a:accent1>
          <a:srgbClr val="FF9900"/>
        </a:accent1>
        <a:accent2>
          <a:srgbClr val="00FFFF"/>
        </a:accent2>
        <a:accent3>
          <a:srgbClr val="AAAAFF"/>
        </a:accent3>
        <a:accent4>
          <a:srgbClr val="DADADA"/>
        </a:accent4>
        <a:accent5>
          <a:srgbClr val="FFCAAA"/>
        </a:accent5>
        <a:accent6>
          <a:srgbClr val="00E7E7"/>
        </a:accent6>
        <a:hlink>
          <a:srgbClr val="FF0000"/>
        </a:hlink>
        <a:folHlink>
          <a:srgbClr val="969696"/>
        </a:folHlink>
      </a:clrScheme>
      <a:clrMap bg1="dk2" tx1="lt1" bg2="dk1" tx2="lt2" accent1="accent1" accent2="accent2" accent3="accent3" accent4="accent4" accent5="accent5" accent6="accent6" hlink="hlink" folHlink="folHlink"/>
    </a:extraClrScheme>
    <a:extraClrScheme>
      <a:clrScheme name="Default Design 3">
        <a:dk1>
          <a:srgbClr val="000000"/>
        </a:dk1>
        <a:lt1>
          <a:srgbClr val="FFFFCC"/>
        </a:lt1>
        <a:dk2>
          <a:srgbClr val="808000"/>
        </a:dk2>
        <a:lt2>
          <a:srgbClr val="666633"/>
        </a:lt2>
        <a:accent1>
          <a:srgbClr val="339933"/>
        </a:accent1>
        <a:accent2>
          <a:srgbClr val="800000"/>
        </a:accent2>
        <a:accent3>
          <a:srgbClr val="FFFFE2"/>
        </a:accent3>
        <a:accent4>
          <a:srgbClr val="000000"/>
        </a:accent4>
        <a:accent5>
          <a:srgbClr val="ADCAAD"/>
        </a:accent5>
        <a:accent6>
          <a:srgbClr val="730000"/>
        </a:accent6>
        <a:hlink>
          <a:srgbClr val="0033CC"/>
        </a:hlink>
        <a:folHlink>
          <a:srgbClr val="FFCC66"/>
        </a:folHlink>
      </a:clrScheme>
      <a:clrMap bg1="lt1" tx1="dk1" bg2="lt2" tx2="dk2" accent1="accent1" accent2="accent2" accent3="accent3" accent4="accent4" accent5="accent5" accent6="accent6" hlink="hlink" folHlink="folHlink"/>
    </a:extraClrScheme>
    <a:extraClrScheme>
      <a:clrScheme name="Default Design 4">
        <a:dk1>
          <a:srgbClr val="000000"/>
        </a:dk1>
        <a:lt1>
          <a:srgbClr val="FFFFFF"/>
        </a:lt1>
        <a:dk2>
          <a:srgbClr val="000000"/>
        </a:dk2>
        <a:lt2>
          <a:srgbClr val="333333"/>
        </a:lt2>
        <a:accent1>
          <a:srgbClr val="DDDDDD"/>
        </a:accent1>
        <a:accent2>
          <a:srgbClr val="808080"/>
        </a:accent2>
        <a:accent3>
          <a:srgbClr val="FFFFFF"/>
        </a:accent3>
        <a:accent4>
          <a:srgbClr val="000000"/>
        </a:accent4>
        <a:accent5>
          <a:srgbClr val="EBEBEB"/>
        </a:accent5>
        <a:accent6>
          <a:srgbClr val="737373"/>
        </a:accent6>
        <a:hlink>
          <a:srgbClr val="4D4D4D"/>
        </a:hlink>
        <a:folHlink>
          <a:srgbClr val="EAEAEA"/>
        </a:folHlink>
      </a:clrScheme>
      <a:clrMap bg1="lt1" tx1="dk1" bg2="lt2" tx2="dk2" accent1="accent1" accent2="accent2" accent3="accent3" accent4="accent4" accent5="accent5" accent6="accent6" hlink="hlink" folHlink="folHlink"/>
    </a:extraClrScheme>
    <a:extraClrScheme>
      <a:clrScheme name="Default Design 5">
        <a:dk1>
          <a:srgbClr val="000000"/>
        </a:dk1>
        <a:lt1>
          <a:srgbClr val="FFFFFF"/>
        </a:lt1>
        <a:dk2>
          <a:srgbClr val="000000"/>
        </a:dk2>
        <a:lt2>
          <a:srgbClr val="808080"/>
        </a:lt2>
        <a:accent1>
          <a:srgbClr val="FFCC66"/>
        </a:accent1>
        <a:accent2>
          <a:srgbClr val="0000FF"/>
        </a:accent2>
        <a:accent3>
          <a:srgbClr val="FFFFFF"/>
        </a:accent3>
        <a:accent4>
          <a:srgbClr val="000000"/>
        </a:accent4>
        <a:accent5>
          <a:srgbClr val="FFE2B8"/>
        </a:accent5>
        <a:accent6>
          <a:srgbClr val="0000E7"/>
        </a:accent6>
        <a:hlink>
          <a:srgbClr val="CC00CC"/>
        </a:hlink>
        <a:folHlink>
          <a:srgbClr val="C0C0C0"/>
        </a:folHlink>
      </a:clrScheme>
      <a:clrMap bg1="lt1" tx1="dk1" bg2="lt2" tx2="dk2" accent1="accent1" accent2="accent2" accent3="accent3" accent4="accent4" accent5="accent5" accent6="accent6" hlink="hlink" folHlink="folHlink"/>
    </a:extraClrScheme>
    <a:extraClrScheme>
      <a:clrScheme name="Default Design 6">
        <a:dk1>
          <a:srgbClr val="000000"/>
        </a:dk1>
        <a:lt1>
          <a:srgbClr val="FFFFFF"/>
        </a:lt1>
        <a:dk2>
          <a:srgbClr val="000000"/>
        </a:dk2>
        <a:lt2>
          <a:srgbClr val="808080"/>
        </a:lt2>
        <a:accent1>
          <a:srgbClr val="C0C0C0"/>
        </a:accent1>
        <a:accent2>
          <a:srgbClr val="0066FF"/>
        </a:accent2>
        <a:accent3>
          <a:srgbClr val="FFFFFF"/>
        </a:accent3>
        <a:accent4>
          <a:srgbClr val="000000"/>
        </a:accent4>
        <a:accent5>
          <a:srgbClr val="DCDCDC"/>
        </a:accent5>
        <a:accent6>
          <a:srgbClr val="005CE7"/>
        </a:accent6>
        <a:hlink>
          <a:srgbClr val="FF0000"/>
        </a:hlink>
        <a:folHlink>
          <a:srgbClr val="009900"/>
        </a:folHlink>
      </a:clrScheme>
      <a:clrMap bg1="lt1" tx1="dk1" bg2="lt2" tx2="dk2" accent1="accent1" accent2="accent2" accent3="accent3" accent4="accent4" accent5="accent5" accent6="accent6" hlink="hlink" folHlink="folHlink"/>
    </a:extraClrScheme>
    <a:extraClrScheme>
      <a:clrScheme name="Default Design 7">
        <a:dk1>
          <a:srgbClr val="000000"/>
        </a:dk1>
        <a:lt1>
          <a:srgbClr val="FFFFFF"/>
        </a:lt1>
        <a:dk2>
          <a:srgbClr val="000000"/>
        </a:dk2>
        <a:lt2>
          <a:srgbClr val="808080"/>
        </a:lt2>
        <a:accent1>
          <a:srgbClr val="3399FF"/>
        </a:accent1>
        <a:accent2>
          <a:srgbClr val="99FFCC"/>
        </a:accent2>
        <a:accent3>
          <a:srgbClr val="FFFFFF"/>
        </a:accent3>
        <a:accent4>
          <a:srgbClr val="000000"/>
        </a:accent4>
        <a:accent5>
          <a:srgbClr val="ADCAFF"/>
        </a:accent5>
        <a:accent6>
          <a:srgbClr val="8AE7B9"/>
        </a:accent6>
        <a:hlink>
          <a:srgbClr val="CC00CC"/>
        </a:hlink>
        <a:folHlink>
          <a:srgbClr val="B2B2B2"/>
        </a:folHlink>
      </a:clrScheme>
      <a:clrMap bg1="lt1" tx1="dk1" bg2="lt2" tx2="dk2" accent1="accent1" accent2="accent2" accent3="accent3" accent4="accent4" accent5="accent5" accent6="accent6" hlink="hlink" folHlink="folHlink"/>
    </a:extraClrScheme>
  </a:extraClrSchemeLst>
  <a:extLst>
    <a:ext uri="{05A4C25C-085E-4340-85A3-A5531E510DB2}">
      <thm15:themeFamily xmlns:thm15="http://schemas.microsoft.com/office/thememl/2012/main" name="Office Theme" id="{62F939B6-93AF-4DB8-9C6B-D6C7DFDC589F}" vid="{4A3C46E8-61CC-4603-A589-7422A47A8E4A}"/>
    </a:ext>
  </a:extLst>
</a:theme>
</file>

<file path=ppt/theme/theme4.xml><?xml version="1.0" encoding="utf-8"?>
<a:theme xmlns:a="http://schemas.openxmlformats.org/drawingml/2006/main" name="4_Office Theme">
  <a:themeElements>
    <a:clrScheme name="Office Them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Them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Them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5.xml><?xml version="1.0" encoding="utf-8"?>
<a:theme xmlns:a="http://schemas.openxmlformats.org/drawingml/2006/main" name="Office Theme">
  <a:themeElements>
    <a:clrScheme name="">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emplate>C:\Program Files\Microsoft Office\Templates\Presentation Designs\BLUSH.POT</Template>
  <TotalTime>5118</TotalTime>
  <Words>2094</Words>
  <Application>Microsoft Office PowerPoint</Application>
  <PresentationFormat>On-screen Show (4:3)</PresentationFormat>
  <Paragraphs>247</Paragraphs>
  <Slides>32</Slides>
  <Notes>0</Notes>
  <HiddenSlides>0</HiddenSlides>
  <MMClips>0</MMClips>
  <ScaleCrop>false</ScaleCrop>
  <HeadingPairs>
    <vt:vector size="6" baseType="variant">
      <vt:variant>
        <vt:lpstr>Fonts Used</vt:lpstr>
      </vt:variant>
      <vt:variant>
        <vt:i4>7</vt:i4>
      </vt:variant>
      <vt:variant>
        <vt:lpstr>Theme</vt:lpstr>
      </vt:variant>
      <vt:variant>
        <vt:i4>4</vt:i4>
      </vt:variant>
      <vt:variant>
        <vt:lpstr>Slide Titles</vt:lpstr>
      </vt:variant>
      <vt:variant>
        <vt:i4>32</vt:i4>
      </vt:variant>
    </vt:vector>
  </HeadingPairs>
  <TitlesOfParts>
    <vt:vector size="43" baseType="lpstr">
      <vt:lpstr>Times New Roman</vt:lpstr>
      <vt:lpstr>Impact</vt:lpstr>
      <vt:lpstr>Tahoma</vt:lpstr>
      <vt:lpstr>Monotype Sorts</vt:lpstr>
      <vt:lpstr>Comic Sans MS</vt:lpstr>
      <vt:lpstr>Arial</vt:lpstr>
      <vt:lpstr>MaritaTextMediumHMK</vt:lpstr>
      <vt:lpstr>Blush</vt:lpstr>
      <vt:lpstr>1_Blush</vt:lpstr>
      <vt:lpstr>Default Design</vt:lpstr>
      <vt:lpstr>4_Office Theme</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vector>
  </TitlesOfParts>
  <Company>El Bethel Church of Christ</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No Slide Title</dc:title>
  <dc:creator>Donnie V. Rader</dc:creator>
  <cp:lastModifiedBy>Donnie V. Rader</cp:lastModifiedBy>
  <cp:revision>34</cp:revision>
  <cp:lastPrinted>2023-04-16T02:37:17Z</cp:lastPrinted>
  <dcterms:created xsi:type="dcterms:W3CDTF">2007-02-21T20:31:46Z</dcterms:created>
  <dcterms:modified xsi:type="dcterms:W3CDTF">2023-04-16T02:37:20Z</dcterms:modified>
</cp:coreProperties>
</file>