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20" r:id="rId2"/>
  </p:sldMasterIdLst>
  <p:sldIdLst>
    <p:sldId id="296" r:id="rId3"/>
    <p:sldId id="256" r:id="rId4"/>
    <p:sldId id="290" r:id="rId5"/>
    <p:sldId id="282" r:id="rId6"/>
    <p:sldId id="291" r:id="rId7"/>
    <p:sldId id="297" r:id="rId8"/>
    <p:sldId id="299" r:id="rId9"/>
    <p:sldId id="300" r:id="rId10"/>
    <p:sldId id="303" r:id="rId11"/>
    <p:sldId id="302" r:id="rId12"/>
    <p:sldId id="301" r:id="rId13"/>
    <p:sldId id="304" r:id="rId14"/>
    <p:sldId id="305" r:id="rId15"/>
    <p:sldId id="306" r:id="rId16"/>
    <p:sldId id="307" r:id="rId17"/>
    <p:sldId id="308" r:id="rId18"/>
    <p:sldId id="309" r:id="rId19"/>
    <p:sldId id="310" r:id="rId20"/>
    <p:sldId id="311" r:id="rId21"/>
    <p:sldId id="284" r:id="rId22"/>
    <p:sldId id="292" r:id="rId23"/>
    <p:sldId id="314" r:id="rId24"/>
    <p:sldId id="285" r:id="rId25"/>
    <p:sldId id="318" r:id="rId26"/>
    <p:sldId id="293" r:id="rId27"/>
    <p:sldId id="315" r:id="rId28"/>
    <p:sldId id="316" r:id="rId29"/>
    <p:sldId id="319" r:id="rId30"/>
    <p:sldId id="320" r:id="rId31"/>
    <p:sldId id="321" r:id="rId32"/>
    <p:sldId id="286" r:id="rId33"/>
    <p:sldId id="294" r:id="rId34"/>
    <p:sldId id="325" r:id="rId35"/>
    <p:sldId id="326" r:id="rId36"/>
    <p:sldId id="287" r:id="rId37"/>
    <p:sldId id="295" r:id="rId38"/>
    <p:sldId id="327" r:id="rId39"/>
    <p:sldId id="324" r:id="rId40"/>
    <p:sldId id="328" r:id="rId41"/>
    <p:sldId id="28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
      <p:font typeface="Consolas" panose="020B0609020204030204" pitchFamily="49" charset="0"/>
      <p:regular r:id="rId49"/>
      <p:bold r:id="rId50"/>
      <p:italic r:id="rId51"/>
      <p:boldItalic r:id="rId52"/>
    </p:embeddedFont>
    <p:embeddedFont>
      <p:font typeface="Corbel" panose="020B0503020204020204" pitchFamily="34" charset="0"/>
      <p:regular r:id="rId53"/>
      <p:bold r:id="rId54"/>
      <p:italic r:id="rId55"/>
      <p:boldItalic r:id="rId56"/>
    </p:embeddedFont>
    <p:embeddedFont>
      <p:font typeface="MaritaTextBookHMK" panose="020B0604020202020204"/>
      <p:regular r:id="rId57"/>
    </p:embeddedFont>
    <p:embeddedFont>
      <p:font typeface="MaritaTextMediumHMK" panose="020B0604020202020204"/>
      <p:regular r:id="rId58"/>
    </p:embeddedFont>
    <p:embeddedFont>
      <p:font typeface="Wingdings 2" panose="05020102010507070707" pitchFamily="18" charset="2"/>
      <p:regular r:id="rId59"/>
    </p:embeddedFont>
    <p:embeddedFont>
      <p:font typeface="Wingdings 3" panose="05040102010807070707" pitchFamily="18" charset="2"/>
      <p:regular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FF"/>
    <a:srgbClr val="FFFF66"/>
    <a:srgbClr val="8000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403" y="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9.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4.fntdata"/><Relationship Id="rId59" Type="http://schemas.openxmlformats.org/officeDocument/2006/relationships/font" Target="fonts/font17.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12.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A40EC602-0AFB-4F6A-8D52-101840970445}" type="datetimeFigureOut">
              <a:rPr lang="en-US" smtClean="0"/>
              <a:pPr/>
              <a:t>3/26/2023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E9E5FB2-955B-437C-BF5D-8A143C18EA69}"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40EC602-0AFB-4F6A-8D52-101840970445}" type="datetimeFigureOut">
              <a:rPr lang="en-US" smtClean="0"/>
              <a:pPr/>
              <a:t>3/26/2023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9E5FB2-955B-437C-BF5D-8A143C18EA69}" type="slidenum">
              <a:rPr lang="en-US" smtClean="0"/>
              <a:pPr/>
              <a:t>‹#›</a:t>
            </a:fld>
            <a:endParaRPr lang="en-US"/>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A40EC602-0AFB-4F6A-8D52-101840970445}" type="datetimeFigureOut">
              <a:rPr lang="en-US" smtClean="0"/>
              <a:pPr/>
              <a:t>3/26/2023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9E5FB2-955B-437C-BF5D-8A143C18EA69}" type="slidenum">
              <a:rPr lang="en-US" smtClean="0"/>
              <a:pPr/>
              <a:t>‹#›</a:t>
            </a:fld>
            <a:endParaRPr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40EC602-0AFB-4F6A-8D52-101840970445}" type="datetimeFigureOut">
              <a:rPr lang="en-US" smtClean="0"/>
              <a:pPr/>
              <a:t>3/26/2023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9E5FB2-955B-437C-BF5D-8A143C18EA69}" type="slidenum">
              <a:rPr lang="en-US" smtClean="0"/>
              <a:pPr/>
              <a:t>‹#›</a:t>
            </a:fld>
            <a:endParaRPr lang="en-US"/>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40EC602-0AFB-4F6A-8D52-101840970445}" type="datetimeFigureOut">
              <a:rPr lang="en-US" smtClean="0"/>
              <a:pPr/>
              <a:t>3/26/2023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9E5FB2-955B-437C-BF5D-8A143C18EA69}"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A40EC602-0AFB-4F6A-8D52-101840970445}" type="datetimeFigureOut">
              <a:rPr lang="en-US" smtClean="0"/>
              <a:pPr/>
              <a:t>3/26/2023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9E5FB2-955B-437C-BF5D-8A143C18EA69}" type="slidenum">
              <a:rPr lang="en-US" smtClean="0"/>
              <a:pPr/>
              <a:t>‹#›</a:t>
            </a:fld>
            <a:endParaRPr lang="en-US"/>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0EC602-0AFB-4F6A-8D52-101840970445}" type="datetimeFigureOut">
              <a:rPr lang="en-US" smtClean="0"/>
              <a:pPr/>
              <a:t>3/26/2023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9E5FB2-955B-437C-BF5D-8A143C18EA69}" type="slidenum">
              <a:rPr lang="en-US" smtClean="0"/>
              <a:pPr/>
              <a:t>‹#›</a:t>
            </a:fld>
            <a:endParaRPr lang="en-US"/>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40EC602-0AFB-4F6A-8D52-101840970445}" type="datetimeFigureOut">
              <a:rPr lang="en-US" smtClean="0"/>
              <a:pPr/>
              <a:t>3/26/2023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9E5FB2-955B-437C-BF5D-8A143C18EA69}" type="slidenum">
              <a:rPr lang="en-US" smtClean="0"/>
              <a:pPr/>
              <a:t>‹#›</a:t>
            </a:fld>
            <a:endParaRPr lang="en-US"/>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A40EC602-0AFB-4F6A-8D52-101840970445}" type="datetimeFigureOut">
              <a:rPr lang="en-US" smtClean="0"/>
              <a:pPr/>
              <a:t>3/26/2023</a:t>
            </a:fld>
            <a:endParaRPr lang="en-US"/>
          </a:p>
        </p:txBody>
      </p:sp>
      <p:sp>
        <p:nvSpPr>
          <p:cNvPr id="6" name="Footer Placeholder 5"/>
          <p:cNvSpPr>
            <a:spLocks noGrp="1"/>
          </p:cNvSpPr>
          <p:nvPr>
            <p:ph type="ftr" sz="quarter" idx="11"/>
          </p:nvPr>
        </p:nvSpPr>
        <p:spPr>
          <a:xfrm>
            <a:off x="914400" y="55499"/>
            <a:ext cx="5562600" cy="365125"/>
          </a:xfrm>
        </p:spPr>
        <p:txBody>
          <a:bodyPr/>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p>
            <a:fld id="{3E9E5FB2-955B-437C-BF5D-8A143C18EA69}" type="slidenum">
              <a:rPr lang="en-US" smtClean="0"/>
              <a:pPr/>
              <a:t>‹#›</a:t>
            </a:fld>
            <a:endParaRPr lang="en-US"/>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40EC602-0AFB-4F6A-8D52-101840970445}" type="datetimeFigureOut">
              <a:rPr lang="en-US" smtClean="0"/>
              <a:pPr/>
              <a:t>3/26/2023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9E5FB2-955B-437C-BF5D-8A143C18EA69}" type="slidenum">
              <a:rPr lang="en-US" smtClean="0"/>
              <a:pPr/>
              <a:t>‹#›</a:t>
            </a:fld>
            <a:endParaRPr lang="en-US"/>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40EC602-0AFB-4F6A-8D52-101840970445}" type="datetimeFigureOut">
              <a:rPr lang="en-US" smtClean="0"/>
              <a:pPr/>
              <a:t>3/26/2023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9E5FB2-955B-437C-BF5D-8A143C18EA69}" type="slidenum">
              <a:rPr lang="en-US" smtClean="0"/>
              <a:pPr/>
              <a:t>‹#›</a:t>
            </a:fld>
            <a:endParaRPr lang="en-US"/>
          </a:p>
        </p:txBody>
      </p:sp>
    </p:spTree>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5574EC-90F1-A6CD-0374-478B0BEAB5B6}"/>
              </a:ext>
            </a:extLst>
          </p:cNvPr>
          <p:cNvSpPr>
            <a:spLocks noGrp="1"/>
          </p:cNvSpPr>
          <p:nvPr>
            <p:ph type="dt" sz="half" idx="10"/>
          </p:nvPr>
        </p:nvSpPr>
        <p:spPr/>
        <p:txBody>
          <a:bodyPr/>
          <a:lstStyle>
            <a:lvl1pPr>
              <a:defRPr/>
            </a:lvl1pPr>
          </a:lstStyle>
          <a:p>
            <a:pPr>
              <a:defRPr/>
            </a:pPr>
            <a:fld id="{6461ECA6-762D-4871-8B2E-CA231100715A}" type="datetimeFigureOut">
              <a:rPr lang="en-US"/>
              <a:pPr>
                <a:defRPr/>
              </a:pPr>
              <a:t>3/26/2023</a:t>
            </a:fld>
            <a:endParaRPr lang="en-US"/>
          </a:p>
        </p:txBody>
      </p:sp>
      <p:sp>
        <p:nvSpPr>
          <p:cNvPr id="5" name="Footer Placeholder 4">
            <a:extLst>
              <a:ext uri="{FF2B5EF4-FFF2-40B4-BE49-F238E27FC236}">
                <a16:creationId xmlns:a16="http://schemas.microsoft.com/office/drawing/2014/main" id="{5610C470-C7B9-427D-D717-9CEF434100B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20794D-B971-73AA-0923-4D74F3A21489}"/>
              </a:ext>
            </a:extLst>
          </p:cNvPr>
          <p:cNvSpPr>
            <a:spLocks noGrp="1"/>
          </p:cNvSpPr>
          <p:nvPr>
            <p:ph type="sldNum" sz="quarter" idx="12"/>
          </p:nvPr>
        </p:nvSpPr>
        <p:spPr/>
        <p:txBody>
          <a:bodyPr/>
          <a:lstStyle>
            <a:lvl1pPr>
              <a:defRPr/>
            </a:lvl1pPr>
          </a:lstStyle>
          <a:p>
            <a:pPr>
              <a:defRPr/>
            </a:pPr>
            <a:fld id="{2F6777FA-14CD-4B79-93BB-3279A52D3069}" type="slidenum">
              <a:rPr lang="en-US"/>
              <a:pPr>
                <a:defRPr/>
              </a:pPr>
              <a:t>‹#›</a:t>
            </a:fld>
            <a:endParaRPr lang="en-US"/>
          </a:p>
        </p:txBody>
      </p:sp>
    </p:spTree>
    <p:extLst>
      <p:ext uri="{BB962C8B-B14F-4D97-AF65-F5344CB8AC3E}">
        <p14:creationId xmlns:p14="http://schemas.microsoft.com/office/powerpoint/2010/main" val="385841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4A3E6CD-BD9B-9551-2568-37A807009C6E}"/>
              </a:ext>
            </a:extLst>
          </p:cNvPr>
          <p:cNvSpPr>
            <a:spLocks noGrp="1"/>
          </p:cNvSpPr>
          <p:nvPr>
            <p:ph type="dt" sz="half" idx="10"/>
          </p:nvPr>
        </p:nvSpPr>
        <p:spPr/>
        <p:txBody>
          <a:bodyPr/>
          <a:lstStyle>
            <a:lvl1pPr>
              <a:defRPr/>
            </a:lvl1pPr>
          </a:lstStyle>
          <a:p>
            <a:pPr>
              <a:defRPr/>
            </a:pPr>
            <a:fld id="{16D62FA5-3A89-4C22-8371-42B87811DEDF}" type="datetimeFigureOut">
              <a:rPr lang="en-US"/>
              <a:pPr>
                <a:defRPr/>
              </a:pPr>
              <a:t>3/26/2023</a:t>
            </a:fld>
            <a:endParaRPr lang="en-US"/>
          </a:p>
        </p:txBody>
      </p:sp>
      <p:sp>
        <p:nvSpPr>
          <p:cNvPr id="5" name="Footer Placeholder 4">
            <a:extLst>
              <a:ext uri="{FF2B5EF4-FFF2-40B4-BE49-F238E27FC236}">
                <a16:creationId xmlns:a16="http://schemas.microsoft.com/office/drawing/2014/main" id="{E891580E-D25C-4BC4-EBD6-2B4830DBC60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B0BA993-974A-275B-CF39-77479644CA80}"/>
              </a:ext>
            </a:extLst>
          </p:cNvPr>
          <p:cNvSpPr>
            <a:spLocks noGrp="1"/>
          </p:cNvSpPr>
          <p:nvPr>
            <p:ph type="sldNum" sz="quarter" idx="12"/>
          </p:nvPr>
        </p:nvSpPr>
        <p:spPr/>
        <p:txBody>
          <a:bodyPr/>
          <a:lstStyle>
            <a:lvl1pPr>
              <a:defRPr/>
            </a:lvl1pPr>
          </a:lstStyle>
          <a:p>
            <a:pPr>
              <a:defRPr/>
            </a:pPr>
            <a:fld id="{66AD526A-45F0-4C96-9E2B-E9629C30AA96}" type="slidenum">
              <a:rPr lang="en-US"/>
              <a:pPr>
                <a:defRPr/>
              </a:pPr>
              <a:t>‹#›</a:t>
            </a:fld>
            <a:endParaRPr lang="en-US"/>
          </a:p>
        </p:txBody>
      </p:sp>
    </p:spTree>
    <p:extLst>
      <p:ext uri="{BB962C8B-B14F-4D97-AF65-F5344CB8AC3E}">
        <p14:creationId xmlns:p14="http://schemas.microsoft.com/office/powerpoint/2010/main" val="869439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7B540E-F0EA-F3A6-B84B-8D9266AE8802}"/>
              </a:ext>
            </a:extLst>
          </p:cNvPr>
          <p:cNvSpPr>
            <a:spLocks noGrp="1"/>
          </p:cNvSpPr>
          <p:nvPr>
            <p:ph type="dt" sz="half" idx="10"/>
          </p:nvPr>
        </p:nvSpPr>
        <p:spPr/>
        <p:txBody>
          <a:bodyPr/>
          <a:lstStyle>
            <a:lvl1pPr>
              <a:defRPr/>
            </a:lvl1pPr>
          </a:lstStyle>
          <a:p>
            <a:pPr>
              <a:defRPr/>
            </a:pPr>
            <a:fld id="{E2C454B6-168A-40CB-A696-6F48CCFF4B5C}" type="datetimeFigureOut">
              <a:rPr lang="en-US"/>
              <a:pPr>
                <a:defRPr/>
              </a:pPr>
              <a:t>3/26/2023</a:t>
            </a:fld>
            <a:endParaRPr lang="en-US"/>
          </a:p>
        </p:txBody>
      </p:sp>
      <p:sp>
        <p:nvSpPr>
          <p:cNvPr id="5" name="Footer Placeholder 4">
            <a:extLst>
              <a:ext uri="{FF2B5EF4-FFF2-40B4-BE49-F238E27FC236}">
                <a16:creationId xmlns:a16="http://schemas.microsoft.com/office/drawing/2014/main" id="{EC760B76-3174-4335-CFA0-FA64A316FA0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2F5AD53-DBC5-8AD6-C33F-3CB460430CF6}"/>
              </a:ext>
            </a:extLst>
          </p:cNvPr>
          <p:cNvSpPr>
            <a:spLocks noGrp="1"/>
          </p:cNvSpPr>
          <p:nvPr>
            <p:ph type="sldNum" sz="quarter" idx="12"/>
          </p:nvPr>
        </p:nvSpPr>
        <p:spPr/>
        <p:txBody>
          <a:bodyPr/>
          <a:lstStyle>
            <a:lvl1pPr>
              <a:defRPr/>
            </a:lvl1pPr>
          </a:lstStyle>
          <a:p>
            <a:pPr>
              <a:defRPr/>
            </a:pPr>
            <a:fld id="{853E9642-D531-4DCF-B964-817CF75157D1}" type="slidenum">
              <a:rPr lang="en-US"/>
              <a:pPr>
                <a:defRPr/>
              </a:pPr>
              <a:t>‹#›</a:t>
            </a:fld>
            <a:endParaRPr lang="en-US"/>
          </a:p>
        </p:txBody>
      </p:sp>
    </p:spTree>
    <p:extLst>
      <p:ext uri="{BB962C8B-B14F-4D97-AF65-F5344CB8AC3E}">
        <p14:creationId xmlns:p14="http://schemas.microsoft.com/office/powerpoint/2010/main" val="24302159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C2E7227-E4EA-36EB-E5DD-2D6780EF5D2F}"/>
              </a:ext>
            </a:extLst>
          </p:cNvPr>
          <p:cNvSpPr>
            <a:spLocks noGrp="1"/>
          </p:cNvSpPr>
          <p:nvPr>
            <p:ph type="dt" sz="half" idx="10"/>
          </p:nvPr>
        </p:nvSpPr>
        <p:spPr/>
        <p:txBody>
          <a:bodyPr/>
          <a:lstStyle>
            <a:lvl1pPr>
              <a:defRPr/>
            </a:lvl1pPr>
          </a:lstStyle>
          <a:p>
            <a:pPr>
              <a:defRPr/>
            </a:pPr>
            <a:fld id="{CFDCEF88-4AB7-40E3-9C3C-D64EE860198A}" type="datetimeFigureOut">
              <a:rPr lang="en-US"/>
              <a:pPr>
                <a:defRPr/>
              </a:pPr>
              <a:t>3/26/2023</a:t>
            </a:fld>
            <a:endParaRPr lang="en-US"/>
          </a:p>
        </p:txBody>
      </p:sp>
      <p:sp>
        <p:nvSpPr>
          <p:cNvPr id="6" name="Footer Placeholder 4">
            <a:extLst>
              <a:ext uri="{FF2B5EF4-FFF2-40B4-BE49-F238E27FC236}">
                <a16:creationId xmlns:a16="http://schemas.microsoft.com/office/drawing/2014/main" id="{F8611BEA-23DB-63F6-5A00-ECAF1763231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043FD11-C524-BD1B-3072-478F7DCA77E0}"/>
              </a:ext>
            </a:extLst>
          </p:cNvPr>
          <p:cNvSpPr>
            <a:spLocks noGrp="1"/>
          </p:cNvSpPr>
          <p:nvPr>
            <p:ph type="sldNum" sz="quarter" idx="12"/>
          </p:nvPr>
        </p:nvSpPr>
        <p:spPr/>
        <p:txBody>
          <a:bodyPr/>
          <a:lstStyle>
            <a:lvl1pPr>
              <a:defRPr/>
            </a:lvl1pPr>
          </a:lstStyle>
          <a:p>
            <a:pPr>
              <a:defRPr/>
            </a:pPr>
            <a:fld id="{9139F2AE-7EA8-4D2E-AC8D-8A7A1EC972A5}" type="slidenum">
              <a:rPr lang="en-US"/>
              <a:pPr>
                <a:defRPr/>
              </a:pPr>
              <a:t>‹#›</a:t>
            </a:fld>
            <a:endParaRPr lang="en-US"/>
          </a:p>
        </p:txBody>
      </p:sp>
    </p:spTree>
    <p:extLst>
      <p:ext uri="{BB962C8B-B14F-4D97-AF65-F5344CB8AC3E}">
        <p14:creationId xmlns:p14="http://schemas.microsoft.com/office/powerpoint/2010/main" val="33793856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30B1C3C-6B06-1B09-68CD-8CA0710FC704}"/>
              </a:ext>
            </a:extLst>
          </p:cNvPr>
          <p:cNvSpPr>
            <a:spLocks noGrp="1"/>
          </p:cNvSpPr>
          <p:nvPr>
            <p:ph type="dt" sz="half" idx="10"/>
          </p:nvPr>
        </p:nvSpPr>
        <p:spPr/>
        <p:txBody>
          <a:bodyPr/>
          <a:lstStyle>
            <a:lvl1pPr>
              <a:defRPr/>
            </a:lvl1pPr>
          </a:lstStyle>
          <a:p>
            <a:pPr>
              <a:defRPr/>
            </a:pPr>
            <a:fld id="{2F128E51-C666-4CFC-A9F7-361B5C0C9208}" type="datetimeFigureOut">
              <a:rPr lang="en-US"/>
              <a:pPr>
                <a:defRPr/>
              </a:pPr>
              <a:t>3/26/2023</a:t>
            </a:fld>
            <a:endParaRPr lang="en-US"/>
          </a:p>
        </p:txBody>
      </p:sp>
      <p:sp>
        <p:nvSpPr>
          <p:cNvPr id="8" name="Footer Placeholder 4">
            <a:extLst>
              <a:ext uri="{FF2B5EF4-FFF2-40B4-BE49-F238E27FC236}">
                <a16:creationId xmlns:a16="http://schemas.microsoft.com/office/drawing/2014/main" id="{28F29B62-D565-C24A-1CD1-FBDD9FCA988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7F59BDB-A805-4F5A-F908-BB644C9CA455}"/>
              </a:ext>
            </a:extLst>
          </p:cNvPr>
          <p:cNvSpPr>
            <a:spLocks noGrp="1"/>
          </p:cNvSpPr>
          <p:nvPr>
            <p:ph type="sldNum" sz="quarter" idx="12"/>
          </p:nvPr>
        </p:nvSpPr>
        <p:spPr/>
        <p:txBody>
          <a:bodyPr/>
          <a:lstStyle>
            <a:lvl1pPr>
              <a:defRPr/>
            </a:lvl1pPr>
          </a:lstStyle>
          <a:p>
            <a:pPr>
              <a:defRPr/>
            </a:pPr>
            <a:fld id="{B36188DA-FB5F-4E6A-9AB6-65D8A32AE569}" type="slidenum">
              <a:rPr lang="en-US"/>
              <a:pPr>
                <a:defRPr/>
              </a:pPr>
              <a:t>‹#›</a:t>
            </a:fld>
            <a:endParaRPr lang="en-US"/>
          </a:p>
        </p:txBody>
      </p:sp>
    </p:spTree>
    <p:extLst>
      <p:ext uri="{BB962C8B-B14F-4D97-AF65-F5344CB8AC3E}">
        <p14:creationId xmlns:p14="http://schemas.microsoft.com/office/powerpoint/2010/main" val="20868818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042B488A-4223-A68E-47FB-4A021F74E803}"/>
              </a:ext>
            </a:extLst>
          </p:cNvPr>
          <p:cNvSpPr>
            <a:spLocks noGrp="1"/>
          </p:cNvSpPr>
          <p:nvPr>
            <p:ph type="dt" sz="half" idx="10"/>
          </p:nvPr>
        </p:nvSpPr>
        <p:spPr/>
        <p:txBody>
          <a:bodyPr/>
          <a:lstStyle>
            <a:lvl1pPr>
              <a:defRPr/>
            </a:lvl1pPr>
          </a:lstStyle>
          <a:p>
            <a:pPr>
              <a:defRPr/>
            </a:pPr>
            <a:fld id="{FF0AC397-E71C-4E09-A153-92186ED90BEE}" type="datetimeFigureOut">
              <a:rPr lang="en-US"/>
              <a:pPr>
                <a:defRPr/>
              </a:pPr>
              <a:t>3/26/2023</a:t>
            </a:fld>
            <a:endParaRPr lang="en-US"/>
          </a:p>
        </p:txBody>
      </p:sp>
      <p:sp>
        <p:nvSpPr>
          <p:cNvPr id="4" name="Footer Placeholder 4">
            <a:extLst>
              <a:ext uri="{FF2B5EF4-FFF2-40B4-BE49-F238E27FC236}">
                <a16:creationId xmlns:a16="http://schemas.microsoft.com/office/drawing/2014/main" id="{A0C3122B-17F8-0A52-A78E-699445215F3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6206AC4-8D01-0E8F-3A21-3DD3B9AE8505}"/>
              </a:ext>
            </a:extLst>
          </p:cNvPr>
          <p:cNvSpPr>
            <a:spLocks noGrp="1"/>
          </p:cNvSpPr>
          <p:nvPr>
            <p:ph type="sldNum" sz="quarter" idx="12"/>
          </p:nvPr>
        </p:nvSpPr>
        <p:spPr/>
        <p:txBody>
          <a:bodyPr/>
          <a:lstStyle>
            <a:lvl1pPr>
              <a:defRPr/>
            </a:lvl1pPr>
          </a:lstStyle>
          <a:p>
            <a:pPr>
              <a:defRPr/>
            </a:pPr>
            <a:fld id="{3A24363A-AE8C-4774-8F5A-97A45580EFD2}" type="slidenum">
              <a:rPr lang="en-US"/>
              <a:pPr>
                <a:defRPr/>
              </a:pPr>
              <a:t>‹#›</a:t>
            </a:fld>
            <a:endParaRPr lang="en-US"/>
          </a:p>
        </p:txBody>
      </p:sp>
    </p:spTree>
    <p:extLst>
      <p:ext uri="{BB962C8B-B14F-4D97-AF65-F5344CB8AC3E}">
        <p14:creationId xmlns:p14="http://schemas.microsoft.com/office/powerpoint/2010/main" val="4973686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636BFA-B308-D253-F10F-686087C147E3}"/>
              </a:ext>
            </a:extLst>
          </p:cNvPr>
          <p:cNvSpPr>
            <a:spLocks noGrp="1"/>
          </p:cNvSpPr>
          <p:nvPr>
            <p:ph type="dt" sz="half" idx="10"/>
          </p:nvPr>
        </p:nvSpPr>
        <p:spPr/>
        <p:txBody>
          <a:bodyPr/>
          <a:lstStyle>
            <a:lvl1pPr>
              <a:defRPr/>
            </a:lvl1pPr>
          </a:lstStyle>
          <a:p>
            <a:pPr>
              <a:defRPr/>
            </a:pPr>
            <a:fld id="{AE975A26-5726-4815-95B4-5E8968C73C7B}" type="datetimeFigureOut">
              <a:rPr lang="en-US"/>
              <a:pPr>
                <a:defRPr/>
              </a:pPr>
              <a:t>3/26/2023</a:t>
            </a:fld>
            <a:endParaRPr lang="en-US"/>
          </a:p>
        </p:txBody>
      </p:sp>
      <p:sp>
        <p:nvSpPr>
          <p:cNvPr id="3" name="Footer Placeholder 4">
            <a:extLst>
              <a:ext uri="{FF2B5EF4-FFF2-40B4-BE49-F238E27FC236}">
                <a16:creationId xmlns:a16="http://schemas.microsoft.com/office/drawing/2014/main" id="{2A226F32-78C5-046A-C931-2C70E8A4026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9955BF2-C25A-6D11-57D9-78DAEF2424B6}"/>
              </a:ext>
            </a:extLst>
          </p:cNvPr>
          <p:cNvSpPr>
            <a:spLocks noGrp="1"/>
          </p:cNvSpPr>
          <p:nvPr>
            <p:ph type="sldNum" sz="quarter" idx="12"/>
          </p:nvPr>
        </p:nvSpPr>
        <p:spPr/>
        <p:txBody>
          <a:bodyPr/>
          <a:lstStyle>
            <a:lvl1pPr>
              <a:defRPr/>
            </a:lvl1pPr>
          </a:lstStyle>
          <a:p>
            <a:pPr>
              <a:defRPr/>
            </a:pPr>
            <a:fld id="{1D2367FB-891F-4955-99B6-6464F07FAD29}" type="slidenum">
              <a:rPr lang="en-US"/>
              <a:pPr>
                <a:defRPr/>
              </a:pPr>
              <a:t>‹#›</a:t>
            </a:fld>
            <a:endParaRPr lang="en-US"/>
          </a:p>
        </p:txBody>
      </p:sp>
    </p:spTree>
    <p:extLst>
      <p:ext uri="{BB962C8B-B14F-4D97-AF65-F5344CB8AC3E}">
        <p14:creationId xmlns:p14="http://schemas.microsoft.com/office/powerpoint/2010/main" val="254178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84AD3AB-EEF1-2D89-9614-69320061BD57}"/>
              </a:ext>
            </a:extLst>
          </p:cNvPr>
          <p:cNvSpPr>
            <a:spLocks noGrp="1"/>
          </p:cNvSpPr>
          <p:nvPr>
            <p:ph type="dt" sz="half" idx="10"/>
          </p:nvPr>
        </p:nvSpPr>
        <p:spPr/>
        <p:txBody>
          <a:bodyPr/>
          <a:lstStyle>
            <a:lvl1pPr>
              <a:defRPr/>
            </a:lvl1pPr>
          </a:lstStyle>
          <a:p>
            <a:pPr>
              <a:defRPr/>
            </a:pPr>
            <a:fld id="{DFD568DA-62D1-441E-B49D-151AE87ADC47}" type="datetimeFigureOut">
              <a:rPr lang="en-US"/>
              <a:pPr>
                <a:defRPr/>
              </a:pPr>
              <a:t>3/26/2023</a:t>
            </a:fld>
            <a:endParaRPr lang="en-US"/>
          </a:p>
        </p:txBody>
      </p:sp>
      <p:sp>
        <p:nvSpPr>
          <p:cNvPr id="6" name="Footer Placeholder 4">
            <a:extLst>
              <a:ext uri="{FF2B5EF4-FFF2-40B4-BE49-F238E27FC236}">
                <a16:creationId xmlns:a16="http://schemas.microsoft.com/office/drawing/2014/main" id="{D1428BFB-5482-48CF-6192-B084C1C428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5343229-1129-D839-C5A4-D5189B0B06ED}"/>
              </a:ext>
            </a:extLst>
          </p:cNvPr>
          <p:cNvSpPr>
            <a:spLocks noGrp="1"/>
          </p:cNvSpPr>
          <p:nvPr>
            <p:ph type="sldNum" sz="quarter" idx="12"/>
          </p:nvPr>
        </p:nvSpPr>
        <p:spPr/>
        <p:txBody>
          <a:bodyPr/>
          <a:lstStyle>
            <a:lvl1pPr>
              <a:defRPr/>
            </a:lvl1pPr>
          </a:lstStyle>
          <a:p>
            <a:pPr>
              <a:defRPr/>
            </a:pPr>
            <a:fld id="{32087D8B-9512-4D29-AE30-ADE52F81D0DF}" type="slidenum">
              <a:rPr lang="en-US"/>
              <a:pPr>
                <a:defRPr/>
              </a:pPr>
              <a:t>‹#›</a:t>
            </a:fld>
            <a:endParaRPr lang="en-US"/>
          </a:p>
        </p:txBody>
      </p:sp>
    </p:spTree>
    <p:extLst>
      <p:ext uri="{BB962C8B-B14F-4D97-AF65-F5344CB8AC3E}">
        <p14:creationId xmlns:p14="http://schemas.microsoft.com/office/powerpoint/2010/main" val="1523197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CB58BD4-A33E-D0AB-D0E2-CE91AD9BCB5A}"/>
              </a:ext>
            </a:extLst>
          </p:cNvPr>
          <p:cNvSpPr>
            <a:spLocks noGrp="1"/>
          </p:cNvSpPr>
          <p:nvPr>
            <p:ph type="dt" sz="half" idx="10"/>
          </p:nvPr>
        </p:nvSpPr>
        <p:spPr/>
        <p:txBody>
          <a:bodyPr/>
          <a:lstStyle>
            <a:lvl1pPr>
              <a:defRPr/>
            </a:lvl1pPr>
          </a:lstStyle>
          <a:p>
            <a:pPr>
              <a:defRPr/>
            </a:pPr>
            <a:fld id="{20BF72D4-9E0F-4C44-AF7A-074146083E22}" type="datetimeFigureOut">
              <a:rPr lang="en-US"/>
              <a:pPr>
                <a:defRPr/>
              </a:pPr>
              <a:t>3/26/2023</a:t>
            </a:fld>
            <a:endParaRPr lang="en-US"/>
          </a:p>
        </p:txBody>
      </p:sp>
      <p:sp>
        <p:nvSpPr>
          <p:cNvPr id="6" name="Footer Placeholder 4">
            <a:extLst>
              <a:ext uri="{FF2B5EF4-FFF2-40B4-BE49-F238E27FC236}">
                <a16:creationId xmlns:a16="http://schemas.microsoft.com/office/drawing/2014/main" id="{E1827300-1574-B4FE-03AB-9437F98B3A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DECC3FA-6543-8304-4C61-745E83DA0308}"/>
              </a:ext>
            </a:extLst>
          </p:cNvPr>
          <p:cNvSpPr>
            <a:spLocks noGrp="1"/>
          </p:cNvSpPr>
          <p:nvPr>
            <p:ph type="sldNum" sz="quarter" idx="12"/>
          </p:nvPr>
        </p:nvSpPr>
        <p:spPr/>
        <p:txBody>
          <a:bodyPr/>
          <a:lstStyle>
            <a:lvl1pPr>
              <a:defRPr/>
            </a:lvl1pPr>
          </a:lstStyle>
          <a:p>
            <a:pPr>
              <a:defRPr/>
            </a:pPr>
            <a:fld id="{64D5C65E-A397-4308-A2A5-37E56EA39506}" type="slidenum">
              <a:rPr lang="en-US"/>
              <a:pPr>
                <a:defRPr/>
              </a:pPr>
              <a:t>‹#›</a:t>
            </a:fld>
            <a:endParaRPr lang="en-US"/>
          </a:p>
        </p:txBody>
      </p:sp>
    </p:spTree>
    <p:extLst>
      <p:ext uri="{BB962C8B-B14F-4D97-AF65-F5344CB8AC3E}">
        <p14:creationId xmlns:p14="http://schemas.microsoft.com/office/powerpoint/2010/main" val="5473721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2A5AF-96EF-A442-A989-970F469ECEF1}"/>
              </a:ext>
            </a:extLst>
          </p:cNvPr>
          <p:cNvSpPr>
            <a:spLocks noGrp="1"/>
          </p:cNvSpPr>
          <p:nvPr>
            <p:ph type="dt" sz="half" idx="10"/>
          </p:nvPr>
        </p:nvSpPr>
        <p:spPr/>
        <p:txBody>
          <a:bodyPr/>
          <a:lstStyle>
            <a:lvl1pPr>
              <a:defRPr/>
            </a:lvl1pPr>
          </a:lstStyle>
          <a:p>
            <a:pPr>
              <a:defRPr/>
            </a:pPr>
            <a:fld id="{61E736F9-7087-472B-8123-4553AB10DB05}" type="datetimeFigureOut">
              <a:rPr lang="en-US"/>
              <a:pPr>
                <a:defRPr/>
              </a:pPr>
              <a:t>3/26/2023</a:t>
            </a:fld>
            <a:endParaRPr lang="en-US"/>
          </a:p>
        </p:txBody>
      </p:sp>
      <p:sp>
        <p:nvSpPr>
          <p:cNvPr id="5" name="Footer Placeholder 4">
            <a:extLst>
              <a:ext uri="{FF2B5EF4-FFF2-40B4-BE49-F238E27FC236}">
                <a16:creationId xmlns:a16="http://schemas.microsoft.com/office/drawing/2014/main" id="{96C30A2B-BD9E-7813-189A-C59E52531F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0F85F4-0999-3EB8-A4AD-7294993EB5AD}"/>
              </a:ext>
            </a:extLst>
          </p:cNvPr>
          <p:cNvSpPr>
            <a:spLocks noGrp="1"/>
          </p:cNvSpPr>
          <p:nvPr>
            <p:ph type="sldNum" sz="quarter" idx="12"/>
          </p:nvPr>
        </p:nvSpPr>
        <p:spPr/>
        <p:txBody>
          <a:bodyPr/>
          <a:lstStyle>
            <a:lvl1pPr>
              <a:defRPr/>
            </a:lvl1pPr>
          </a:lstStyle>
          <a:p>
            <a:pPr>
              <a:defRPr/>
            </a:pPr>
            <a:fld id="{353D467B-1C7B-4C51-B597-534D49715C6D}" type="slidenum">
              <a:rPr lang="en-US"/>
              <a:pPr>
                <a:defRPr/>
              </a:pPr>
              <a:t>‹#›</a:t>
            </a:fld>
            <a:endParaRPr lang="en-US"/>
          </a:p>
        </p:txBody>
      </p:sp>
    </p:spTree>
    <p:extLst>
      <p:ext uri="{BB962C8B-B14F-4D97-AF65-F5344CB8AC3E}">
        <p14:creationId xmlns:p14="http://schemas.microsoft.com/office/powerpoint/2010/main" val="34478285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D0301AB-4891-6642-9F6B-7EBB1984E4CB}"/>
              </a:ext>
            </a:extLst>
          </p:cNvPr>
          <p:cNvSpPr>
            <a:spLocks noGrp="1"/>
          </p:cNvSpPr>
          <p:nvPr>
            <p:ph type="dt" sz="half" idx="10"/>
          </p:nvPr>
        </p:nvSpPr>
        <p:spPr/>
        <p:txBody>
          <a:bodyPr/>
          <a:lstStyle>
            <a:lvl1pPr>
              <a:defRPr/>
            </a:lvl1pPr>
          </a:lstStyle>
          <a:p>
            <a:pPr>
              <a:defRPr/>
            </a:pPr>
            <a:fld id="{8D5B2098-60A7-4ED5-8B25-72F4369C6354}" type="datetimeFigureOut">
              <a:rPr lang="en-US"/>
              <a:pPr>
                <a:defRPr/>
              </a:pPr>
              <a:t>3/26/2023</a:t>
            </a:fld>
            <a:endParaRPr lang="en-US"/>
          </a:p>
        </p:txBody>
      </p:sp>
      <p:sp>
        <p:nvSpPr>
          <p:cNvPr id="5" name="Footer Placeholder 4">
            <a:extLst>
              <a:ext uri="{FF2B5EF4-FFF2-40B4-BE49-F238E27FC236}">
                <a16:creationId xmlns:a16="http://schemas.microsoft.com/office/drawing/2014/main" id="{98C4AFF9-E4AA-2917-CB79-5E20F08513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7922A29-B7FB-7148-AC07-15A7B29A6989}"/>
              </a:ext>
            </a:extLst>
          </p:cNvPr>
          <p:cNvSpPr>
            <a:spLocks noGrp="1"/>
          </p:cNvSpPr>
          <p:nvPr>
            <p:ph type="sldNum" sz="quarter" idx="12"/>
          </p:nvPr>
        </p:nvSpPr>
        <p:spPr/>
        <p:txBody>
          <a:bodyPr/>
          <a:lstStyle>
            <a:lvl1pPr>
              <a:defRPr/>
            </a:lvl1pPr>
          </a:lstStyle>
          <a:p>
            <a:pPr>
              <a:defRPr/>
            </a:pPr>
            <a:fld id="{776AA193-7CC1-45CA-884E-A5A52BCD1C4C}" type="slidenum">
              <a:rPr lang="en-US"/>
              <a:pPr>
                <a:defRPr/>
              </a:pPr>
              <a:t>‹#›</a:t>
            </a:fld>
            <a:endParaRPr lang="en-US"/>
          </a:p>
        </p:txBody>
      </p:sp>
    </p:spTree>
    <p:extLst>
      <p:ext uri="{BB962C8B-B14F-4D97-AF65-F5344CB8AC3E}">
        <p14:creationId xmlns:p14="http://schemas.microsoft.com/office/powerpoint/2010/main" val="486161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A40EC602-0AFB-4F6A-8D52-101840970445}" type="datetimeFigureOut">
              <a:rPr lang="en-US" smtClean="0"/>
              <a:pPr/>
              <a:t>3/26/2023</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E9E5FB2-955B-437C-BF5D-8A143C18EA69}"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slow">
    <p:fade thruBlk="1"/>
  </p:transition>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AA07AC1A-1E87-F145-CE33-C7C089D38E26}"/>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FEE8EA72-00E1-E5EB-B970-946E131E838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C397817-E012-516B-4732-3328A1A476D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95A7EBA-F597-48F9-82AB-4F1729900ACC}" type="datetimeFigureOut">
              <a:rPr lang="en-US"/>
              <a:pPr>
                <a:defRPr/>
              </a:pPr>
              <a:t>3/26/2023</a:t>
            </a:fld>
            <a:endParaRPr lang="en-US"/>
          </a:p>
        </p:txBody>
      </p:sp>
      <p:sp>
        <p:nvSpPr>
          <p:cNvPr id="5" name="Footer Placeholder 4">
            <a:extLst>
              <a:ext uri="{FF2B5EF4-FFF2-40B4-BE49-F238E27FC236}">
                <a16:creationId xmlns:a16="http://schemas.microsoft.com/office/drawing/2014/main" id="{28A8A081-9AB0-BDB6-C75C-EFF49D6CDF7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352EAA27-A8DE-B0F7-0332-6D017253D2B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2405ED4-655D-49EA-80DE-5C0E5EA33836}" type="slidenum">
              <a:rPr lang="en-US"/>
              <a:pPr>
                <a:defRPr/>
              </a:pPr>
              <a:t>‹#›</a:t>
            </a:fld>
            <a:endParaRPr lang="en-US"/>
          </a:p>
        </p:txBody>
      </p:sp>
      <p:pic>
        <p:nvPicPr>
          <p:cNvPr id="7" name="Picture 6" descr="A close up of a book&#10;&#10;Description automatically generated">
            <a:extLst>
              <a:ext uri="{FF2B5EF4-FFF2-40B4-BE49-F238E27FC236}">
                <a16:creationId xmlns:a16="http://schemas.microsoft.com/office/drawing/2014/main" id="{C19043AB-DB36-D6D3-6D60-B4580C2D2FD9}"/>
              </a:ext>
            </a:extLst>
          </p:cNvPr>
          <p:cNvPicPr>
            <a:picLocks noChangeAspect="1"/>
          </p:cNvPicPr>
          <p:nvPr userDrawn="1"/>
        </p:nvPicPr>
        <p:blipFill rotWithShape="1">
          <a:blip r:embed="rId13">
            <a:duotone>
              <a:schemeClr val="accent1">
                <a:shade val="45000"/>
                <a:satMod val="135000"/>
              </a:schemeClr>
              <a:prstClr val="white"/>
            </a:duotone>
          </a:blip>
          <a:srcRect l="10037" r="-2" b="-2"/>
          <a:stretch/>
        </p:blipFill>
        <p:spPr>
          <a:xfrm>
            <a:off x="-1" y="-1"/>
            <a:ext cx="9243061" cy="6858001"/>
          </a:xfrm>
          <a:prstGeom prst="rect">
            <a:avLst/>
          </a:prstGeom>
        </p:spPr>
      </p:pic>
    </p:spTree>
    <p:extLst>
      <p:ext uri="{BB962C8B-B14F-4D97-AF65-F5344CB8AC3E}">
        <p14:creationId xmlns:p14="http://schemas.microsoft.com/office/powerpoint/2010/main" val="279153111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304800"/>
            <a:ext cx="5824030" cy="1015663"/>
          </a:xfrm>
          <a:prstGeom prst="rect">
            <a:avLst/>
          </a:prstGeom>
          <a:noFill/>
        </p:spPr>
        <p:txBody>
          <a:bodyPr wrap="none" rtlCol="0">
            <a:spAutoFit/>
          </a:bodyPr>
          <a:lstStyle/>
          <a:p>
            <a:pPr algn="ctr"/>
            <a:r>
              <a:rPr lang="en-US" sz="3200" dirty="0">
                <a:latin typeface="MaritaTextBookHMK"/>
              </a:rPr>
              <a:t>Sin is a problem for every person</a:t>
            </a:r>
          </a:p>
          <a:p>
            <a:pPr algn="ctr"/>
            <a:r>
              <a:rPr lang="en-US" sz="2800" dirty="0">
                <a:solidFill>
                  <a:srgbClr val="FFFF66"/>
                </a:solidFill>
                <a:effectLst>
                  <a:outerShdw blurRad="38100" dist="38100" dir="2700000" algn="tl">
                    <a:srgbClr val="000000">
                      <a:alpha val="43137"/>
                    </a:srgbClr>
                  </a:outerShdw>
                </a:effectLst>
                <a:latin typeface="MaritaTextBookHMK"/>
              </a:rPr>
              <a:t>(Rom. 3:23; 1 John 1:8)</a:t>
            </a:r>
          </a:p>
        </p:txBody>
      </p:sp>
      <p:sp>
        <p:nvSpPr>
          <p:cNvPr id="3" name="TextBox 2"/>
          <p:cNvSpPr txBox="1"/>
          <p:nvPr/>
        </p:nvSpPr>
        <p:spPr>
          <a:xfrm>
            <a:off x="165145" y="1600200"/>
            <a:ext cx="8826455" cy="4031873"/>
          </a:xfrm>
          <a:prstGeom prst="rect">
            <a:avLst/>
          </a:prstGeom>
          <a:noFill/>
        </p:spPr>
        <p:txBody>
          <a:bodyPr wrap="none" rtlCol="0">
            <a:spAutoFit/>
          </a:bodyPr>
          <a:lstStyle/>
          <a:p>
            <a:pPr algn="ctr"/>
            <a:r>
              <a:rPr lang="en-US" sz="3200" dirty="0">
                <a:latin typeface="MaritaTextBookHMK"/>
              </a:rPr>
              <a:t>Some seem to struggle with sin more than others</a:t>
            </a:r>
          </a:p>
          <a:p>
            <a:pPr lvl="1">
              <a:buFont typeface="Arial" pitchFamily="34" charset="0"/>
              <a:buChar char="•"/>
            </a:pPr>
            <a:r>
              <a:rPr lang="en-US" sz="2800" dirty="0">
                <a:solidFill>
                  <a:srgbClr val="FFFF66"/>
                </a:solidFill>
                <a:effectLst>
                  <a:outerShdw blurRad="38100" dist="38100" dir="2700000" algn="tl">
                    <a:srgbClr val="000000">
                      <a:alpha val="43137"/>
                    </a:srgbClr>
                  </a:outerShdw>
                </a:effectLst>
                <a:latin typeface="MaritaTextBookHMK"/>
              </a:rPr>
              <a:t> “Struggle” – not given over to a life of sin</a:t>
            </a:r>
          </a:p>
          <a:p>
            <a:pPr lvl="1">
              <a:buFont typeface="Arial" pitchFamily="34" charset="0"/>
              <a:buChar char="•"/>
            </a:pPr>
            <a:r>
              <a:rPr lang="en-US" sz="2800" dirty="0">
                <a:solidFill>
                  <a:srgbClr val="FFFF66"/>
                </a:solidFill>
                <a:effectLst>
                  <a:outerShdw blurRad="38100" dist="38100" dir="2700000" algn="tl">
                    <a:srgbClr val="000000">
                      <a:alpha val="43137"/>
                    </a:srgbClr>
                  </a:outerShdw>
                </a:effectLst>
                <a:latin typeface="MaritaTextBookHMK"/>
              </a:rPr>
              <a:t> “Struggle” – pulled, torn between two…</a:t>
            </a:r>
          </a:p>
          <a:p>
            <a:pPr lvl="1">
              <a:buFont typeface="Arial" pitchFamily="34" charset="0"/>
              <a:buChar char="•"/>
            </a:pPr>
            <a:r>
              <a:rPr lang="en-US" sz="2800" dirty="0">
                <a:solidFill>
                  <a:srgbClr val="FFFF66"/>
                </a:solidFill>
                <a:effectLst>
                  <a:outerShdw blurRad="38100" dist="38100" dir="2700000" algn="tl">
                    <a:srgbClr val="000000">
                      <a:alpha val="43137"/>
                    </a:srgbClr>
                  </a:outerShdw>
                </a:effectLst>
                <a:latin typeface="MaritaTextBookHMK"/>
              </a:rPr>
              <a:t> May struggle with:</a:t>
            </a:r>
            <a:endParaRPr lang="en-US" sz="2800" dirty="0">
              <a:effectLst>
                <a:outerShdw blurRad="38100" dist="38100" dir="2700000" algn="tl">
                  <a:srgbClr val="000000">
                    <a:alpha val="43137"/>
                  </a:srgbClr>
                </a:outerShdw>
              </a:effectLst>
              <a:latin typeface="MaritaTextBookHMK"/>
            </a:endParaRPr>
          </a:p>
          <a:p>
            <a:pPr lvl="2">
              <a:buFont typeface="Wingdings" pitchFamily="2" charset="2"/>
              <a:buChar char="ü"/>
            </a:pPr>
            <a:r>
              <a:rPr lang="en-US" sz="2800" dirty="0">
                <a:effectLst>
                  <a:outerShdw blurRad="38100" dist="38100" dir="2700000" algn="tl">
                    <a:srgbClr val="000000">
                      <a:alpha val="43137"/>
                    </a:srgbClr>
                  </a:outerShdw>
                </a:effectLst>
                <a:latin typeface="MaritaTextBookHMK"/>
              </a:rPr>
              <a:t> Bad language</a:t>
            </a:r>
          </a:p>
          <a:p>
            <a:pPr lvl="2">
              <a:buFont typeface="Wingdings" pitchFamily="2" charset="2"/>
              <a:buChar char="ü"/>
            </a:pPr>
            <a:r>
              <a:rPr lang="en-US" sz="2800" dirty="0">
                <a:effectLst>
                  <a:outerShdw blurRad="38100" dist="38100" dir="2700000" algn="tl">
                    <a:srgbClr val="000000">
                      <a:alpha val="43137"/>
                    </a:srgbClr>
                  </a:outerShdw>
                </a:effectLst>
                <a:latin typeface="MaritaTextBookHMK"/>
              </a:rPr>
              <a:t> Pornography</a:t>
            </a:r>
          </a:p>
          <a:p>
            <a:pPr lvl="2">
              <a:buFont typeface="Wingdings" pitchFamily="2" charset="2"/>
              <a:buChar char="ü"/>
            </a:pPr>
            <a:r>
              <a:rPr lang="en-US" sz="2800" dirty="0">
                <a:effectLst>
                  <a:outerShdw blurRad="38100" dist="38100" dir="2700000" algn="tl">
                    <a:srgbClr val="000000">
                      <a:alpha val="43137"/>
                    </a:srgbClr>
                  </a:outerShdw>
                </a:effectLst>
                <a:latin typeface="MaritaTextBookHMK"/>
              </a:rPr>
              <a:t> Drinking</a:t>
            </a:r>
          </a:p>
          <a:p>
            <a:pPr lvl="2">
              <a:buFont typeface="Wingdings" pitchFamily="2" charset="2"/>
              <a:buChar char="ü"/>
            </a:pPr>
            <a:r>
              <a:rPr lang="en-US" sz="2800" dirty="0">
                <a:effectLst>
                  <a:outerShdw blurRad="38100" dist="38100" dir="2700000" algn="tl">
                    <a:srgbClr val="000000">
                      <a:alpha val="43137"/>
                    </a:srgbClr>
                  </a:outerShdw>
                </a:effectLst>
                <a:latin typeface="MaritaTextBookHMK"/>
              </a:rPr>
              <a:t> Smoking</a:t>
            </a:r>
          </a:p>
          <a:p>
            <a:pPr lvl="2">
              <a:buFont typeface="Wingdings" pitchFamily="2" charset="2"/>
              <a:buChar char="ü"/>
            </a:pPr>
            <a:r>
              <a:rPr lang="en-US" sz="2800" dirty="0">
                <a:effectLst>
                  <a:outerShdw blurRad="38100" dist="38100" dir="2700000" algn="tl">
                    <a:srgbClr val="000000">
                      <a:alpha val="43137"/>
                    </a:srgbClr>
                  </a:outerShdw>
                </a:effectLst>
                <a:latin typeface="MaritaTextBookHMK"/>
              </a:rPr>
              <a:t> Misplaced priorities</a:t>
            </a:r>
          </a:p>
        </p:txBody>
      </p:sp>
      <p:sp>
        <p:nvSpPr>
          <p:cNvPr id="5" name="Rounded Rectangle 4"/>
          <p:cNvSpPr/>
          <p:nvPr/>
        </p:nvSpPr>
        <p:spPr>
          <a:xfrm>
            <a:off x="1752600" y="5867400"/>
            <a:ext cx="6400800" cy="685800"/>
          </a:xfrm>
          <a:prstGeom prst="roundRect">
            <a:avLst>
              <a:gd name="adj" fmla="val 33598"/>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3200" b="1" dirty="0">
                <a:solidFill>
                  <a:srgbClr val="0000FF"/>
                </a:solidFill>
                <a:latin typeface="MaritaTextBookHMK"/>
              </a:rPr>
              <a:t>Some </a:t>
            </a:r>
            <a:r>
              <a:rPr lang="en-US" sz="3200" b="1" u="sng" dirty="0">
                <a:solidFill>
                  <a:srgbClr val="0000FF"/>
                </a:solidFill>
                <a:latin typeface="MaritaTextBookHMK"/>
              </a:rPr>
              <a:t>Always</a:t>
            </a:r>
            <a:r>
              <a:rPr lang="en-US" sz="3200" b="1" dirty="0">
                <a:solidFill>
                  <a:srgbClr val="0000FF"/>
                </a:solidFill>
                <a:latin typeface="MaritaTextBookHMK"/>
              </a:rPr>
              <a:t> Seem to Struggle!</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2000"/>
                                        <p:tgtEl>
                                          <p:spTgt spid="3">
                                            <p:txEl>
                                              <p:pRg st="4" end="4"/>
                                            </p:txEl>
                                          </p:spTgt>
                                        </p:tgtEl>
                                      </p:cBhvr>
                                    </p:animEffect>
                                    <p:anim calcmode="lin" valueType="num">
                                      <p:cBhvr>
                                        <p:cTn id="40"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2000"/>
                                        <p:tgtEl>
                                          <p:spTgt spid="3">
                                            <p:txEl>
                                              <p:pRg st="5" end="5"/>
                                            </p:txEl>
                                          </p:spTgt>
                                        </p:tgtEl>
                                      </p:cBhvr>
                                    </p:animEffect>
                                    <p:anim calcmode="lin" valueType="num">
                                      <p:cBhvr>
                                        <p:cTn id="48"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fade">
                                      <p:cBhvr>
                                        <p:cTn id="55" dur="2000"/>
                                        <p:tgtEl>
                                          <p:spTgt spid="3">
                                            <p:txEl>
                                              <p:pRg st="6" end="6"/>
                                            </p:txEl>
                                          </p:spTgt>
                                        </p:tgtEl>
                                      </p:cBhvr>
                                    </p:animEffect>
                                    <p:anim calcmode="lin" valueType="num">
                                      <p:cBhvr>
                                        <p:cTn id="5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2000"/>
                                        <p:tgtEl>
                                          <p:spTgt spid="3">
                                            <p:txEl>
                                              <p:pRg st="7" end="7"/>
                                            </p:txEl>
                                          </p:spTgt>
                                        </p:tgtEl>
                                      </p:cBhvr>
                                    </p:animEffect>
                                    <p:anim calcmode="lin" valueType="num">
                                      <p:cBhvr>
                                        <p:cTn id="64"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Effect transition="in" filter="fade">
                                      <p:cBhvr>
                                        <p:cTn id="71" dur="2000"/>
                                        <p:tgtEl>
                                          <p:spTgt spid="3">
                                            <p:txEl>
                                              <p:pRg st="8" end="8"/>
                                            </p:txEl>
                                          </p:spTgt>
                                        </p:tgtEl>
                                      </p:cBhvr>
                                    </p:animEffect>
                                    <p:anim calcmode="lin" valueType="num">
                                      <p:cBhvr>
                                        <p:cTn id="72"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3"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74"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7" presetClass="entr" presetSubtype="0" fill="hold" grpId="0" nodeType="click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fade">
                                      <p:cBhvr>
                                        <p:cTn id="79" dur="1000"/>
                                        <p:tgtEl>
                                          <p:spTgt spid="5"/>
                                        </p:tgtEl>
                                      </p:cBhvr>
                                    </p:animEffect>
                                    <p:anim calcmode="lin" valueType="num">
                                      <p:cBhvr>
                                        <p:cTn id="80" dur="1000" fill="hold"/>
                                        <p:tgtEl>
                                          <p:spTgt spid="5"/>
                                        </p:tgtEl>
                                        <p:attrNameLst>
                                          <p:attrName>ppt_x</p:attrName>
                                        </p:attrNameLst>
                                      </p:cBhvr>
                                      <p:tavLst>
                                        <p:tav tm="0">
                                          <p:val>
                                            <p:strVal val="#ppt_x"/>
                                          </p:val>
                                        </p:tav>
                                        <p:tav tm="100000">
                                          <p:val>
                                            <p:strVal val="#ppt_x"/>
                                          </p:val>
                                        </p:tav>
                                      </p:tavLst>
                                    </p:anim>
                                    <p:anim calcmode="lin" valueType="num">
                                      <p:cBhvr>
                                        <p:cTn id="81" dur="900" decel="100000" fill="hold"/>
                                        <p:tgtEl>
                                          <p:spTgt spid="5"/>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0546" y="182940"/>
            <a:ext cx="8549135" cy="2123658"/>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6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There is a Battle</a:t>
            </a:r>
            <a:endParaRPr lang="en-US" sz="6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endParaRPr>
          </a:p>
          <a:p>
            <a:pPr algn="ctr"/>
            <a:r>
              <a:rPr lang="en-US" sz="6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Between Flesh &amp; Spirit</a:t>
            </a:r>
          </a:p>
        </p:txBody>
      </p:sp>
      <p:sp>
        <p:nvSpPr>
          <p:cNvPr id="3" name="TextBox 2"/>
          <p:cNvSpPr txBox="1"/>
          <p:nvPr/>
        </p:nvSpPr>
        <p:spPr>
          <a:xfrm>
            <a:off x="99461" y="3581400"/>
            <a:ext cx="8945077" cy="707886"/>
          </a:xfrm>
          <a:prstGeom prst="rect">
            <a:avLst/>
          </a:prstGeom>
          <a:noFill/>
        </p:spPr>
        <p:txBody>
          <a:bodyPr wrap="none" rtlCol="0">
            <a:spAutoFit/>
          </a:bodyPr>
          <a:lstStyle/>
          <a:p>
            <a:r>
              <a:rPr lang="en-US" sz="4000" dirty="0">
                <a:latin typeface="MaritaTextBookHMK"/>
              </a:rPr>
              <a:t>So, What Is The  Solution To The Battle?</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2689"/>
            <a:ext cx="8063426" cy="1511311"/>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ts val="5500"/>
              </a:lnSpc>
            </a:pPr>
            <a:r>
              <a:rPr lang="en-US" sz="4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Solution: </a:t>
            </a:r>
          </a:p>
          <a:p>
            <a:pPr algn="ctr">
              <a:lnSpc>
                <a:spcPts val="5500"/>
              </a:lnSpc>
            </a:pPr>
            <a:r>
              <a:rPr lang="en-US" sz="48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Battle Between Flesh &amp; Spirit</a:t>
            </a:r>
          </a:p>
        </p:txBody>
      </p:sp>
      <p:sp>
        <p:nvSpPr>
          <p:cNvPr id="5" name="Rectangle 4"/>
          <p:cNvSpPr/>
          <p:nvPr/>
        </p:nvSpPr>
        <p:spPr>
          <a:xfrm>
            <a:off x="1143000" y="2209800"/>
            <a:ext cx="40386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r>
              <a:rPr lang="en-US" sz="3200" b="1" dirty="0">
                <a:solidFill>
                  <a:schemeClr val="tx1"/>
                </a:solidFill>
                <a:latin typeface="MaritaTextBookHMK"/>
              </a:rPr>
              <a:t> </a:t>
            </a:r>
            <a:r>
              <a:rPr lang="en-US" sz="3200" b="1" dirty="0">
                <a:solidFill>
                  <a:srgbClr val="FFFF00"/>
                </a:solidFill>
                <a:latin typeface="MaritaTextBookHMK"/>
              </a:rPr>
              <a:t>Understand </a:t>
            </a:r>
            <a:endParaRPr lang="en-US" sz="3200" b="1" dirty="0">
              <a:solidFill>
                <a:schemeClr val="tx1"/>
              </a:solidFill>
              <a:latin typeface="MaritaTextBookHMK"/>
            </a:endParaRPr>
          </a:p>
        </p:txBody>
      </p:sp>
      <p:sp>
        <p:nvSpPr>
          <p:cNvPr id="11" name="Rectangle 10"/>
          <p:cNvSpPr/>
          <p:nvPr/>
        </p:nvSpPr>
        <p:spPr>
          <a:xfrm>
            <a:off x="2209800" y="2895600"/>
            <a:ext cx="40386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r>
              <a:rPr lang="en-US" sz="3200" b="1" dirty="0">
                <a:solidFill>
                  <a:schemeClr val="tx1"/>
                </a:solidFill>
                <a:latin typeface="MaritaTextBookHMK"/>
              </a:rPr>
              <a:t> </a:t>
            </a:r>
            <a:r>
              <a:rPr lang="en-US" sz="3200" b="1" dirty="0">
                <a:solidFill>
                  <a:srgbClr val="FFFF00"/>
                </a:solidFill>
                <a:latin typeface="MaritaTextBookHMK"/>
              </a:rPr>
              <a:t>Remember</a:t>
            </a:r>
            <a:r>
              <a:rPr lang="en-US" sz="3200" b="1" dirty="0">
                <a:solidFill>
                  <a:schemeClr val="tx1"/>
                </a:solidFill>
                <a:latin typeface="MaritaTextBookHMK"/>
              </a:rPr>
              <a:t> </a:t>
            </a:r>
          </a:p>
        </p:txBody>
      </p:sp>
      <p:sp>
        <p:nvSpPr>
          <p:cNvPr id="12" name="Rectangle 11"/>
          <p:cNvSpPr/>
          <p:nvPr/>
        </p:nvSpPr>
        <p:spPr>
          <a:xfrm>
            <a:off x="3048000" y="3581400"/>
            <a:ext cx="40386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r>
              <a:rPr lang="en-US" sz="3200" b="1" dirty="0">
                <a:solidFill>
                  <a:schemeClr val="tx1"/>
                </a:solidFill>
                <a:latin typeface="MaritaTextBookHMK"/>
              </a:rPr>
              <a:t> </a:t>
            </a:r>
            <a:r>
              <a:rPr lang="en-US" sz="3200" b="1" dirty="0">
                <a:solidFill>
                  <a:srgbClr val="FFFF00"/>
                </a:solidFill>
                <a:latin typeface="MaritaTextBookHMK"/>
              </a:rPr>
              <a:t>Decide</a:t>
            </a:r>
            <a:endParaRPr lang="en-US" sz="3200" b="1" dirty="0">
              <a:solidFill>
                <a:schemeClr val="tx1"/>
              </a:solidFill>
              <a:latin typeface="MaritaTextBookHMK"/>
            </a:endParaRPr>
          </a:p>
        </p:txBody>
      </p:sp>
      <p:sp>
        <p:nvSpPr>
          <p:cNvPr id="13" name="Rectangle 12"/>
          <p:cNvSpPr/>
          <p:nvPr/>
        </p:nvSpPr>
        <p:spPr>
          <a:xfrm>
            <a:off x="3886200" y="4267200"/>
            <a:ext cx="40386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r>
              <a:rPr lang="en-US" sz="3200" b="1" dirty="0">
                <a:solidFill>
                  <a:schemeClr val="tx1"/>
                </a:solidFill>
                <a:latin typeface="MaritaTextBookHMK"/>
              </a:rPr>
              <a:t> </a:t>
            </a:r>
            <a:r>
              <a:rPr lang="en-US" sz="3200" b="1" dirty="0">
                <a:solidFill>
                  <a:srgbClr val="FFFF00"/>
                </a:solidFill>
                <a:latin typeface="MaritaTextBookHMK"/>
              </a:rPr>
              <a:t>Kill</a:t>
            </a:r>
            <a:r>
              <a:rPr lang="en-US" sz="3200" b="1" dirty="0">
                <a:solidFill>
                  <a:schemeClr val="tx1"/>
                </a:solidFill>
                <a:latin typeface="MaritaTextBookHMK"/>
              </a:rPr>
              <a:t> </a:t>
            </a:r>
          </a:p>
        </p:txBody>
      </p:sp>
      <p:sp>
        <p:nvSpPr>
          <p:cNvPr id="14" name="Rectangle 13"/>
          <p:cNvSpPr/>
          <p:nvPr/>
        </p:nvSpPr>
        <p:spPr>
          <a:xfrm>
            <a:off x="4724400" y="4953000"/>
            <a:ext cx="40386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r>
              <a:rPr lang="en-US" sz="3200" b="1" dirty="0">
                <a:solidFill>
                  <a:schemeClr val="tx1"/>
                </a:solidFill>
                <a:latin typeface="MaritaTextBookHMK"/>
              </a:rPr>
              <a:t> </a:t>
            </a:r>
            <a:r>
              <a:rPr lang="en-US" sz="3200" b="1" dirty="0">
                <a:solidFill>
                  <a:srgbClr val="FFFF00"/>
                </a:solidFill>
                <a:latin typeface="MaritaTextBookHMK"/>
              </a:rPr>
              <a:t>Continue</a:t>
            </a:r>
            <a:endParaRPr lang="en-US" sz="3200" b="1" dirty="0">
              <a:solidFill>
                <a:schemeClr val="tx1"/>
              </a:solidFill>
              <a:latin typeface="MaritaTextBookHMK"/>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000" fill="hold"/>
                                        <p:tgtEl>
                                          <p:spTgt spid="11"/>
                                        </p:tgtEl>
                                        <p:attrNameLst>
                                          <p:attrName>ppt_x</p:attrName>
                                        </p:attrNameLst>
                                      </p:cBhvr>
                                      <p:tavLst>
                                        <p:tav tm="0">
                                          <p:val>
                                            <p:strVal val="0-#ppt_w/2"/>
                                          </p:val>
                                        </p:tav>
                                        <p:tav tm="100000">
                                          <p:val>
                                            <p:strVal val="#ppt_x"/>
                                          </p:val>
                                        </p:tav>
                                      </p:tavLst>
                                    </p:anim>
                                    <p:anim calcmode="lin" valueType="num">
                                      <p:cBhvr additive="base">
                                        <p:cTn id="12" dur="2000" fill="hold"/>
                                        <p:tgtEl>
                                          <p:spTgt spid="11"/>
                                        </p:tgtEl>
                                        <p:attrNameLst>
                                          <p:attrName>ppt_y</p:attrName>
                                        </p:attrNameLst>
                                      </p:cBhvr>
                                      <p:tavLst>
                                        <p:tav tm="0">
                                          <p:val>
                                            <p:strVal val="#ppt_y"/>
                                          </p:val>
                                        </p:tav>
                                        <p:tav tm="100000">
                                          <p:val>
                                            <p:strVal val="#ppt_y"/>
                                          </p:val>
                                        </p:tav>
                                      </p:tavLst>
                                    </p:anim>
                                  </p:childTnLst>
                                </p:cTn>
                              </p:par>
                              <p:par>
                                <p:cTn id="13" presetID="23" presetClass="entr" presetSubtype="52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2000" fill="hold"/>
                                        <p:tgtEl>
                                          <p:spTgt spid="12"/>
                                        </p:tgtEl>
                                        <p:attrNameLst>
                                          <p:attrName>ppt_w</p:attrName>
                                        </p:attrNameLst>
                                      </p:cBhvr>
                                      <p:tavLst>
                                        <p:tav tm="0">
                                          <p:val>
                                            <p:fltVal val="0"/>
                                          </p:val>
                                        </p:tav>
                                        <p:tav tm="100000">
                                          <p:val>
                                            <p:strVal val="#ppt_w"/>
                                          </p:val>
                                        </p:tav>
                                      </p:tavLst>
                                    </p:anim>
                                    <p:anim calcmode="lin" valueType="num">
                                      <p:cBhvr>
                                        <p:cTn id="16" dur="2000" fill="hold"/>
                                        <p:tgtEl>
                                          <p:spTgt spid="12"/>
                                        </p:tgtEl>
                                        <p:attrNameLst>
                                          <p:attrName>ppt_h</p:attrName>
                                        </p:attrNameLst>
                                      </p:cBhvr>
                                      <p:tavLst>
                                        <p:tav tm="0">
                                          <p:val>
                                            <p:fltVal val="0"/>
                                          </p:val>
                                        </p:tav>
                                        <p:tav tm="100000">
                                          <p:val>
                                            <p:strVal val="#ppt_h"/>
                                          </p:val>
                                        </p:tav>
                                      </p:tavLst>
                                    </p:anim>
                                    <p:anim calcmode="lin" valueType="num">
                                      <p:cBhvr>
                                        <p:cTn id="17" dur="2000" fill="hold"/>
                                        <p:tgtEl>
                                          <p:spTgt spid="12"/>
                                        </p:tgtEl>
                                        <p:attrNameLst>
                                          <p:attrName>ppt_x</p:attrName>
                                        </p:attrNameLst>
                                      </p:cBhvr>
                                      <p:tavLst>
                                        <p:tav tm="0">
                                          <p:val>
                                            <p:fltVal val="0.5"/>
                                          </p:val>
                                        </p:tav>
                                        <p:tav tm="100000">
                                          <p:val>
                                            <p:strVal val="#ppt_x"/>
                                          </p:val>
                                        </p:tav>
                                      </p:tavLst>
                                    </p:anim>
                                    <p:anim calcmode="lin" valueType="num">
                                      <p:cBhvr>
                                        <p:cTn id="18" dur="2000" fill="hold"/>
                                        <p:tgtEl>
                                          <p:spTgt spid="12"/>
                                        </p:tgtEl>
                                        <p:attrNameLst>
                                          <p:attrName>ppt_y</p:attrName>
                                        </p:attrNameLst>
                                      </p:cBhvr>
                                      <p:tavLst>
                                        <p:tav tm="0">
                                          <p:val>
                                            <p:fltVal val="0.5"/>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2000" fill="hold"/>
                                        <p:tgtEl>
                                          <p:spTgt spid="13"/>
                                        </p:tgtEl>
                                        <p:attrNameLst>
                                          <p:attrName>ppt_x</p:attrName>
                                        </p:attrNameLst>
                                      </p:cBhvr>
                                      <p:tavLst>
                                        <p:tav tm="0">
                                          <p:val>
                                            <p:strVal val="1+#ppt_w/2"/>
                                          </p:val>
                                        </p:tav>
                                        <p:tav tm="100000">
                                          <p:val>
                                            <p:strVal val="#ppt_x"/>
                                          </p:val>
                                        </p:tav>
                                      </p:tavLst>
                                    </p:anim>
                                    <p:anim calcmode="lin" valueType="num">
                                      <p:cBhvr additive="base">
                                        <p:cTn id="22" dur="2000" fill="hold"/>
                                        <p:tgtEl>
                                          <p:spTgt spid="13"/>
                                        </p:tgtEl>
                                        <p:attrNameLst>
                                          <p:attrName>ppt_y</p:attrName>
                                        </p:attrNameLst>
                                      </p:cBhvr>
                                      <p:tavLst>
                                        <p:tav tm="0">
                                          <p:val>
                                            <p:strVal val="#ppt_y"/>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000"/>
                                        <p:tgtEl>
                                          <p:spTgt spid="14"/>
                                        </p:tgtEl>
                                      </p:cBhvr>
                                    </p:animEffect>
                                    <p:anim calcmode="lin" valueType="num">
                                      <p:cBhvr>
                                        <p:cTn id="26" dur="2000" fill="hold"/>
                                        <p:tgtEl>
                                          <p:spTgt spid="14"/>
                                        </p:tgtEl>
                                        <p:attrNameLst>
                                          <p:attrName>ppt_x</p:attrName>
                                        </p:attrNameLst>
                                      </p:cBhvr>
                                      <p:tavLst>
                                        <p:tav tm="0">
                                          <p:val>
                                            <p:strVal val="#ppt_x"/>
                                          </p:val>
                                        </p:tav>
                                        <p:tav tm="100000">
                                          <p:val>
                                            <p:strVal val="#ppt_x"/>
                                          </p:val>
                                        </p:tav>
                                      </p:tavLst>
                                    </p:anim>
                                    <p:anim calcmode="lin" valueType="num">
                                      <p:cBhvr>
                                        <p:cTn id="27" dur="1800" decel="100000" fill="hold"/>
                                        <p:tgtEl>
                                          <p:spTgt spid="14"/>
                                        </p:tgtEl>
                                        <p:attrNameLst>
                                          <p:attrName>ppt_y</p:attrName>
                                        </p:attrNameLst>
                                      </p:cBhvr>
                                      <p:tavLst>
                                        <p:tav tm="0">
                                          <p:val>
                                            <p:strVal val="#ppt_y+1"/>
                                          </p:val>
                                        </p:tav>
                                        <p:tav tm="100000">
                                          <p:val>
                                            <p:strVal val="#ppt_y-.03"/>
                                          </p:val>
                                        </p:tav>
                                      </p:tavLst>
                                    </p:anim>
                                    <p:anim calcmode="lin" valueType="num">
                                      <p:cBhvr>
                                        <p:cTn id="28" dur="200" accel="100000" fill="hold">
                                          <p:stCondLst>
                                            <p:cond delay="18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2689"/>
            <a:ext cx="8063426" cy="1511311"/>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ts val="5500"/>
              </a:lnSpc>
            </a:pPr>
            <a:r>
              <a:rPr lang="en-US" sz="4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Solution: </a:t>
            </a:r>
          </a:p>
          <a:p>
            <a:pPr algn="ctr">
              <a:lnSpc>
                <a:spcPts val="5500"/>
              </a:lnSpc>
            </a:pPr>
            <a:r>
              <a:rPr lang="en-US" sz="48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Battle Between Flesh &amp; Spirit</a:t>
            </a:r>
          </a:p>
        </p:txBody>
      </p:sp>
      <p:sp>
        <p:nvSpPr>
          <p:cNvPr id="5" name="Rectangle 4"/>
          <p:cNvSpPr/>
          <p:nvPr/>
        </p:nvSpPr>
        <p:spPr>
          <a:xfrm>
            <a:off x="304800" y="1828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b="1" dirty="0">
                <a:solidFill>
                  <a:schemeClr val="tx1"/>
                </a:solidFill>
                <a:latin typeface="MaritaTextBookHMK"/>
              </a:rPr>
              <a:t> </a:t>
            </a:r>
            <a:r>
              <a:rPr lang="en-US" sz="3200" b="1" dirty="0">
                <a:solidFill>
                  <a:srgbClr val="FFFF00"/>
                </a:solidFill>
                <a:latin typeface="MaritaTextBookHMK"/>
              </a:rPr>
              <a:t>Understand </a:t>
            </a:r>
            <a:r>
              <a:rPr lang="en-US" sz="3200" b="1" dirty="0">
                <a:solidFill>
                  <a:schemeClr val="tx1"/>
                </a:solidFill>
                <a:latin typeface="MaritaTextBookHMK"/>
              </a:rPr>
              <a:t>– The Battle</a:t>
            </a:r>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b="1" dirty="0">
                <a:solidFill>
                  <a:schemeClr val="tx1"/>
                </a:solidFill>
                <a:latin typeface="MaritaTextBookHMK"/>
              </a:rPr>
              <a:t> </a:t>
            </a:r>
            <a:r>
              <a:rPr lang="en-US" sz="3200" b="1" dirty="0">
                <a:solidFill>
                  <a:srgbClr val="FFFF00"/>
                </a:solidFill>
                <a:latin typeface="MaritaTextBookHMK"/>
              </a:rPr>
              <a:t>Understand </a:t>
            </a:r>
            <a:r>
              <a:rPr lang="en-US" sz="3200" b="1" dirty="0">
                <a:solidFill>
                  <a:schemeClr val="tx1"/>
                </a:solidFill>
                <a:latin typeface="MaritaTextBookHMK"/>
              </a:rPr>
              <a:t>– The Battle</a:t>
            </a:r>
          </a:p>
        </p:txBody>
      </p:sp>
      <p:sp>
        <p:nvSpPr>
          <p:cNvPr id="3" name="TextBox 2"/>
          <p:cNvSpPr txBox="1"/>
          <p:nvPr/>
        </p:nvSpPr>
        <p:spPr>
          <a:xfrm>
            <a:off x="457200" y="1371600"/>
            <a:ext cx="7924800" cy="1815882"/>
          </a:xfrm>
          <a:prstGeom prst="rect">
            <a:avLst/>
          </a:prstGeom>
          <a:noFill/>
        </p:spPr>
        <p:txBody>
          <a:bodyPr wrap="square" rtlCol="0">
            <a:spAutoFit/>
          </a:bodyPr>
          <a:lstStyle/>
          <a:p>
            <a:pPr marL="514350" indent="-514350">
              <a:buFont typeface="+mj-lt"/>
              <a:buAutoNum type="alphaUcPeriod"/>
            </a:pPr>
            <a:r>
              <a:rPr lang="en-US" sz="2800" b="1" dirty="0">
                <a:solidFill>
                  <a:srgbClr val="FFFF00"/>
                </a:solidFill>
                <a:latin typeface="MaritaTextBookHMK"/>
              </a:rPr>
              <a:t>There is a conflict – A war</a:t>
            </a:r>
          </a:p>
          <a:p>
            <a:pPr marL="971550" lvl="1" indent="-514350">
              <a:buFont typeface="+mj-lt"/>
              <a:buAutoNum type="arabicPeriod"/>
            </a:pPr>
            <a:r>
              <a:rPr lang="en-US" sz="2800" dirty="0">
                <a:latin typeface="MaritaTextBookHMK"/>
              </a:rPr>
              <a:t>Between God and Satan (Gen. 3:5, 15; Job)</a:t>
            </a:r>
          </a:p>
          <a:p>
            <a:pPr marL="971550" lvl="1" indent="-514350">
              <a:buFont typeface="+mj-lt"/>
              <a:buAutoNum type="arabicPeriod"/>
            </a:pPr>
            <a:r>
              <a:rPr lang="en-US" sz="2800" dirty="0">
                <a:latin typeface="MaritaTextBookHMK"/>
              </a:rPr>
              <a:t>Good and evil (Gen. 3:5)</a:t>
            </a:r>
          </a:p>
          <a:p>
            <a:pPr marL="971550" lvl="1" indent="-514350">
              <a:buFont typeface="+mj-lt"/>
              <a:buAutoNum type="arabicPeriod"/>
            </a:pPr>
            <a:r>
              <a:rPr lang="en-US" sz="2800" b="1" dirty="0">
                <a:latin typeface="MaritaTextBookHMK"/>
              </a:rPr>
              <a:t> Spirit and flesh (Gal. 5:16-18)</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b="1" dirty="0">
                <a:solidFill>
                  <a:schemeClr val="tx1"/>
                </a:solidFill>
                <a:latin typeface="MaritaTextBookHMK"/>
              </a:rPr>
              <a:t> </a:t>
            </a:r>
            <a:r>
              <a:rPr lang="en-US" sz="3200" b="1" dirty="0">
                <a:solidFill>
                  <a:srgbClr val="FFFF00"/>
                </a:solidFill>
                <a:latin typeface="MaritaTextBookHMK"/>
              </a:rPr>
              <a:t>Understand </a:t>
            </a:r>
            <a:r>
              <a:rPr lang="en-US" sz="3200" b="1" dirty="0">
                <a:solidFill>
                  <a:schemeClr val="tx1"/>
                </a:solidFill>
                <a:latin typeface="MaritaTextBookHMK"/>
              </a:rPr>
              <a:t>– The Battle</a:t>
            </a:r>
          </a:p>
        </p:txBody>
      </p:sp>
      <p:sp>
        <p:nvSpPr>
          <p:cNvPr id="3" name="TextBox 2"/>
          <p:cNvSpPr txBox="1"/>
          <p:nvPr/>
        </p:nvSpPr>
        <p:spPr>
          <a:xfrm>
            <a:off x="457200" y="1371600"/>
            <a:ext cx="8382000" cy="4401205"/>
          </a:xfrm>
          <a:prstGeom prst="rect">
            <a:avLst/>
          </a:prstGeom>
          <a:noFill/>
        </p:spPr>
        <p:txBody>
          <a:bodyPr wrap="square" rtlCol="0">
            <a:spAutoFit/>
          </a:bodyPr>
          <a:lstStyle/>
          <a:p>
            <a:pPr marL="514350" indent="-514350">
              <a:buFont typeface="+mj-lt"/>
              <a:buAutoNum type="alphaUcPeriod"/>
            </a:pPr>
            <a:r>
              <a:rPr lang="en-US" sz="2800" b="1" dirty="0">
                <a:solidFill>
                  <a:srgbClr val="FFFF00"/>
                </a:solidFill>
                <a:latin typeface="MaritaTextBookHMK"/>
              </a:rPr>
              <a:t>There is a conflict – A war</a:t>
            </a:r>
          </a:p>
          <a:p>
            <a:pPr marL="514350" indent="-514350">
              <a:buFont typeface="+mj-lt"/>
              <a:buAutoNum type="alphaUcPeriod"/>
            </a:pPr>
            <a:r>
              <a:rPr lang="en-US" sz="2800" b="1" dirty="0">
                <a:solidFill>
                  <a:srgbClr val="FFFF00"/>
                </a:solidFill>
                <a:latin typeface="MaritaTextBookHMK"/>
              </a:rPr>
              <a:t> Flesh is not the body itself</a:t>
            </a:r>
          </a:p>
          <a:p>
            <a:pPr marL="971550" lvl="1" indent="-514350">
              <a:buFont typeface="+mj-lt"/>
              <a:buAutoNum type="arabicPeriod"/>
            </a:pPr>
            <a:r>
              <a:rPr lang="en-US" sz="2800" dirty="0">
                <a:latin typeface="MaritaTextBookHMK"/>
              </a:rPr>
              <a:t>In the flesh dwells no good thing (Rom. 7:18)</a:t>
            </a:r>
          </a:p>
          <a:p>
            <a:pPr marL="971550" lvl="1" indent="-514350">
              <a:buFont typeface="+mj-lt"/>
              <a:buAutoNum type="arabicPeriod"/>
            </a:pPr>
            <a:r>
              <a:rPr lang="en-US" sz="2800" dirty="0">
                <a:latin typeface="MaritaTextBookHMK"/>
              </a:rPr>
              <a:t>Yet, the body is used to serve God (Rom. 6:13)</a:t>
            </a:r>
          </a:p>
          <a:p>
            <a:pPr marL="971550" lvl="1" indent="-514350">
              <a:buFont typeface="+mj-lt"/>
              <a:buAutoNum type="arabicPeriod"/>
            </a:pPr>
            <a:r>
              <a:rPr lang="en-US" sz="2800" dirty="0">
                <a:latin typeface="MaritaTextBookHMK"/>
              </a:rPr>
              <a:t>“Flesh” = the enemy of good life /enemy of soul</a:t>
            </a:r>
          </a:p>
          <a:p>
            <a:pPr marL="971550" lvl="1" indent="-514350">
              <a:buFont typeface="+mj-lt"/>
              <a:buAutoNum type="arabicPeriod"/>
            </a:pPr>
            <a:r>
              <a:rPr lang="en-US" sz="2800" dirty="0">
                <a:latin typeface="MaritaTextBookHMK"/>
              </a:rPr>
              <a:t>To live in the flesh – precise opposite of being a Christian</a:t>
            </a:r>
          </a:p>
          <a:p>
            <a:pPr marL="1428750" lvl="2" indent="-514350">
              <a:buFont typeface="Wingdings" panose="05000000000000000000" pitchFamily="2" charset="2"/>
              <a:buChar char="§"/>
            </a:pPr>
            <a:r>
              <a:rPr lang="en-US" sz="2800" dirty="0">
                <a:latin typeface="MaritaTextBookHMK"/>
              </a:rPr>
              <a:t>The non-Christian lives in the flesh (Rom. 7:5; 8:5)</a:t>
            </a:r>
          </a:p>
          <a:p>
            <a:pPr marL="1428750" lvl="2" indent="-514350">
              <a:buFont typeface="Wingdings" panose="05000000000000000000" pitchFamily="2" charset="2"/>
              <a:buChar char="§"/>
            </a:pPr>
            <a:r>
              <a:rPr lang="en-US" sz="2800" dirty="0">
                <a:latin typeface="MaritaTextBookHMK"/>
              </a:rPr>
              <a:t>The Christian lives in the Spirit (Gal. 5:25)</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anim calcmode="lin" valueType="num">
                                      <p:cBhvr>
                                        <p:cTn id="48"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b="1" dirty="0">
                <a:solidFill>
                  <a:schemeClr val="tx1"/>
                </a:solidFill>
                <a:latin typeface="MaritaTextBookHMK"/>
              </a:rPr>
              <a:t> </a:t>
            </a:r>
            <a:r>
              <a:rPr lang="en-US" sz="3200" b="1" dirty="0">
                <a:solidFill>
                  <a:srgbClr val="FFFF00"/>
                </a:solidFill>
                <a:latin typeface="MaritaTextBookHMK"/>
              </a:rPr>
              <a:t>Understand </a:t>
            </a:r>
            <a:r>
              <a:rPr lang="en-US" sz="3200" b="1" dirty="0">
                <a:solidFill>
                  <a:schemeClr val="tx1"/>
                </a:solidFill>
                <a:latin typeface="MaritaTextBookHMK"/>
              </a:rPr>
              <a:t>– The Battle</a:t>
            </a:r>
          </a:p>
        </p:txBody>
      </p:sp>
      <p:sp>
        <p:nvSpPr>
          <p:cNvPr id="3" name="TextBox 2"/>
          <p:cNvSpPr txBox="1"/>
          <p:nvPr/>
        </p:nvSpPr>
        <p:spPr>
          <a:xfrm>
            <a:off x="457200" y="1371600"/>
            <a:ext cx="8382000" cy="1815882"/>
          </a:xfrm>
          <a:prstGeom prst="rect">
            <a:avLst/>
          </a:prstGeom>
          <a:noFill/>
        </p:spPr>
        <p:txBody>
          <a:bodyPr wrap="square" rtlCol="0">
            <a:spAutoFit/>
          </a:bodyPr>
          <a:lstStyle/>
          <a:p>
            <a:pPr marL="514350" indent="-514350">
              <a:buFont typeface="+mj-lt"/>
              <a:buAutoNum type="alphaUcPeriod"/>
            </a:pPr>
            <a:r>
              <a:rPr lang="en-US" sz="2800" b="1" dirty="0">
                <a:solidFill>
                  <a:srgbClr val="FFFF00"/>
                </a:solidFill>
                <a:latin typeface="MaritaTextBookHMK"/>
              </a:rPr>
              <a:t>There is a conflict – A war</a:t>
            </a:r>
          </a:p>
          <a:p>
            <a:pPr marL="514350" indent="-514350">
              <a:buFont typeface="+mj-lt"/>
              <a:buAutoNum type="alphaUcPeriod"/>
            </a:pPr>
            <a:r>
              <a:rPr lang="en-US" sz="2800" b="1" dirty="0">
                <a:solidFill>
                  <a:srgbClr val="FFFF00"/>
                </a:solidFill>
                <a:latin typeface="MaritaTextBookHMK"/>
              </a:rPr>
              <a:t> Flesh is not the body itself</a:t>
            </a:r>
          </a:p>
          <a:p>
            <a:pPr marL="514350" indent="-514350">
              <a:buFont typeface="+mj-lt"/>
              <a:buAutoNum type="alphaUcPeriod"/>
            </a:pPr>
            <a:r>
              <a:rPr lang="en-US" sz="2800" b="1" dirty="0">
                <a:solidFill>
                  <a:srgbClr val="FFFF00"/>
                </a:solidFill>
                <a:latin typeface="MaritaTextBookHMK"/>
              </a:rPr>
              <a:t> Battle between Flesh &amp; Spirit</a:t>
            </a:r>
          </a:p>
          <a:p>
            <a:pPr marL="971550" lvl="1" indent="-514350">
              <a:buFont typeface="+mj-lt"/>
              <a:buAutoNum type="arabicPeriod"/>
            </a:pPr>
            <a:r>
              <a:rPr lang="en-US" sz="2800" dirty="0">
                <a:latin typeface="MaritaTextBookHMK"/>
              </a:rPr>
              <a:t>Romans 7:13-25</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79488" y="304800"/>
            <a:ext cx="4376519" cy="769441"/>
          </a:xfrm>
          <a:prstGeom prst="rect">
            <a:avLst/>
          </a:prstGeom>
          <a:noFill/>
        </p:spPr>
        <p:txBody>
          <a:bodyPr wrap="none" lIns="91440" tIns="45720" rIns="91440" bIns="45720">
            <a:spAutoFit/>
          </a:bodyPr>
          <a:lstStyle/>
          <a:p>
            <a:pPr algn="ctr"/>
            <a:r>
              <a:rPr lang="en-US" sz="4400" b="1" spc="0"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rPr>
              <a:t>Romans 7:13-25</a:t>
            </a:r>
          </a:p>
        </p:txBody>
      </p:sp>
      <p:sp>
        <p:nvSpPr>
          <p:cNvPr id="4" name="TextBox 3"/>
          <p:cNvSpPr txBox="1"/>
          <p:nvPr/>
        </p:nvSpPr>
        <p:spPr>
          <a:xfrm>
            <a:off x="381000" y="1447800"/>
            <a:ext cx="8610600" cy="830997"/>
          </a:xfrm>
          <a:prstGeom prst="rect">
            <a:avLst/>
          </a:prstGeom>
          <a:noFill/>
        </p:spPr>
        <p:txBody>
          <a:bodyPr wrap="square" rtlCol="0">
            <a:spAutoFit/>
          </a:bodyPr>
          <a:lstStyle/>
          <a:p>
            <a:pPr>
              <a:buFont typeface="Arial" pitchFamily="34" charset="0"/>
              <a:buChar char="•"/>
            </a:pPr>
            <a:r>
              <a:rPr lang="en-US" sz="2400" dirty="0">
                <a:latin typeface="MaritaTextBookHMK"/>
              </a:rPr>
              <a:t> Law is spiritual – good – sets the standard – right (vv. 12, 14)</a:t>
            </a:r>
          </a:p>
          <a:p>
            <a:pPr>
              <a:buFont typeface="Arial" pitchFamily="34" charset="0"/>
              <a:buChar char="•"/>
            </a:pPr>
            <a:r>
              <a:rPr lang="en-US" sz="2400" dirty="0">
                <a:latin typeface="MaritaTextBookHMK"/>
              </a:rPr>
              <a:t> What he desires – wants to do – is contrary (vv. 15-23)</a:t>
            </a:r>
          </a:p>
        </p:txBody>
      </p:sp>
      <p:pic>
        <p:nvPicPr>
          <p:cNvPr id="1026" name="Picture 2" descr="C:\Users\Donnie\AppData\Local\Microsoft\Windows\Temporary Internet Files\Content.IE5\OFHG5I0D\MCj04125040000[1].wmf"/>
          <p:cNvPicPr>
            <a:picLocks noChangeAspect="1" noChangeArrowheads="1"/>
          </p:cNvPicPr>
          <p:nvPr/>
        </p:nvPicPr>
        <p:blipFill>
          <a:blip r:embed="rId2" cstate="print"/>
          <a:srcRect/>
          <a:stretch>
            <a:fillRect/>
          </a:stretch>
        </p:blipFill>
        <p:spPr bwMode="auto">
          <a:xfrm>
            <a:off x="3956217" y="2514600"/>
            <a:ext cx="1301583" cy="2681287"/>
          </a:xfrm>
          <a:prstGeom prst="rect">
            <a:avLst/>
          </a:prstGeom>
          <a:noFill/>
        </p:spPr>
      </p:pic>
      <p:sp>
        <p:nvSpPr>
          <p:cNvPr id="5" name="Rectangle 4"/>
          <p:cNvSpPr/>
          <p:nvPr/>
        </p:nvSpPr>
        <p:spPr>
          <a:xfrm>
            <a:off x="457200" y="2514600"/>
            <a:ext cx="3352800" cy="4114800"/>
          </a:xfrm>
          <a:prstGeom prst="rect">
            <a:avLst/>
          </a:prstGeom>
          <a:solidFill>
            <a:srgbClr val="0000FF"/>
          </a:solidFill>
          <a:ln>
            <a:solidFill>
              <a:srgbClr val="FFFF66"/>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rgbClr val="FFFF00"/>
                </a:solidFill>
                <a:latin typeface="MaritaTextBookHMK"/>
              </a:rPr>
              <a:t>Spirit</a:t>
            </a:r>
          </a:p>
          <a:p>
            <a:pPr algn="ctr"/>
            <a:endParaRPr lang="en-US" sz="2400" dirty="0">
              <a:solidFill>
                <a:srgbClr val="FFFF00"/>
              </a:solidFill>
              <a:latin typeface="MaritaTextBookHMK"/>
            </a:endParaRPr>
          </a:p>
          <a:p>
            <a:pPr>
              <a:buFont typeface="Arial" pitchFamily="34" charset="0"/>
              <a:buChar char="•"/>
            </a:pPr>
            <a:r>
              <a:rPr lang="en-US" sz="2400" dirty="0">
                <a:solidFill>
                  <a:srgbClr val="FFFF00"/>
                </a:solidFill>
                <a:latin typeface="MaritaTextBookHMK"/>
              </a:rPr>
              <a:t> Knows the law (v. 14)</a:t>
            </a:r>
          </a:p>
          <a:p>
            <a:pPr defTabSz="160338">
              <a:buFont typeface="Arial" pitchFamily="34" charset="0"/>
              <a:buChar char="•"/>
              <a:tabLst>
                <a:tab pos="347663" algn="l"/>
              </a:tabLst>
            </a:pPr>
            <a:r>
              <a:rPr lang="en-US" sz="2400" dirty="0">
                <a:solidFill>
                  <a:srgbClr val="FFFF00"/>
                </a:solidFill>
                <a:latin typeface="MaritaTextBookHMK"/>
              </a:rPr>
              <a:t> Want to follow (vv. 15, 	18, 21)</a:t>
            </a:r>
          </a:p>
          <a:p>
            <a:pPr>
              <a:buFont typeface="Arial" pitchFamily="34" charset="0"/>
              <a:buChar char="•"/>
            </a:pPr>
            <a:r>
              <a:rPr lang="en-US" sz="2400" dirty="0">
                <a:solidFill>
                  <a:srgbClr val="FFFF00"/>
                </a:solidFill>
                <a:latin typeface="MaritaTextBookHMK"/>
              </a:rPr>
              <a:t> Delights in law (v. 22)</a:t>
            </a:r>
          </a:p>
          <a:p>
            <a:pPr algn="ctr">
              <a:buFont typeface="Arial" pitchFamily="34" charset="0"/>
              <a:buChar char="•"/>
            </a:pPr>
            <a:endParaRPr lang="en-US" sz="2400" dirty="0">
              <a:solidFill>
                <a:srgbClr val="FFFF00"/>
              </a:solidFill>
              <a:latin typeface="MaritaTextBookHMK"/>
            </a:endParaRPr>
          </a:p>
          <a:p>
            <a:pPr algn="ctr">
              <a:buFont typeface="Arial" pitchFamily="34" charset="0"/>
              <a:buChar char="•"/>
            </a:pPr>
            <a:endParaRPr lang="en-US" sz="2400" dirty="0">
              <a:solidFill>
                <a:srgbClr val="FFFF00"/>
              </a:solidFill>
              <a:latin typeface="MaritaTextBookHMK"/>
            </a:endParaRPr>
          </a:p>
          <a:p>
            <a:pPr algn="ctr">
              <a:buFont typeface="Arial" pitchFamily="34" charset="0"/>
              <a:buChar char="•"/>
            </a:pPr>
            <a:endParaRPr lang="en-US" sz="2400" dirty="0">
              <a:solidFill>
                <a:srgbClr val="FFFF00"/>
              </a:solidFill>
              <a:latin typeface="MaritaTextBookHMK"/>
            </a:endParaRPr>
          </a:p>
          <a:p>
            <a:pPr algn="ctr">
              <a:buFont typeface="Arial" pitchFamily="34" charset="0"/>
              <a:buChar char="•"/>
            </a:pPr>
            <a:endParaRPr lang="en-US" sz="2400" dirty="0">
              <a:solidFill>
                <a:srgbClr val="FFFF00"/>
              </a:solidFill>
              <a:latin typeface="MaritaTextBookHMK"/>
            </a:endParaRPr>
          </a:p>
          <a:p>
            <a:pPr algn="ctr"/>
            <a:endParaRPr lang="en-US" sz="2400" dirty="0">
              <a:solidFill>
                <a:srgbClr val="FFFF00"/>
              </a:solidFill>
              <a:latin typeface="MaritaTextBookHMK"/>
            </a:endParaRPr>
          </a:p>
        </p:txBody>
      </p:sp>
      <p:sp>
        <p:nvSpPr>
          <p:cNvPr id="7" name="Rectangle 6"/>
          <p:cNvSpPr/>
          <p:nvPr/>
        </p:nvSpPr>
        <p:spPr>
          <a:xfrm>
            <a:off x="5334000" y="2514600"/>
            <a:ext cx="3352800" cy="4114800"/>
          </a:xfrm>
          <a:prstGeom prst="rect">
            <a:avLst/>
          </a:prstGeom>
          <a:solidFill>
            <a:srgbClr val="0000FF"/>
          </a:solidFill>
          <a:ln>
            <a:solidFill>
              <a:srgbClr val="FFFF66"/>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rgbClr val="FFFF00"/>
                </a:solidFill>
                <a:latin typeface="MaritaTextBookHMK"/>
              </a:rPr>
              <a:t>Flesh</a:t>
            </a:r>
          </a:p>
          <a:p>
            <a:pPr algn="ctr"/>
            <a:endParaRPr lang="en-US" sz="2400" dirty="0">
              <a:solidFill>
                <a:srgbClr val="FFFF00"/>
              </a:solidFill>
              <a:latin typeface="MaritaTextBookHMK"/>
            </a:endParaRPr>
          </a:p>
          <a:p>
            <a:pPr>
              <a:buFont typeface="Arial" pitchFamily="34" charset="0"/>
              <a:buChar char="•"/>
              <a:tabLst>
                <a:tab pos="290513" algn="l"/>
              </a:tabLst>
            </a:pPr>
            <a:r>
              <a:rPr lang="en-US" sz="2400" dirty="0">
                <a:solidFill>
                  <a:srgbClr val="FFFF00"/>
                </a:solidFill>
                <a:latin typeface="MaritaTextBookHMK"/>
              </a:rPr>
              <a:t> Temptation strong (v. 	18)</a:t>
            </a:r>
          </a:p>
          <a:p>
            <a:pPr>
              <a:buFont typeface="Arial" pitchFamily="34" charset="0"/>
              <a:buChar char="•"/>
              <a:tabLst>
                <a:tab pos="290513" algn="l"/>
              </a:tabLst>
            </a:pPr>
            <a:r>
              <a:rPr lang="en-US" sz="2400" dirty="0">
                <a:solidFill>
                  <a:srgbClr val="FFFF00"/>
                </a:solidFill>
                <a:latin typeface="MaritaTextBookHMK"/>
              </a:rPr>
              <a:t> Battles (v. 23)</a:t>
            </a:r>
          </a:p>
          <a:p>
            <a:pPr>
              <a:buFont typeface="Arial" pitchFamily="34" charset="0"/>
              <a:buChar char="•"/>
              <a:tabLst>
                <a:tab pos="290513" algn="l"/>
              </a:tabLst>
            </a:pPr>
            <a:endParaRPr lang="en-US" sz="2400" dirty="0">
              <a:solidFill>
                <a:srgbClr val="FFFF00"/>
              </a:solidFill>
              <a:latin typeface="MaritaTextBookHMK"/>
            </a:endParaRPr>
          </a:p>
          <a:p>
            <a:pPr>
              <a:buFont typeface="Arial" pitchFamily="34" charset="0"/>
              <a:buChar char="•"/>
              <a:tabLst>
                <a:tab pos="290513" algn="l"/>
              </a:tabLst>
            </a:pPr>
            <a:endParaRPr lang="en-US" sz="2400" dirty="0">
              <a:solidFill>
                <a:srgbClr val="FFFF00"/>
              </a:solidFill>
              <a:latin typeface="MaritaTextBookHMK"/>
            </a:endParaRPr>
          </a:p>
          <a:p>
            <a:pPr algn="ctr">
              <a:buFont typeface="Arial" pitchFamily="34" charset="0"/>
              <a:buChar char="•"/>
            </a:pPr>
            <a:endParaRPr lang="en-US" sz="2400" dirty="0">
              <a:solidFill>
                <a:srgbClr val="FFFF00"/>
              </a:solidFill>
              <a:latin typeface="MaritaTextBookHMK"/>
            </a:endParaRPr>
          </a:p>
          <a:p>
            <a:pPr algn="ctr">
              <a:buFont typeface="Arial" pitchFamily="34" charset="0"/>
              <a:buChar char="•"/>
            </a:pPr>
            <a:endParaRPr lang="en-US" sz="2400" dirty="0">
              <a:solidFill>
                <a:srgbClr val="FFFF00"/>
              </a:solidFill>
              <a:latin typeface="MaritaTextBookHMK"/>
            </a:endParaRPr>
          </a:p>
          <a:p>
            <a:pPr algn="ctr">
              <a:buFont typeface="Arial" pitchFamily="34" charset="0"/>
              <a:buChar char="•"/>
            </a:pPr>
            <a:endParaRPr lang="en-US" sz="2400" dirty="0">
              <a:solidFill>
                <a:srgbClr val="FFFF00"/>
              </a:solidFill>
              <a:latin typeface="MaritaTextBookHMK"/>
            </a:endParaRPr>
          </a:p>
          <a:p>
            <a:pPr algn="ctr"/>
            <a:endParaRPr lang="en-US" sz="2400" dirty="0">
              <a:solidFill>
                <a:srgbClr val="FFFF00"/>
              </a:solidFill>
              <a:latin typeface="MaritaTextBookHMK"/>
            </a:endParaRPr>
          </a:p>
        </p:txBody>
      </p:sp>
      <p:sp>
        <p:nvSpPr>
          <p:cNvPr id="9" name="Oval 8"/>
          <p:cNvSpPr/>
          <p:nvPr/>
        </p:nvSpPr>
        <p:spPr>
          <a:xfrm>
            <a:off x="228600" y="5562600"/>
            <a:ext cx="3733800" cy="1371600"/>
          </a:xfrm>
          <a:prstGeom prst="ellipse">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MaritaTextBookHMK"/>
              </a:rPr>
              <a:t>Know is Right</a:t>
            </a:r>
          </a:p>
        </p:txBody>
      </p:sp>
      <p:sp>
        <p:nvSpPr>
          <p:cNvPr id="10" name="Oval 9"/>
          <p:cNvSpPr/>
          <p:nvPr/>
        </p:nvSpPr>
        <p:spPr>
          <a:xfrm>
            <a:off x="5181600" y="5562600"/>
            <a:ext cx="3733800" cy="1371600"/>
          </a:xfrm>
          <a:prstGeom prst="ellipse">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MaritaTextBookHMK"/>
              </a:rPr>
              <a:t>Wants to Do</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anim calcmode="lin" valueType="num">
                                      <p:cBhvr>
                                        <p:cTn id="22" dur="2000" fill="hold"/>
                                        <p:tgtEl>
                                          <p:spTgt spid="5"/>
                                        </p:tgtEl>
                                        <p:attrNameLst>
                                          <p:attrName>ppt_x</p:attrName>
                                        </p:attrNameLst>
                                      </p:cBhvr>
                                      <p:tavLst>
                                        <p:tav tm="0">
                                          <p:val>
                                            <p:strVal val="#ppt_x"/>
                                          </p:val>
                                        </p:tav>
                                        <p:tav tm="100000">
                                          <p:val>
                                            <p:strVal val="#ppt_x"/>
                                          </p:val>
                                        </p:tav>
                                      </p:tavLst>
                                    </p:anim>
                                    <p:anim calcmode="lin" valueType="num">
                                      <p:cBhvr>
                                        <p:cTn id="23" dur="1800" decel="100000" fill="hold"/>
                                        <p:tgtEl>
                                          <p:spTgt spid="5"/>
                                        </p:tgtEl>
                                        <p:attrNameLst>
                                          <p:attrName>ppt_y</p:attrName>
                                        </p:attrNameLst>
                                      </p:cBhvr>
                                      <p:tavLst>
                                        <p:tav tm="0">
                                          <p:val>
                                            <p:strVal val="#ppt_y+1"/>
                                          </p:val>
                                        </p:tav>
                                        <p:tav tm="100000">
                                          <p:val>
                                            <p:strVal val="#ppt_y-.03"/>
                                          </p:val>
                                        </p:tav>
                                      </p:tavLst>
                                    </p:anim>
                                    <p:anim calcmode="lin" valueType="num">
                                      <p:cBhvr>
                                        <p:cTn id="24" dur="200" accel="100000" fill="hold">
                                          <p:stCondLst>
                                            <p:cond delay="18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2000"/>
                                        <p:tgtEl>
                                          <p:spTgt spid="7"/>
                                        </p:tgtEl>
                                      </p:cBhvr>
                                    </p:animEffect>
                                    <p:anim calcmode="lin" valueType="num">
                                      <p:cBhvr>
                                        <p:cTn id="30" dur="2000" fill="hold"/>
                                        <p:tgtEl>
                                          <p:spTgt spid="7"/>
                                        </p:tgtEl>
                                        <p:attrNameLst>
                                          <p:attrName>ppt_x</p:attrName>
                                        </p:attrNameLst>
                                      </p:cBhvr>
                                      <p:tavLst>
                                        <p:tav tm="0">
                                          <p:val>
                                            <p:strVal val="#ppt_x"/>
                                          </p:val>
                                        </p:tav>
                                        <p:tav tm="100000">
                                          <p:val>
                                            <p:strVal val="#ppt_x"/>
                                          </p:val>
                                        </p:tav>
                                      </p:tavLst>
                                    </p:anim>
                                    <p:anim calcmode="lin" valueType="num">
                                      <p:cBhvr>
                                        <p:cTn id="31" dur="1800" decel="100000" fill="hold"/>
                                        <p:tgtEl>
                                          <p:spTgt spid="7"/>
                                        </p:tgtEl>
                                        <p:attrNameLst>
                                          <p:attrName>ppt_y</p:attrName>
                                        </p:attrNameLst>
                                      </p:cBhvr>
                                      <p:tavLst>
                                        <p:tav tm="0">
                                          <p:val>
                                            <p:strVal val="#ppt_y+1"/>
                                          </p:val>
                                        </p:tav>
                                        <p:tav tm="100000">
                                          <p:val>
                                            <p:strVal val="#ppt_y-.03"/>
                                          </p:val>
                                        </p:tav>
                                      </p:tavLst>
                                    </p:anim>
                                    <p:anim calcmode="lin" valueType="num">
                                      <p:cBhvr>
                                        <p:cTn id="32" dur="200" accel="100000" fill="hold">
                                          <p:stCondLst>
                                            <p:cond delay="1800"/>
                                          </p:stCondLst>
                                        </p:cTn>
                                        <p:tgtEl>
                                          <p:spTgt spid="7"/>
                                        </p:tgtEl>
                                        <p:attrNameLst>
                                          <p:attrName>ppt_y</p:attrName>
                                        </p:attrNameLst>
                                      </p:cBhvr>
                                      <p:tavLst>
                                        <p:tav tm="0">
                                          <p:val>
                                            <p:strVal val="#ppt_y-.03"/>
                                          </p:val>
                                        </p:tav>
                                        <p:tav tm="100000">
                                          <p:val>
                                            <p:strVal val="#ppt_y"/>
                                          </p:val>
                                        </p:tav>
                                      </p:tavLst>
                                    </p:anim>
                                  </p:childTnLst>
                                </p:cTn>
                              </p:par>
                              <p:par>
                                <p:cTn id="33" presetID="4" presetClass="entr" presetSubtype="32" fill="hold" nodeType="withEffect">
                                  <p:stCondLst>
                                    <p:cond delay="0"/>
                                  </p:stCondLst>
                                  <p:childTnLst>
                                    <p:set>
                                      <p:cBhvr>
                                        <p:cTn id="34" dur="1" fill="hold">
                                          <p:stCondLst>
                                            <p:cond delay="0"/>
                                          </p:stCondLst>
                                        </p:cTn>
                                        <p:tgtEl>
                                          <p:spTgt spid="1026"/>
                                        </p:tgtEl>
                                        <p:attrNameLst>
                                          <p:attrName>style.visibility</p:attrName>
                                        </p:attrNameLst>
                                      </p:cBhvr>
                                      <p:to>
                                        <p:strVal val="visible"/>
                                      </p:to>
                                    </p:set>
                                    <p:animEffect transition="in" filter="box(out)">
                                      <p:cBhvr>
                                        <p:cTn id="35" dur="1000"/>
                                        <p:tgtEl>
                                          <p:spTgt spid="102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20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P spid="5" grpId="0" animBg="1"/>
      <p:bldP spid="7"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79488" y="304800"/>
            <a:ext cx="4376519" cy="769441"/>
          </a:xfrm>
          <a:prstGeom prst="rect">
            <a:avLst/>
          </a:prstGeom>
          <a:noFill/>
        </p:spPr>
        <p:txBody>
          <a:bodyPr wrap="none" lIns="91440" tIns="45720" rIns="91440" bIns="45720">
            <a:spAutoFit/>
          </a:bodyPr>
          <a:lstStyle/>
          <a:p>
            <a:pPr algn="ctr"/>
            <a:r>
              <a:rPr lang="en-US" sz="4400" b="1" spc="0"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rPr>
              <a:t>Romans 7:13-25</a:t>
            </a:r>
          </a:p>
        </p:txBody>
      </p:sp>
      <p:sp>
        <p:nvSpPr>
          <p:cNvPr id="4" name="TextBox 3"/>
          <p:cNvSpPr txBox="1"/>
          <p:nvPr/>
        </p:nvSpPr>
        <p:spPr>
          <a:xfrm>
            <a:off x="381000" y="1447800"/>
            <a:ext cx="8610600" cy="1200329"/>
          </a:xfrm>
          <a:prstGeom prst="rect">
            <a:avLst/>
          </a:prstGeom>
          <a:noFill/>
        </p:spPr>
        <p:txBody>
          <a:bodyPr wrap="square" rtlCol="0">
            <a:spAutoFit/>
          </a:bodyPr>
          <a:lstStyle/>
          <a:p>
            <a:pPr>
              <a:buFont typeface="Arial" pitchFamily="34" charset="0"/>
              <a:buChar char="•"/>
            </a:pPr>
            <a:r>
              <a:rPr lang="en-US" sz="2400" dirty="0">
                <a:latin typeface="MaritaTextBookHMK"/>
              </a:rPr>
              <a:t> Law is spiritual – good – sets the standard – right (vv. 12, 14)</a:t>
            </a:r>
          </a:p>
          <a:p>
            <a:pPr>
              <a:buFont typeface="Arial" pitchFamily="34" charset="0"/>
              <a:buChar char="•"/>
            </a:pPr>
            <a:r>
              <a:rPr lang="en-US" sz="2400" dirty="0">
                <a:latin typeface="MaritaTextBookHMK"/>
              </a:rPr>
              <a:t> What he desires – wants to do – is contrary (vv. 15-23)</a:t>
            </a:r>
          </a:p>
          <a:p>
            <a:pPr>
              <a:buFont typeface="Arial" pitchFamily="34" charset="0"/>
              <a:buChar char="•"/>
            </a:pPr>
            <a:r>
              <a:rPr lang="en-US" sz="2400" dirty="0">
                <a:latin typeface="MaritaTextBookHMK"/>
              </a:rPr>
              <a:t> Deliverance from bondage of sin (vv. 24-25)</a:t>
            </a: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b="1" dirty="0">
                <a:solidFill>
                  <a:schemeClr val="tx1"/>
                </a:solidFill>
                <a:latin typeface="MaritaTextBookHMK"/>
              </a:rPr>
              <a:t> </a:t>
            </a:r>
            <a:r>
              <a:rPr lang="en-US" sz="3200" b="1" dirty="0">
                <a:solidFill>
                  <a:srgbClr val="FFFF00"/>
                </a:solidFill>
                <a:latin typeface="MaritaTextBookHMK"/>
              </a:rPr>
              <a:t>Understand </a:t>
            </a:r>
            <a:r>
              <a:rPr lang="en-US" sz="3200" b="1" dirty="0">
                <a:solidFill>
                  <a:schemeClr val="tx1"/>
                </a:solidFill>
                <a:latin typeface="MaritaTextBookHMK"/>
              </a:rPr>
              <a:t>– The Battle</a:t>
            </a:r>
          </a:p>
        </p:txBody>
      </p:sp>
      <p:sp>
        <p:nvSpPr>
          <p:cNvPr id="3" name="TextBox 2"/>
          <p:cNvSpPr txBox="1"/>
          <p:nvPr/>
        </p:nvSpPr>
        <p:spPr>
          <a:xfrm>
            <a:off x="457200" y="1371600"/>
            <a:ext cx="8382000" cy="2246769"/>
          </a:xfrm>
          <a:prstGeom prst="rect">
            <a:avLst/>
          </a:prstGeom>
          <a:noFill/>
        </p:spPr>
        <p:txBody>
          <a:bodyPr wrap="square" rtlCol="0">
            <a:spAutoFit/>
          </a:bodyPr>
          <a:lstStyle/>
          <a:p>
            <a:pPr marL="514350" indent="-514350">
              <a:buFont typeface="+mj-lt"/>
              <a:buAutoNum type="alphaUcPeriod"/>
            </a:pPr>
            <a:r>
              <a:rPr lang="en-US" sz="2800" b="1" dirty="0">
                <a:solidFill>
                  <a:srgbClr val="FFFF00"/>
                </a:solidFill>
                <a:latin typeface="MaritaTextBookHMK"/>
              </a:rPr>
              <a:t>There is a conflict – A war</a:t>
            </a:r>
          </a:p>
          <a:p>
            <a:pPr marL="514350" indent="-514350">
              <a:buFont typeface="+mj-lt"/>
              <a:buAutoNum type="alphaUcPeriod"/>
            </a:pPr>
            <a:r>
              <a:rPr lang="en-US" sz="2800" b="1" dirty="0">
                <a:solidFill>
                  <a:srgbClr val="FFFF00"/>
                </a:solidFill>
                <a:latin typeface="MaritaTextBookHMK"/>
              </a:rPr>
              <a:t> Flesh is not the body itself</a:t>
            </a:r>
          </a:p>
          <a:p>
            <a:pPr marL="514350" indent="-514350">
              <a:buFont typeface="+mj-lt"/>
              <a:buAutoNum type="alphaUcPeriod"/>
            </a:pPr>
            <a:r>
              <a:rPr lang="en-US" sz="2800" b="1" dirty="0">
                <a:solidFill>
                  <a:srgbClr val="FFFF00"/>
                </a:solidFill>
                <a:latin typeface="MaritaTextBookHMK"/>
              </a:rPr>
              <a:t> Battle between Flesh &amp; Spirit</a:t>
            </a:r>
          </a:p>
          <a:p>
            <a:pPr marL="971550" lvl="1" indent="-514350">
              <a:buFont typeface="+mj-lt"/>
              <a:buAutoNum type="arabicPeriod"/>
            </a:pPr>
            <a:r>
              <a:rPr lang="en-US" sz="2800" dirty="0">
                <a:latin typeface="MaritaTextBookHMK"/>
              </a:rPr>
              <a:t>Romans 7:13-25</a:t>
            </a:r>
          </a:p>
          <a:p>
            <a:pPr marL="971550" lvl="1" indent="-514350">
              <a:buFont typeface="+mj-lt"/>
              <a:buAutoNum type="arabicPeriod"/>
            </a:pPr>
            <a:r>
              <a:rPr lang="en-US" sz="2800" dirty="0">
                <a:latin typeface="MaritaTextBookHMK"/>
              </a:rPr>
              <a:t>Romans 8:1-16</a:t>
            </a: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08717" y="304800"/>
            <a:ext cx="3918060" cy="769441"/>
          </a:xfrm>
          <a:prstGeom prst="rect">
            <a:avLst/>
          </a:prstGeom>
          <a:noFill/>
        </p:spPr>
        <p:txBody>
          <a:bodyPr wrap="none" lIns="91440" tIns="45720" rIns="91440" bIns="45720">
            <a:spAutoFit/>
          </a:bodyPr>
          <a:lstStyle/>
          <a:p>
            <a:pPr algn="ctr"/>
            <a:r>
              <a:rPr lang="en-US" sz="4400" b="1" spc="0"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rPr>
              <a:t>Romans </a:t>
            </a:r>
            <a:r>
              <a:rPr lang="en-US" sz="4400" b="1"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rPr>
              <a:t>8:1-16</a:t>
            </a:r>
            <a:endParaRPr lang="en-US" sz="4400" b="1" spc="0"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endParaRPr>
          </a:p>
        </p:txBody>
      </p:sp>
      <p:grpSp>
        <p:nvGrpSpPr>
          <p:cNvPr id="12" name="Group 11"/>
          <p:cNvGrpSpPr/>
          <p:nvPr/>
        </p:nvGrpSpPr>
        <p:grpSpPr>
          <a:xfrm>
            <a:off x="457200" y="2438400"/>
            <a:ext cx="8229600" cy="4114800"/>
            <a:chOff x="457200" y="2438400"/>
            <a:chExt cx="8229600" cy="4114800"/>
          </a:xfrm>
        </p:grpSpPr>
        <p:pic>
          <p:nvPicPr>
            <p:cNvPr id="1026" name="Picture 2" descr="C:\Users\Donnie\AppData\Local\Microsoft\Windows\Temporary Internet Files\Content.IE5\OFHG5I0D\MCj04125040000[1].wmf"/>
            <p:cNvPicPr>
              <a:picLocks noChangeAspect="1" noChangeArrowheads="1"/>
            </p:cNvPicPr>
            <p:nvPr/>
          </p:nvPicPr>
          <p:blipFill>
            <a:blip r:embed="rId2" cstate="print"/>
            <a:srcRect/>
            <a:stretch>
              <a:fillRect/>
            </a:stretch>
          </p:blipFill>
          <p:spPr bwMode="auto">
            <a:xfrm>
              <a:off x="3956217" y="2576513"/>
              <a:ext cx="1301583" cy="2681287"/>
            </a:xfrm>
            <a:prstGeom prst="rect">
              <a:avLst/>
            </a:prstGeom>
            <a:noFill/>
          </p:spPr>
        </p:pic>
        <p:sp>
          <p:nvSpPr>
            <p:cNvPr id="5" name="Rectangle 4"/>
            <p:cNvSpPr/>
            <p:nvPr/>
          </p:nvSpPr>
          <p:spPr>
            <a:xfrm>
              <a:off x="457200" y="2438400"/>
              <a:ext cx="3352800" cy="4114800"/>
            </a:xfrm>
            <a:prstGeom prst="rect">
              <a:avLst/>
            </a:prstGeom>
            <a:solidFill>
              <a:srgbClr val="0000FF"/>
            </a:solidFill>
            <a:ln>
              <a:solidFill>
                <a:srgbClr val="FFFF66"/>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rgbClr val="FFFF00"/>
                  </a:solidFill>
                  <a:latin typeface="MaritaTextBookHMK"/>
                </a:rPr>
                <a:t>Flesh</a:t>
              </a:r>
            </a:p>
            <a:p>
              <a:pPr algn="ctr"/>
              <a:endParaRPr lang="en-US" sz="2400" dirty="0">
                <a:solidFill>
                  <a:srgbClr val="FFFF00"/>
                </a:solidFill>
                <a:latin typeface="MaritaTextBookHMK"/>
              </a:endParaRPr>
            </a:p>
            <a:p>
              <a:pPr>
                <a:buFont typeface="Arial" pitchFamily="34" charset="0"/>
                <a:buChar char="•"/>
              </a:pPr>
              <a:r>
                <a:rPr lang="en-US" sz="2400" dirty="0">
                  <a:solidFill>
                    <a:srgbClr val="FFFF00"/>
                  </a:solidFill>
                  <a:latin typeface="MaritaTextBookHMK"/>
                </a:rPr>
                <a:t> Mind things of.. (v. 5)</a:t>
              </a:r>
            </a:p>
            <a:p>
              <a:pPr>
                <a:buFont typeface="Arial" pitchFamily="34" charset="0"/>
                <a:buChar char="•"/>
              </a:pPr>
              <a:r>
                <a:rPr lang="en-US" sz="2400" dirty="0">
                  <a:solidFill>
                    <a:srgbClr val="FFFF00"/>
                  </a:solidFill>
                  <a:latin typeface="MaritaTextBookHMK"/>
                </a:rPr>
                <a:t> Carnally minded (v. 6)</a:t>
              </a:r>
            </a:p>
            <a:p>
              <a:pPr>
                <a:buFont typeface="Arial" pitchFamily="34" charset="0"/>
                <a:buChar char="•"/>
              </a:pPr>
              <a:r>
                <a:rPr lang="en-US" sz="2400" dirty="0">
                  <a:solidFill>
                    <a:srgbClr val="FFFF00"/>
                  </a:solidFill>
                  <a:latin typeface="MaritaTextBookHMK"/>
                </a:rPr>
                <a:t> Death (v. 6)</a:t>
              </a:r>
            </a:p>
            <a:p>
              <a:pPr>
                <a:buFont typeface="Arial" pitchFamily="34" charset="0"/>
                <a:buChar char="•"/>
              </a:pPr>
              <a:r>
                <a:rPr lang="en-US" sz="2400" dirty="0">
                  <a:solidFill>
                    <a:srgbClr val="FFFF00"/>
                  </a:solidFill>
                  <a:latin typeface="MaritaTextBookHMK"/>
                </a:rPr>
                <a:t> Enemy of God (v. 7)</a:t>
              </a:r>
            </a:p>
            <a:p>
              <a:pPr>
                <a:buFont typeface="Arial" pitchFamily="34" charset="0"/>
                <a:buChar char="•"/>
              </a:pPr>
              <a:r>
                <a:rPr lang="en-US" sz="2400" dirty="0">
                  <a:solidFill>
                    <a:srgbClr val="FFFF00"/>
                  </a:solidFill>
                  <a:latin typeface="MaritaTextBookHMK"/>
                </a:rPr>
                <a:t> Not please God (v. 8)</a:t>
              </a:r>
            </a:p>
            <a:p>
              <a:pPr>
                <a:buFont typeface="Arial" pitchFamily="34" charset="0"/>
                <a:buChar char="•"/>
              </a:pPr>
              <a:endParaRPr lang="en-US" sz="2400" dirty="0">
                <a:solidFill>
                  <a:srgbClr val="FFFF00"/>
                </a:solidFill>
                <a:latin typeface="MaritaTextBookHMK"/>
              </a:endParaRPr>
            </a:p>
            <a:p>
              <a:pPr>
                <a:buFont typeface="Arial" pitchFamily="34" charset="0"/>
                <a:buChar char="•"/>
              </a:pPr>
              <a:endParaRPr lang="en-US" sz="2400" dirty="0">
                <a:solidFill>
                  <a:srgbClr val="FFFF00"/>
                </a:solidFill>
                <a:latin typeface="MaritaTextBookHMK"/>
              </a:endParaRPr>
            </a:p>
            <a:p>
              <a:pPr>
                <a:buFont typeface="Arial" pitchFamily="34" charset="0"/>
                <a:buChar char="•"/>
              </a:pPr>
              <a:endParaRPr lang="en-US" sz="2400" dirty="0">
                <a:solidFill>
                  <a:srgbClr val="FFFF00"/>
                </a:solidFill>
                <a:latin typeface="MaritaTextBookHMK"/>
              </a:endParaRPr>
            </a:p>
          </p:txBody>
        </p:sp>
        <p:sp>
          <p:nvSpPr>
            <p:cNvPr id="7" name="Rectangle 6"/>
            <p:cNvSpPr/>
            <p:nvPr/>
          </p:nvSpPr>
          <p:spPr>
            <a:xfrm>
              <a:off x="5334000" y="2438400"/>
              <a:ext cx="3352800" cy="4114800"/>
            </a:xfrm>
            <a:prstGeom prst="rect">
              <a:avLst/>
            </a:prstGeom>
            <a:solidFill>
              <a:srgbClr val="0000FF"/>
            </a:solidFill>
            <a:ln>
              <a:solidFill>
                <a:srgbClr val="FFFF66"/>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rgbClr val="FFFF00"/>
                  </a:solidFill>
                  <a:latin typeface="MaritaTextBookHMK"/>
                </a:rPr>
                <a:t>Spirit</a:t>
              </a:r>
            </a:p>
            <a:p>
              <a:pPr algn="ctr"/>
              <a:endParaRPr lang="en-US" sz="2400" dirty="0">
                <a:solidFill>
                  <a:srgbClr val="FFFF00"/>
                </a:solidFill>
                <a:latin typeface="MaritaTextBookHMK"/>
              </a:endParaRPr>
            </a:p>
            <a:p>
              <a:pPr>
                <a:buFont typeface="Arial" pitchFamily="34" charset="0"/>
                <a:buChar char="•"/>
                <a:tabLst>
                  <a:tab pos="290513" algn="l"/>
                </a:tabLst>
              </a:pPr>
              <a:r>
                <a:rPr lang="en-US" sz="2400" dirty="0">
                  <a:solidFill>
                    <a:srgbClr val="FFFF00"/>
                  </a:solidFill>
                  <a:latin typeface="MaritaTextBookHMK"/>
                </a:rPr>
                <a:t> Mind things of… (v. 5)</a:t>
              </a:r>
            </a:p>
            <a:p>
              <a:pPr>
                <a:buFont typeface="Arial" pitchFamily="34" charset="0"/>
                <a:buChar char="•"/>
                <a:tabLst>
                  <a:tab pos="290513" algn="l"/>
                </a:tabLst>
              </a:pPr>
              <a:r>
                <a:rPr lang="en-US" sz="2400" dirty="0">
                  <a:solidFill>
                    <a:srgbClr val="FFFF00"/>
                  </a:solidFill>
                  <a:latin typeface="MaritaTextBookHMK"/>
                </a:rPr>
                <a:t> Spiritually minded (v. 	6)</a:t>
              </a:r>
            </a:p>
            <a:p>
              <a:pPr>
                <a:buFont typeface="Arial" pitchFamily="34" charset="0"/>
                <a:buChar char="•"/>
                <a:tabLst>
                  <a:tab pos="290513" algn="l"/>
                </a:tabLst>
              </a:pPr>
              <a:r>
                <a:rPr lang="en-US" sz="2400" dirty="0">
                  <a:solidFill>
                    <a:srgbClr val="FFFF00"/>
                  </a:solidFill>
                  <a:latin typeface="MaritaTextBookHMK"/>
                </a:rPr>
                <a:t> Life (v. 6)</a:t>
              </a:r>
            </a:p>
            <a:p>
              <a:pPr>
                <a:buFont typeface="Arial" pitchFamily="34" charset="0"/>
                <a:buChar char="•"/>
                <a:tabLst>
                  <a:tab pos="290513" algn="l"/>
                </a:tabLst>
              </a:pPr>
              <a:r>
                <a:rPr lang="en-US" sz="2400" dirty="0">
                  <a:solidFill>
                    <a:srgbClr val="FFFF00"/>
                  </a:solidFill>
                  <a:latin typeface="MaritaTextBookHMK"/>
                </a:rPr>
                <a:t> Peace with God (v. 6)</a:t>
              </a:r>
            </a:p>
            <a:p>
              <a:pPr>
                <a:buFont typeface="Arial" pitchFamily="34" charset="0"/>
                <a:buChar char="•"/>
                <a:tabLst>
                  <a:tab pos="290513" algn="l"/>
                </a:tabLst>
              </a:pPr>
              <a:r>
                <a:rPr lang="en-US" sz="2400" dirty="0">
                  <a:solidFill>
                    <a:srgbClr val="FFFF00"/>
                  </a:solidFill>
                  <a:latin typeface="MaritaTextBookHMK"/>
                </a:rPr>
                <a:t> Please God (v. 8)</a:t>
              </a:r>
            </a:p>
            <a:p>
              <a:pPr>
                <a:buFont typeface="Arial" pitchFamily="34" charset="0"/>
                <a:buChar char="•"/>
                <a:tabLst>
                  <a:tab pos="290513" algn="l"/>
                </a:tabLst>
              </a:pPr>
              <a:endParaRPr lang="en-US" sz="2400" dirty="0">
                <a:solidFill>
                  <a:srgbClr val="FFFF00"/>
                </a:solidFill>
                <a:latin typeface="MaritaTextBookHMK"/>
              </a:endParaRPr>
            </a:p>
            <a:p>
              <a:pPr>
                <a:buFont typeface="Arial" pitchFamily="34" charset="0"/>
                <a:buChar char="•"/>
                <a:tabLst>
                  <a:tab pos="290513" algn="l"/>
                </a:tabLst>
              </a:pPr>
              <a:endParaRPr lang="en-US" sz="2400" dirty="0">
                <a:solidFill>
                  <a:srgbClr val="FFFF00"/>
                </a:solidFill>
                <a:latin typeface="MaritaTextBookHMK"/>
              </a:endParaRPr>
            </a:p>
            <a:p>
              <a:pPr>
                <a:buFont typeface="Arial" pitchFamily="34" charset="0"/>
                <a:buChar char="•"/>
                <a:tabLst>
                  <a:tab pos="290513" algn="l"/>
                </a:tabLst>
              </a:pPr>
              <a:endParaRPr lang="en-US" sz="2400" dirty="0">
                <a:solidFill>
                  <a:srgbClr val="FFFF00"/>
                </a:solidFill>
                <a:latin typeface="MaritaTextBookHMK"/>
              </a:endParaRPr>
            </a:p>
          </p:txBody>
        </p:sp>
      </p:grpSp>
      <p:sp>
        <p:nvSpPr>
          <p:cNvPr id="11" name="TextBox 10"/>
          <p:cNvSpPr txBox="1"/>
          <p:nvPr/>
        </p:nvSpPr>
        <p:spPr>
          <a:xfrm>
            <a:off x="381000" y="1447800"/>
            <a:ext cx="8610600" cy="830997"/>
          </a:xfrm>
          <a:prstGeom prst="rect">
            <a:avLst/>
          </a:prstGeom>
          <a:noFill/>
        </p:spPr>
        <p:txBody>
          <a:bodyPr wrap="square" rtlCol="0">
            <a:spAutoFit/>
          </a:bodyPr>
          <a:lstStyle/>
          <a:p>
            <a:pPr defTabSz="174625">
              <a:buFont typeface="Arial" pitchFamily="34" charset="0"/>
              <a:buChar char="•"/>
            </a:pPr>
            <a:r>
              <a:rPr lang="en-US" sz="2400" dirty="0">
                <a:latin typeface="MaritaTextBookHMK"/>
              </a:rPr>
              <a:t> Freedom for those who walk according to Spirit  and not flesh 	(vv. 1-4)</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anim calcmode="lin" valueType="num">
                                      <p:cBhvr>
                                        <p:cTn id="8" dur="2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11">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1">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2000"/>
                                        <p:tgtEl>
                                          <p:spTgt spid="12"/>
                                        </p:tgtEl>
                                      </p:cBhvr>
                                    </p:animEffect>
                                    <p:anim calcmode="lin" valueType="num">
                                      <p:cBhvr>
                                        <p:cTn id="16" dur="2000" fill="hold"/>
                                        <p:tgtEl>
                                          <p:spTgt spid="12"/>
                                        </p:tgtEl>
                                        <p:attrNameLst>
                                          <p:attrName>ppt_x</p:attrName>
                                        </p:attrNameLst>
                                      </p:cBhvr>
                                      <p:tavLst>
                                        <p:tav tm="0">
                                          <p:val>
                                            <p:strVal val="#ppt_x"/>
                                          </p:val>
                                        </p:tav>
                                        <p:tav tm="100000">
                                          <p:val>
                                            <p:strVal val="#ppt_x"/>
                                          </p:val>
                                        </p:tav>
                                      </p:tavLst>
                                    </p:anim>
                                    <p:anim calcmode="lin" valueType="num">
                                      <p:cBhvr>
                                        <p:cTn id="17" dur="1800" decel="100000" fill="hold"/>
                                        <p:tgtEl>
                                          <p:spTgt spid="12"/>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08717" y="304800"/>
            <a:ext cx="3918060" cy="769441"/>
          </a:xfrm>
          <a:prstGeom prst="rect">
            <a:avLst/>
          </a:prstGeom>
          <a:noFill/>
        </p:spPr>
        <p:txBody>
          <a:bodyPr wrap="none" lIns="91440" tIns="45720" rIns="91440" bIns="45720">
            <a:spAutoFit/>
          </a:bodyPr>
          <a:lstStyle/>
          <a:p>
            <a:pPr algn="ctr"/>
            <a:r>
              <a:rPr lang="en-US" sz="4400" b="1" spc="0"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rPr>
              <a:t>Romans </a:t>
            </a:r>
            <a:r>
              <a:rPr lang="en-US" sz="4400" b="1"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rPr>
              <a:t>8:1-16</a:t>
            </a:r>
            <a:endParaRPr lang="en-US" sz="4400" b="1" spc="0"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endParaRPr>
          </a:p>
        </p:txBody>
      </p:sp>
      <p:sp>
        <p:nvSpPr>
          <p:cNvPr id="11" name="TextBox 10"/>
          <p:cNvSpPr txBox="1"/>
          <p:nvPr/>
        </p:nvSpPr>
        <p:spPr>
          <a:xfrm>
            <a:off x="381000" y="1447800"/>
            <a:ext cx="8610600" cy="2308324"/>
          </a:xfrm>
          <a:prstGeom prst="rect">
            <a:avLst/>
          </a:prstGeom>
          <a:noFill/>
        </p:spPr>
        <p:txBody>
          <a:bodyPr wrap="square" rtlCol="0">
            <a:spAutoFit/>
          </a:bodyPr>
          <a:lstStyle/>
          <a:p>
            <a:pPr defTabSz="174625">
              <a:buFont typeface="Arial" pitchFamily="34" charset="0"/>
              <a:buChar char="•"/>
            </a:pPr>
            <a:r>
              <a:rPr lang="en-US" sz="2400" dirty="0">
                <a:latin typeface="MaritaTextBookHMK"/>
              </a:rPr>
              <a:t> Freedom for those who walk according to Spirit  and not flesh 	(vv. 1-4)</a:t>
            </a:r>
          </a:p>
          <a:p>
            <a:pPr defTabSz="174625">
              <a:buFont typeface="Arial" pitchFamily="34" charset="0"/>
              <a:buChar char="•"/>
            </a:pPr>
            <a:r>
              <a:rPr lang="en-US" sz="2400" dirty="0">
                <a:latin typeface="MaritaTextBookHMK"/>
              </a:rPr>
              <a:t> How give up the flesh?</a:t>
            </a:r>
          </a:p>
          <a:p>
            <a:pPr marL="914400" lvl="1" indent="-457200" defTabSz="174625">
              <a:buFont typeface="+mj-lt"/>
              <a:buAutoNum type="arabicPeriod"/>
            </a:pPr>
            <a:r>
              <a:rPr lang="en-US" sz="2400" dirty="0">
                <a:latin typeface="MaritaTextBookHMK"/>
              </a:rPr>
              <a:t> Spirit dwell in you (vv. 9-11)</a:t>
            </a:r>
          </a:p>
          <a:p>
            <a:pPr marL="1371600" lvl="2" indent="-457200" defTabSz="174625">
              <a:buFont typeface="+mj-lt"/>
              <a:buAutoNum type="alphaLcPeriod"/>
            </a:pPr>
            <a:r>
              <a:rPr lang="en-US" sz="2400" dirty="0">
                <a:latin typeface="MaritaTextBookHMK"/>
              </a:rPr>
              <a:t>Spirit operates through word (Eph. 6:17)</a:t>
            </a:r>
          </a:p>
          <a:p>
            <a:pPr marL="1371600" lvl="2" indent="-457200" defTabSz="174625">
              <a:buFont typeface="+mj-lt"/>
              <a:buAutoNum type="alphaLcPeriod"/>
            </a:pPr>
            <a:r>
              <a:rPr lang="en-US" sz="2400" dirty="0">
                <a:latin typeface="MaritaTextBookHMK"/>
              </a:rPr>
              <a:t>Parallel passages Eph. 5:19 – Col. 3:16</a:t>
            </a:r>
          </a:p>
        </p:txBody>
      </p:sp>
      <p:grpSp>
        <p:nvGrpSpPr>
          <p:cNvPr id="12" name="Group 11"/>
          <p:cNvGrpSpPr/>
          <p:nvPr/>
        </p:nvGrpSpPr>
        <p:grpSpPr>
          <a:xfrm>
            <a:off x="457200" y="4419600"/>
            <a:ext cx="8077200" cy="1938992"/>
            <a:chOff x="457200" y="4419600"/>
            <a:chExt cx="8077200" cy="1938992"/>
          </a:xfrm>
        </p:grpSpPr>
        <p:sp>
          <p:nvSpPr>
            <p:cNvPr id="8" name="TextBox 7"/>
            <p:cNvSpPr txBox="1"/>
            <p:nvPr/>
          </p:nvSpPr>
          <p:spPr>
            <a:xfrm>
              <a:off x="457200" y="4419600"/>
              <a:ext cx="3657600" cy="1938992"/>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u="sng" dirty="0">
                  <a:solidFill>
                    <a:srgbClr val="FFFF66"/>
                  </a:solidFill>
                </a:rPr>
                <a:t>Eph. 5:18-19</a:t>
              </a:r>
            </a:p>
            <a:p>
              <a:pPr algn="ctr"/>
              <a:r>
                <a:rPr lang="en-US" sz="2400" dirty="0"/>
                <a:t>“…be </a:t>
              </a:r>
              <a:r>
                <a:rPr lang="en-US" sz="2400" dirty="0">
                  <a:solidFill>
                    <a:srgbClr val="FF0000"/>
                  </a:solidFill>
                </a:rPr>
                <a:t>filled with the Spirit</a:t>
              </a:r>
              <a:r>
                <a:rPr lang="en-US" sz="2400" dirty="0"/>
                <a:t>. Speaking to one another in psalms….”</a:t>
              </a:r>
            </a:p>
            <a:p>
              <a:pPr algn="ctr"/>
              <a:endParaRPr lang="en-US" sz="2400" dirty="0"/>
            </a:p>
          </p:txBody>
        </p:sp>
        <p:sp>
          <p:nvSpPr>
            <p:cNvPr id="9" name="TextBox 8"/>
            <p:cNvSpPr txBox="1"/>
            <p:nvPr/>
          </p:nvSpPr>
          <p:spPr>
            <a:xfrm>
              <a:off x="4876800" y="4419600"/>
              <a:ext cx="3657600" cy="1938992"/>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u="sng" dirty="0">
                  <a:solidFill>
                    <a:srgbClr val="FFFF66"/>
                  </a:solidFill>
                </a:rPr>
                <a:t>Col. 3:16</a:t>
              </a:r>
            </a:p>
            <a:p>
              <a:pPr algn="ctr"/>
              <a:r>
                <a:rPr lang="en-US" sz="2400" dirty="0"/>
                <a:t>“</a:t>
              </a:r>
              <a:r>
                <a:rPr lang="en-US" sz="2400" dirty="0">
                  <a:solidFill>
                    <a:srgbClr val="FF0000"/>
                  </a:solidFill>
                </a:rPr>
                <a:t>Let the word of Christ dwell in your richly </a:t>
              </a:r>
              <a:r>
                <a:rPr lang="en-US" sz="2400" dirty="0"/>
                <a:t>in all wisdom, teaching and admonishing one…”</a:t>
              </a:r>
            </a:p>
          </p:txBody>
        </p:sp>
        <p:sp>
          <p:nvSpPr>
            <p:cNvPr id="10" name="Right Arrow 9"/>
            <p:cNvSpPr/>
            <p:nvPr/>
          </p:nvSpPr>
          <p:spPr>
            <a:xfrm>
              <a:off x="3962400" y="4800600"/>
              <a:ext cx="1295400" cy="533400"/>
            </a:xfrm>
            <a:prstGeom prst="rightArrow">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Parallel</a:t>
              </a:r>
            </a:p>
          </p:txBody>
        </p:sp>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fade">
                                      <p:cBhvr>
                                        <p:cTn id="7" dur="2000"/>
                                        <p:tgtEl>
                                          <p:spTgt spid="11">
                                            <p:txEl>
                                              <p:pRg st="2" end="2"/>
                                            </p:txEl>
                                          </p:spTgt>
                                        </p:tgtEl>
                                      </p:cBhvr>
                                    </p:animEffect>
                                    <p:anim calcmode="lin" valueType="num">
                                      <p:cBhvr>
                                        <p:cTn id="8" dur="2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11">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1">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animEffect transition="in" filter="fade">
                                      <p:cBhvr>
                                        <p:cTn id="15" dur="2000"/>
                                        <p:tgtEl>
                                          <p:spTgt spid="11">
                                            <p:txEl>
                                              <p:pRg st="3" end="3"/>
                                            </p:txEl>
                                          </p:spTgt>
                                        </p:tgtEl>
                                      </p:cBhvr>
                                    </p:animEffect>
                                    <p:anim calcmode="lin" valueType="num">
                                      <p:cBhvr>
                                        <p:cTn id="16" dur="2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11">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11">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animEffect transition="in" filter="fade">
                                      <p:cBhvr>
                                        <p:cTn id="23" dur="2000"/>
                                        <p:tgtEl>
                                          <p:spTgt spid="11">
                                            <p:txEl>
                                              <p:pRg st="4" end="4"/>
                                            </p:txEl>
                                          </p:spTgt>
                                        </p:tgtEl>
                                      </p:cBhvr>
                                    </p:animEffect>
                                    <p:anim calcmode="lin" valueType="num">
                                      <p:cBhvr>
                                        <p:cTn id="24" dur="2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11">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11">
                                            <p:txEl>
                                              <p:pRg st="4" end="4"/>
                                            </p:txEl>
                                          </p:spTgt>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2000"/>
                                        <p:tgtEl>
                                          <p:spTgt spid="12"/>
                                        </p:tgtEl>
                                      </p:cBhvr>
                                    </p:animEffect>
                                    <p:anim calcmode="lin" valueType="num">
                                      <p:cBhvr>
                                        <p:cTn id="30" dur="2000" fill="hold"/>
                                        <p:tgtEl>
                                          <p:spTgt spid="12"/>
                                        </p:tgtEl>
                                        <p:attrNameLst>
                                          <p:attrName>ppt_x</p:attrName>
                                        </p:attrNameLst>
                                      </p:cBhvr>
                                      <p:tavLst>
                                        <p:tav tm="0">
                                          <p:val>
                                            <p:strVal val="#ppt_x"/>
                                          </p:val>
                                        </p:tav>
                                        <p:tav tm="100000">
                                          <p:val>
                                            <p:strVal val="#ppt_x"/>
                                          </p:val>
                                        </p:tav>
                                      </p:tavLst>
                                    </p:anim>
                                    <p:anim calcmode="lin" valueType="num">
                                      <p:cBhvr>
                                        <p:cTn id="31" dur="1800" decel="100000" fill="hold"/>
                                        <p:tgtEl>
                                          <p:spTgt spid="12"/>
                                        </p:tgtEl>
                                        <p:attrNameLst>
                                          <p:attrName>ppt_y</p:attrName>
                                        </p:attrNameLst>
                                      </p:cBhvr>
                                      <p:tavLst>
                                        <p:tav tm="0">
                                          <p:val>
                                            <p:strVal val="#ppt_y+1"/>
                                          </p:val>
                                        </p:tav>
                                        <p:tav tm="100000">
                                          <p:val>
                                            <p:strVal val="#ppt_y-.03"/>
                                          </p:val>
                                        </p:tav>
                                      </p:tavLst>
                                    </p:anim>
                                    <p:anim calcmode="lin" valueType="num">
                                      <p:cBhvr>
                                        <p:cTn id="32" dur="200" accel="100000" fill="hold">
                                          <p:stCondLst>
                                            <p:cond delay="18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08717" y="304800"/>
            <a:ext cx="3918060" cy="769441"/>
          </a:xfrm>
          <a:prstGeom prst="rect">
            <a:avLst/>
          </a:prstGeom>
          <a:noFill/>
        </p:spPr>
        <p:txBody>
          <a:bodyPr wrap="none" lIns="91440" tIns="45720" rIns="91440" bIns="45720">
            <a:spAutoFit/>
          </a:bodyPr>
          <a:lstStyle/>
          <a:p>
            <a:pPr algn="ctr"/>
            <a:r>
              <a:rPr lang="en-US" sz="4400" b="1" spc="0"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rPr>
              <a:t>Romans </a:t>
            </a:r>
            <a:r>
              <a:rPr lang="en-US" sz="4400" b="1"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rPr>
              <a:t>8:1-16</a:t>
            </a:r>
            <a:endParaRPr lang="en-US" sz="4400" b="1" spc="0"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endParaRPr>
          </a:p>
        </p:txBody>
      </p:sp>
      <p:sp>
        <p:nvSpPr>
          <p:cNvPr id="11" name="TextBox 10"/>
          <p:cNvSpPr txBox="1"/>
          <p:nvPr/>
        </p:nvSpPr>
        <p:spPr>
          <a:xfrm>
            <a:off x="381000" y="1447800"/>
            <a:ext cx="8610600" cy="2677656"/>
          </a:xfrm>
          <a:prstGeom prst="rect">
            <a:avLst/>
          </a:prstGeom>
          <a:noFill/>
        </p:spPr>
        <p:txBody>
          <a:bodyPr wrap="square" rtlCol="0">
            <a:spAutoFit/>
          </a:bodyPr>
          <a:lstStyle/>
          <a:p>
            <a:pPr defTabSz="174625">
              <a:buFont typeface="Arial" pitchFamily="34" charset="0"/>
              <a:buChar char="•"/>
            </a:pPr>
            <a:r>
              <a:rPr lang="en-US" sz="2400" dirty="0">
                <a:latin typeface="MaritaTextBookHMK"/>
              </a:rPr>
              <a:t> Freedom for those who walk according to Spirit  and not flesh 	(vv. 1-4)</a:t>
            </a:r>
          </a:p>
          <a:p>
            <a:pPr defTabSz="174625">
              <a:buFont typeface="Arial" pitchFamily="34" charset="0"/>
              <a:buChar char="•"/>
            </a:pPr>
            <a:r>
              <a:rPr lang="en-US" sz="2400" dirty="0">
                <a:latin typeface="MaritaTextBookHMK"/>
              </a:rPr>
              <a:t> How give up the flesh?</a:t>
            </a:r>
          </a:p>
          <a:p>
            <a:pPr marL="914400" lvl="1" indent="-457200" defTabSz="174625">
              <a:buFont typeface="+mj-lt"/>
              <a:buAutoNum type="arabicPeriod"/>
            </a:pPr>
            <a:r>
              <a:rPr lang="en-US" sz="2400" dirty="0">
                <a:latin typeface="MaritaTextBookHMK"/>
              </a:rPr>
              <a:t> Spirit dwell in you (vv. 9-11)</a:t>
            </a:r>
          </a:p>
          <a:p>
            <a:pPr marL="1371600" lvl="2" indent="-457200" defTabSz="174625">
              <a:buFont typeface="+mj-lt"/>
              <a:buAutoNum type="alphaLcPeriod"/>
            </a:pPr>
            <a:r>
              <a:rPr lang="en-US" sz="2400" dirty="0">
                <a:latin typeface="MaritaTextBookHMK"/>
              </a:rPr>
              <a:t>Spirit operates through word (Eph. 6:17)</a:t>
            </a:r>
          </a:p>
          <a:p>
            <a:pPr marL="1371600" lvl="2" indent="-457200" defTabSz="174625">
              <a:buFont typeface="+mj-lt"/>
              <a:buAutoNum type="alphaLcPeriod"/>
            </a:pPr>
            <a:r>
              <a:rPr lang="en-US" sz="2400" dirty="0">
                <a:latin typeface="MaritaTextBookHMK"/>
              </a:rPr>
              <a:t>Parallel passages Eph. 5:19 – Col. 3:16</a:t>
            </a:r>
          </a:p>
          <a:p>
            <a:pPr marL="914400" lvl="1" indent="-457200" defTabSz="174625">
              <a:buFont typeface="+mj-lt"/>
              <a:buAutoNum type="arabicPeriod"/>
            </a:pPr>
            <a:r>
              <a:rPr lang="en-US" sz="2400" dirty="0">
                <a:latin typeface="MaritaTextBookHMK"/>
              </a:rPr>
              <a:t>Led by the Spirit (vv. 12-16)</a:t>
            </a:r>
          </a:p>
        </p:txBody>
      </p:sp>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b="1" dirty="0">
                <a:solidFill>
                  <a:schemeClr val="tx1"/>
                </a:solidFill>
                <a:latin typeface="MaritaTextBookHMK"/>
              </a:rPr>
              <a:t> </a:t>
            </a:r>
            <a:r>
              <a:rPr lang="en-US" sz="3200" b="1" dirty="0">
                <a:solidFill>
                  <a:srgbClr val="FFFF00"/>
                </a:solidFill>
                <a:latin typeface="MaritaTextBookHMK"/>
              </a:rPr>
              <a:t>Understand </a:t>
            </a:r>
            <a:r>
              <a:rPr lang="en-US" sz="3200" b="1" dirty="0">
                <a:solidFill>
                  <a:schemeClr val="tx1"/>
                </a:solidFill>
                <a:latin typeface="MaritaTextBookHMK"/>
              </a:rPr>
              <a:t>– The Battle</a:t>
            </a:r>
          </a:p>
        </p:txBody>
      </p:sp>
      <p:sp>
        <p:nvSpPr>
          <p:cNvPr id="3" name="TextBox 2"/>
          <p:cNvSpPr txBox="1"/>
          <p:nvPr/>
        </p:nvSpPr>
        <p:spPr>
          <a:xfrm>
            <a:off x="457200" y="1371600"/>
            <a:ext cx="8382000" cy="2677656"/>
          </a:xfrm>
          <a:prstGeom prst="rect">
            <a:avLst/>
          </a:prstGeom>
          <a:noFill/>
        </p:spPr>
        <p:txBody>
          <a:bodyPr wrap="square" rtlCol="0">
            <a:spAutoFit/>
          </a:bodyPr>
          <a:lstStyle/>
          <a:p>
            <a:pPr marL="514350" indent="-514350">
              <a:buFont typeface="+mj-lt"/>
              <a:buAutoNum type="alphaUcPeriod"/>
            </a:pPr>
            <a:r>
              <a:rPr lang="en-US" sz="2800" b="1" dirty="0">
                <a:solidFill>
                  <a:srgbClr val="FFFF00"/>
                </a:solidFill>
                <a:latin typeface="MaritaTextBookHMK"/>
              </a:rPr>
              <a:t>There is a conflict – A war</a:t>
            </a:r>
          </a:p>
          <a:p>
            <a:pPr marL="514350" indent="-514350">
              <a:buFont typeface="+mj-lt"/>
              <a:buAutoNum type="alphaUcPeriod"/>
            </a:pPr>
            <a:r>
              <a:rPr lang="en-US" sz="2800" b="1" dirty="0">
                <a:solidFill>
                  <a:srgbClr val="FFFF00"/>
                </a:solidFill>
                <a:latin typeface="MaritaTextBookHMK"/>
              </a:rPr>
              <a:t> Flesh is not the body itself</a:t>
            </a:r>
          </a:p>
          <a:p>
            <a:pPr marL="514350" indent="-514350">
              <a:buFont typeface="+mj-lt"/>
              <a:buAutoNum type="alphaUcPeriod"/>
            </a:pPr>
            <a:r>
              <a:rPr lang="en-US" sz="2800" b="1" dirty="0">
                <a:solidFill>
                  <a:srgbClr val="FFFF00"/>
                </a:solidFill>
                <a:latin typeface="MaritaTextBookHMK"/>
              </a:rPr>
              <a:t> Battle between Flesh &amp; Spirit</a:t>
            </a:r>
          </a:p>
          <a:p>
            <a:pPr marL="971550" lvl="1" indent="-514350">
              <a:buFont typeface="+mj-lt"/>
              <a:buAutoNum type="arabicPeriod"/>
            </a:pPr>
            <a:r>
              <a:rPr lang="en-US" sz="2800" dirty="0">
                <a:latin typeface="MaritaTextBookHMK"/>
              </a:rPr>
              <a:t>Romans 7:13-25</a:t>
            </a:r>
          </a:p>
          <a:p>
            <a:pPr marL="971550" lvl="1" indent="-514350">
              <a:buFont typeface="+mj-lt"/>
              <a:buAutoNum type="arabicPeriod"/>
            </a:pPr>
            <a:r>
              <a:rPr lang="en-US" sz="2800" dirty="0">
                <a:latin typeface="MaritaTextBookHMK"/>
              </a:rPr>
              <a:t>Romans 8:1-16</a:t>
            </a:r>
          </a:p>
          <a:p>
            <a:pPr marL="971550" lvl="1" indent="-514350">
              <a:buFont typeface="+mj-lt"/>
              <a:buAutoNum type="arabicPeriod"/>
            </a:pPr>
            <a:r>
              <a:rPr lang="en-US" sz="2800" dirty="0">
                <a:latin typeface="MaritaTextBookHMK"/>
              </a:rPr>
              <a:t>Galatians 5:16-26</a:t>
            </a:r>
          </a:p>
        </p:txBody>
      </p:sp>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06367" y="304800"/>
            <a:ext cx="4722768" cy="769441"/>
          </a:xfrm>
          <a:prstGeom prst="rect">
            <a:avLst/>
          </a:prstGeom>
          <a:noFill/>
        </p:spPr>
        <p:txBody>
          <a:bodyPr wrap="none" lIns="91440" tIns="45720" rIns="91440" bIns="45720">
            <a:spAutoFit/>
          </a:bodyPr>
          <a:lstStyle/>
          <a:p>
            <a:pPr algn="ctr"/>
            <a:r>
              <a:rPr lang="en-US" sz="4400" b="1"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rPr>
              <a:t>Galatians 5:16-26</a:t>
            </a:r>
            <a:endParaRPr lang="en-US" sz="4400" b="1" spc="0"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endParaRPr>
          </a:p>
        </p:txBody>
      </p:sp>
      <p:pic>
        <p:nvPicPr>
          <p:cNvPr id="1026" name="Picture 2" descr="C:\Users\Donnie\AppData\Local\Microsoft\Windows\Temporary Internet Files\Content.IE5\OFHG5I0D\MCj04125040000[1].wmf"/>
          <p:cNvPicPr>
            <a:picLocks noChangeAspect="1" noChangeArrowheads="1"/>
          </p:cNvPicPr>
          <p:nvPr/>
        </p:nvPicPr>
        <p:blipFill>
          <a:blip r:embed="rId2" cstate="print"/>
          <a:srcRect/>
          <a:stretch>
            <a:fillRect/>
          </a:stretch>
        </p:blipFill>
        <p:spPr bwMode="auto">
          <a:xfrm>
            <a:off x="3956217" y="1509713"/>
            <a:ext cx="1301583" cy="2681287"/>
          </a:xfrm>
          <a:prstGeom prst="rect">
            <a:avLst/>
          </a:prstGeom>
          <a:noFill/>
        </p:spPr>
      </p:pic>
      <p:sp>
        <p:nvSpPr>
          <p:cNvPr id="5" name="Rectangle 4"/>
          <p:cNvSpPr/>
          <p:nvPr/>
        </p:nvSpPr>
        <p:spPr>
          <a:xfrm>
            <a:off x="457200" y="1371600"/>
            <a:ext cx="3352800" cy="4114800"/>
          </a:xfrm>
          <a:prstGeom prst="rect">
            <a:avLst/>
          </a:prstGeom>
          <a:solidFill>
            <a:srgbClr val="0000FF"/>
          </a:solidFill>
          <a:ln>
            <a:solidFill>
              <a:srgbClr val="FFFF66"/>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rgbClr val="FFFF00"/>
                </a:solidFill>
                <a:latin typeface="MaritaTextBookHMK"/>
              </a:rPr>
              <a:t>Flesh</a:t>
            </a:r>
          </a:p>
          <a:p>
            <a:pPr algn="ctr"/>
            <a:endParaRPr lang="en-US" sz="2400" dirty="0">
              <a:solidFill>
                <a:srgbClr val="FFFF00"/>
              </a:solidFill>
              <a:latin typeface="MaritaTextBookHMK"/>
            </a:endParaRPr>
          </a:p>
          <a:p>
            <a:pPr defTabSz="174625">
              <a:buFont typeface="Arial" pitchFamily="34" charset="0"/>
              <a:buChar char="•"/>
            </a:pPr>
            <a:r>
              <a:rPr lang="en-US" sz="2400" dirty="0">
                <a:solidFill>
                  <a:srgbClr val="FFFF00"/>
                </a:solidFill>
                <a:latin typeface="MaritaTextBookHMK"/>
              </a:rPr>
              <a:t> Governed by fleshly 	desires</a:t>
            </a:r>
          </a:p>
          <a:p>
            <a:pPr>
              <a:buFont typeface="Arial" pitchFamily="34" charset="0"/>
              <a:buChar char="•"/>
            </a:pPr>
            <a:r>
              <a:rPr lang="en-US" sz="2400" dirty="0">
                <a:solidFill>
                  <a:srgbClr val="FFFF00"/>
                </a:solidFill>
                <a:latin typeface="MaritaTextBookHMK"/>
              </a:rPr>
              <a:t> Fulfills lust (v. 16)</a:t>
            </a:r>
          </a:p>
          <a:p>
            <a:pPr>
              <a:buFont typeface="Arial" pitchFamily="34" charset="0"/>
              <a:buChar char="•"/>
            </a:pPr>
            <a:r>
              <a:rPr lang="en-US" sz="2400" dirty="0">
                <a:solidFill>
                  <a:srgbClr val="FFFF00"/>
                </a:solidFill>
                <a:latin typeface="MaritaTextBookHMK"/>
              </a:rPr>
              <a:t> Does what wish (v. 17)</a:t>
            </a:r>
          </a:p>
          <a:p>
            <a:pPr>
              <a:buFont typeface="Arial" pitchFamily="34" charset="0"/>
              <a:buChar char="•"/>
            </a:pPr>
            <a:endParaRPr lang="en-US" sz="2400" dirty="0">
              <a:solidFill>
                <a:srgbClr val="FFFF00"/>
              </a:solidFill>
              <a:latin typeface="MaritaTextBookHMK"/>
            </a:endParaRPr>
          </a:p>
          <a:p>
            <a:pPr>
              <a:buFont typeface="Arial" pitchFamily="34" charset="0"/>
              <a:buChar char="•"/>
              <a:tabLst>
                <a:tab pos="231775" algn="l"/>
              </a:tabLst>
            </a:pPr>
            <a:r>
              <a:rPr lang="en-US" sz="2400" dirty="0">
                <a:solidFill>
                  <a:srgbClr val="FFFF00"/>
                </a:solidFill>
                <a:latin typeface="MaritaTextBookHMK"/>
              </a:rPr>
              <a:t> Works of flesh (vv. 19-	21)</a:t>
            </a:r>
          </a:p>
        </p:txBody>
      </p:sp>
      <p:sp>
        <p:nvSpPr>
          <p:cNvPr id="7" name="Rectangle 6"/>
          <p:cNvSpPr/>
          <p:nvPr/>
        </p:nvSpPr>
        <p:spPr>
          <a:xfrm>
            <a:off x="5334000" y="1371600"/>
            <a:ext cx="3352800" cy="4114800"/>
          </a:xfrm>
          <a:prstGeom prst="rect">
            <a:avLst/>
          </a:prstGeom>
          <a:solidFill>
            <a:srgbClr val="0000FF"/>
          </a:solidFill>
          <a:ln>
            <a:solidFill>
              <a:srgbClr val="FFFF66"/>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rgbClr val="FFFF00"/>
                </a:solidFill>
                <a:latin typeface="MaritaTextBookHMK"/>
              </a:rPr>
              <a:t>Spirit</a:t>
            </a:r>
          </a:p>
          <a:p>
            <a:pPr algn="ctr"/>
            <a:endParaRPr lang="en-US" sz="2400" dirty="0">
              <a:solidFill>
                <a:srgbClr val="FFFF00"/>
              </a:solidFill>
              <a:latin typeface="MaritaTextBookHMK"/>
            </a:endParaRPr>
          </a:p>
          <a:p>
            <a:pPr>
              <a:buFont typeface="Arial" pitchFamily="34" charset="0"/>
              <a:buChar char="•"/>
              <a:tabLst>
                <a:tab pos="290513" algn="l"/>
              </a:tabLst>
            </a:pPr>
            <a:r>
              <a:rPr lang="en-US" sz="2400" dirty="0">
                <a:solidFill>
                  <a:srgbClr val="FFFF00"/>
                </a:solidFill>
                <a:latin typeface="MaritaTextBookHMK"/>
              </a:rPr>
              <a:t> Governed by Holy 	Spirit</a:t>
            </a:r>
          </a:p>
          <a:p>
            <a:pPr>
              <a:buFont typeface="Arial" pitchFamily="34" charset="0"/>
              <a:buChar char="•"/>
              <a:tabLst>
                <a:tab pos="290513" algn="l"/>
              </a:tabLst>
            </a:pPr>
            <a:r>
              <a:rPr lang="en-US" sz="2400" dirty="0">
                <a:solidFill>
                  <a:srgbClr val="FFFF00"/>
                </a:solidFill>
                <a:latin typeface="MaritaTextBookHMK"/>
              </a:rPr>
              <a:t> Not fulfill lust (v. 16)</a:t>
            </a:r>
          </a:p>
          <a:p>
            <a:pPr>
              <a:buFont typeface="Arial" pitchFamily="34" charset="0"/>
              <a:buChar char="•"/>
              <a:tabLst>
                <a:tab pos="290513" algn="l"/>
              </a:tabLst>
            </a:pPr>
            <a:r>
              <a:rPr lang="en-US" sz="2400" dirty="0">
                <a:solidFill>
                  <a:srgbClr val="FFFF00"/>
                </a:solidFill>
                <a:latin typeface="MaritaTextBookHMK"/>
              </a:rPr>
              <a:t> Don’t do what wish (v. 	17)</a:t>
            </a:r>
          </a:p>
          <a:p>
            <a:pPr>
              <a:buFont typeface="Arial" pitchFamily="34" charset="0"/>
              <a:buChar char="•"/>
              <a:tabLst>
                <a:tab pos="290513" algn="l"/>
              </a:tabLst>
            </a:pPr>
            <a:endParaRPr lang="en-US" sz="2400" dirty="0">
              <a:solidFill>
                <a:srgbClr val="FFFF00"/>
              </a:solidFill>
              <a:latin typeface="MaritaTextBookHMK"/>
            </a:endParaRPr>
          </a:p>
          <a:p>
            <a:pPr>
              <a:buFont typeface="Arial" pitchFamily="34" charset="0"/>
              <a:buChar char="•"/>
              <a:tabLst>
                <a:tab pos="290513" algn="l"/>
              </a:tabLst>
            </a:pPr>
            <a:r>
              <a:rPr lang="en-US" sz="2400" dirty="0">
                <a:solidFill>
                  <a:srgbClr val="FFFF00"/>
                </a:solidFill>
                <a:latin typeface="MaritaTextBookHMK"/>
              </a:rPr>
              <a:t> Fruit of Spirit (vv. 22-	26)</a:t>
            </a:r>
          </a:p>
        </p:txBody>
      </p:sp>
      <p:sp>
        <p:nvSpPr>
          <p:cNvPr id="8" name="TextBox 7"/>
          <p:cNvSpPr txBox="1"/>
          <p:nvPr/>
        </p:nvSpPr>
        <p:spPr>
          <a:xfrm>
            <a:off x="1447800" y="5486400"/>
            <a:ext cx="6096000" cy="954107"/>
          </a:xfrm>
          <a:prstGeom prst="rect">
            <a:avLst/>
          </a:prstGeom>
          <a:noFill/>
        </p:spPr>
        <p:txBody>
          <a:bodyPr wrap="square" rtlCol="0">
            <a:spAutoFit/>
          </a:bodyPr>
          <a:lstStyle/>
          <a:p>
            <a:pPr algn="ctr"/>
            <a:r>
              <a:rPr lang="en-US" sz="2800" b="1" dirty="0">
                <a:solidFill>
                  <a:srgbClr val="FFFF00"/>
                </a:solidFill>
                <a:latin typeface="MaritaTextBookHMK"/>
              </a:rPr>
              <a:t>What Do About The Battle?</a:t>
            </a:r>
          </a:p>
          <a:p>
            <a:pPr algn="ctr"/>
            <a:r>
              <a:rPr lang="en-US" sz="2800" b="1" dirty="0">
                <a:effectLst>
                  <a:outerShdw blurRad="38100" dist="38100" dir="2700000" algn="tl">
                    <a:srgbClr val="000000">
                      <a:alpha val="43137"/>
                    </a:srgbClr>
                  </a:outerShdw>
                </a:effectLst>
                <a:latin typeface="MaritaTextBookHMK"/>
              </a:rPr>
              <a:t>Crucify the flesh (v. 24)</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ppt_x</p:attrName>
                                        </p:attrNameLst>
                                      </p:cBhvr>
                                      <p:tavLst>
                                        <p:tav tm="0">
                                          <p:val>
                                            <p:strVal val="#ppt_x"/>
                                          </p:val>
                                        </p:tav>
                                        <p:tav tm="100000">
                                          <p:val>
                                            <p:strVal val="#ppt_x"/>
                                          </p:val>
                                        </p:tav>
                                      </p:tavLst>
                                    </p:anim>
                                    <p:anim calcmode="lin" valueType="num">
                                      <p:cBhvr>
                                        <p:cTn id="9" dur="1800" decel="100000" fill="hold"/>
                                        <p:tgtEl>
                                          <p:spTgt spid="7"/>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7"/>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2000"/>
                                        <p:tgtEl>
                                          <p:spTgt spid="1026"/>
                                        </p:tgtEl>
                                      </p:cBhvr>
                                    </p:animEffect>
                                    <p:anim calcmode="lin" valueType="num">
                                      <p:cBhvr>
                                        <p:cTn id="14" dur="2000" fill="hold"/>
                                        <p:tgtEl>
                                          <p:spTgt spid="1026"/>
                                        </p:tgtEl>
                                        <p:attrNameLst>
                                          <p:attrName>ppt_x</p:attrName>
                                        </p:attrNameLst>
                                      </p:cBhvr>
                                      <p:tavLst>
                                        <p:tav tm="0">
                                          <p:val>
                                            <p:strVal val="#ppt_x"/>
                                          </p:val>
                                        </p:tav>
                                        <p:tav tm="100000">
                                          <p:val>
                                            <p:strVal val="#ppt_x"/>
                                          </p:val>
                                        </p:tav>
                                      </p:tavLst>
                                    </p:anim>
                                    <p:anim calcmode="lin" valueType="num">
                                      <p:cBhvr>
                                        <p:cTn id="15" dur="1800" decel="100000" fill="hold"/>
                                        <p:tgtEl>
                                          <p:spTgt spid="1026"/>
                                        </p:tgtEl>
                                        <p:attrNameLst>
                                          <p:attrName>ppt_y</p:attrName>
                                        </p:attrNameLst>
                                      </p:cBhvr>
                                      <p:tavLst>
                                        <p:tav tm="0">
                                          <p:val>
                                            <p:strVal val="#ppt_y+1"/>
                                          </p:val>
                                        </p:tav>
                                        <p:tav tm="100000">
                                          <p:val>
                                            <p:strVal val="#ppt_y-.03"/>
                                          </p:val>
                                        </p:tav>
                                      </p:tavLst>
                                    </p:anim>
                                    <p:anim calcmode="lin" valueType="num">
                                      <p:cBhvr>
                                        <p:cTn id="16" dur="200" accel="100000" fill="hold">
                                          <p:stCondLst>
                                            <p:cond delay="1800"/>
                                          </p:stCondLst>
                                        </p:cTn>
                                        <p:tgtEl>
                                          <p:spTgt spid="1026"/>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2000"/>
                                        <p:tgtEl>
                                          <p:spTgt spid="8"/>
                                        </p:tgtEl>
                                      </p:cBhvr>
                                    </p:animEffect>
                                    <p:anim calcmode="lin" valueType="num">
                                      <p:cBhvr>
                                        <p:cTn id="22" dur="2000" fill="hold"/>
                                        <p:tgtEl>
                                          <p:spTgt spid="8"/>
                                        </p:tgtEl>
                                        <p:attrNameLst>
                                          <p:attrName>ppt_x</p:attrName>
                                        </p:attrNameLst>
                                      </p:cBhvr>
                                      <p:tavLst>
                                        <p:tav tm="0">
                                          <p:val>
                                            <p:strVal val="#ppt_x"/>
                                          </p:val>
                                        </p:tav>
                                        <p:tav tm="100000">
                                          <p:val>
                                            <p:strVal val="#ppt_x"/>
                                          </p:val>
                                        </p:tav>
                                      </p:tavLst>
                                    </p:anim>
                                    <p:anim calcmode="lin" valueType="num">
                                      <p:cBhvr>
                                        <p:cTn id="23" dur="1800" decel="100000" fill="hold"/>
                                        <p:tgtEl>
                                          <p:spTgt spid="8"/>
                                        </p:tgtEl>
                                        <p:attrNameLst>
                                          <p:attrName>ppt_y</p:attrName>
                                        </p:attrNameLst>
                                      </p:cBhvr>
                                      <p:tavLst>
                                        <p:tav tm="0">
                                          <p:val>
                                            <p:strVal val="#ppt_y+1"/>
                                          </p:val>
                                        </p:tav>
                                        <p:tav tm="100000">
                                          <p:val>
                                            <p:strVal val="#ppt_y-.03"/>
                                          </p:val>
                                        </p:tav>
                                      </p:tavLst>
                                    </p:anim>
                                    <p:anim calcmode="lin" valueType="num">
                                      <p:cBhvr>
                                        <p:cTn id="24" dur="200" accel="100000" fill="hold">
                                          <p:stCondLst>
                                            <p:cond delay="18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b="1" dirty="0">
                <a:solidFill>
                  <a:schemeClr val="tx1"/>
                </a:solidFill>
                <a:latin typeface="MaritaTextBookHMK"/>
              </a:rPr>
              <a:t> </a:t>
            </a:r>
            <a:r>
              <a:rPr lang="en-US" sz="3200" b="1" dirty="0">
                <a:solidFill>
                  <a:srgbClr val="FFFF00"/>
                </a:solidFill>
                <a:latin typeface="MaritaTextBookHMK"/>
              </a:rPr>
              <a:t>Understand </a:t>
            </a:r>
            <a:r>
              <a:rPr lang="en-US" sz="3200" b="1" dirty="0">
                <a:solidFill>
                  <a:schemeClr val="tx1"/>
                </a:solidFill>
                <a:latin typeface="MaritaTextBookHMK"/>
              </a:rPr>
              <a:t>– The Battle</a:t>
            </a:r>
          </a:p>
        </p:txBody>
      </p:sp>
      <p:sp>
        <p:nvSpPr>
          <p:cNvPr id="3" name="TextBox 2"/>
          <p:cNvSpPr txBox="1"/>
          <p:nvPr/>
        </p:nvSpPr>
        <p:spPr>
          <a:xfrm>
            <a:off x="457200" y="1371600"/>
            <a:ext cx="8382000" cy="3108543"/>
          </a:xfrm>
          <a:prstGeom prst="rect">
            <a:avLst/>
          </a:prstGeom>
          <a:noFill/>
        </p:spPr>
        <p:txBody>
          <a:bodyPr wrap="square" rtlCol="0">
            <a:spAutoFit/>
          </a:bodyPr>
          <a:lstStyle/>
          <a:p>
            <a:pPr marL="514350" indent="-514350">
              <a:buFont typeface="+mj-lt"/>
              <a:buAutoNum type="alphaUcPeriod"/>
            </a:pPr>
            <a:r>
              <a:rPr lang="en-US" sz="2800" b="1" dirty="0">
                <a:solidFill>
                  <a:srgbClr val="FFFF00"/>
                </a:solidFill>
                <a:latin typeface="MaritaTextBookHMK"/>
              </a:rPr>
              <a:t>There is a conflict – A war</a:t>
            </a:r>
          </a:p>
          <a:p>
            <a:pPr marL="514350" indent="-514350">
              <a:buFont typeface="+mj-lt"/>
              <a:buAutoNum type="alphaUcPeriod"/>
            </a:pPr>
            <a:r>
              <a:rPr lang="en-US" sz="2800" b="1" dirty="0">
                <a:solidFill>
                  <a:srgbClr val="FFFF00"/>
                </a:solidFill>
                <a:latin typeface="MaritaTextBookHMK"/>
              </a:rPr>
              <a:t> Flesh is not the body itself</a:t>
            </a:r>
          </a:p>
          <a:p>
            <a:pPr marL="514350" indent="-514350">
              <a:buFont typeface="+mj-lt"/>
              <a:buAutoNum type="alphaUcPeriod"/>
            </a:pPr>
            <a:r>
              <a:rPr lang="en-US" sz="2800" b="1" dirty="0">
                <a:solidFill>
                  <a:srgbClr val="FFFF00"/>
                </a:solidFill>
                <a:latin typeface="MaritaTextBookHMK"/>
              </a:rPr>
              <a:t> Battle between Flesh &amp; Spirit</a:t>
            </a:r>
          </a:p>
          <a:p>
            <a:pPr marL="971550" lvl="1" indent="-514350">
              <a:buFont typeface="+mj-lt"/>
              <a:buAutoNum type="arabicPeriod"/>
            </a:pPr>
            <a:r>
              <a:rPr lang="en-US" sz="2800" dirty="0">
                <a:latin typeface="MaritaTextBookHMK"/>
              </a:rPr>
              <a:t>Romans 7:13-25</a:t>
            </a:r>
          </a:p>
          <a:p>
            <a:pPr marL="971550" lvl="1" indent="-514350">
              <a:buFont typeface="+mj-lt"/>
              <a:buAutoNum type="arabicPeriod"/>
            </a:pPr>
            <a:r>
              <a:rPr lang="en-US" sz="2800" dirty="0">
                <a:latin typeface="MaritaTextBookHMK"/>
              </a:rPr>
              <a:t>Romans 8:1-16</a:t>
            </a:r>
          </a:p>
          <a:p>
            <a:pPr marL="971550" lvl="1" indent="-514350">
              <a:buFont typeface="+mj-lt"/>
              <a:buAutoNum type="arabicPeriod"/>
            </a:pPr>
            <a:r>
              <a:rPr lang="en-US" sz="2800" dirty="0">
                <a:latin typeface="MaritaTextBookHMK"/>
              </a:rPr>
              <a:t>Galatians 5:16-26</a:t>
            </a:r>
          </a:p>
          <a:p>
            <a:pPr marL="971550" lvl="1" indent="-514350">
              <a:buFont typeface="+mj-lt"/>
              <a:buAutoNum type="arabicPeriod"/>
            </a:pPr>
            <a:r>
              <a:rPr lang="en-US" sz="2800" dirty="0">
                <a:latin typeface="MaritaTextBookHMK"/>
              </a:rPr>
              <a:t>1 Corinthians 3:1-4</a:t>
            </a:r>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9427" y="304800"/>
            <a:ext cx="4876656" cy="769441"/>
          </a:xfrm>
          <a:prstGeom prst="rect">
            <a:avLst/>
          </a:prstGeom>
          <a:noFill/>
        </p:spPr>
        <p:txBody>
          <a:bodyPr wrap="none" lIns="91440" tIns="45720" rIns="91440" bIns="45720">
            <a:spAutoFit/>
          </a:bodyPr>
          <a:lstStyle/>
          <a:p>
            <a:pPr algn="ctr"/>
            <a:r>
              <a:rPr lang="en-US" sz="4400" b="1"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rPr>
              <a:t>1 Corinthians 3:1-4</a:t>
            </a:r>
            <a:endParaRPr lang="en-US" sz="4400" b="1" spc="0"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endParaRPr>
          </a:p>
        </p:txBody>
      </p:sp>
      <p:pic>
        <p:nvPicPr>
          <p:cNvPr id="1026" name="Picture 2" descr="C:\Users\Donnie\AppData\Local\Microsoft\Windows\Temporary Internet Files\Content.IE5\OFHG5I0D\MCj04125040000[1].wmf"/>
          <p:cNvPicPr>
            <a:picLocks noChangeAspect="1" noChangeArrowheads="1"/>
          </p:cNvPicPr>
          <p:nvPr/>
        </p:nvPicPr>
        <p:blipFill>
          <a:blip r:embed="rId2" cstate="print"/>
          <a:srcRect/>
          <a:stretch>
            <a:fillRect/>
          </a:stretch>
        </p:blipFill>
        <p:spPr bwMode="auto">
          <a:xfrm>
            <a:off x="3956217" y="1509713"/>
            <a:ext cx="1301583" cy="2681287"/>
          </a:xfrm>
          <a:prstGeom prst="rect">
            <a:avLst/>
          </a:prstGeom>
          <a:noFill/>
        </p:spPr>
      </p:pic>
      <p:sp>
        <p:nvSpPr>
          <p:cNvPr id="5" name="Rectangle 4"/>
          <p:cNvSpPr/>
          <p:nvPr/>
        </p:nvSpPr>
        <p:spPr>
          <a:xfrm>
            <a:off x="457200" y="1371600"/>
            <a:ext cx="3352800" cy="4114800"/>
          </a:xfrm>
          <a:prstGeom prst="rect">
            <a:avLst/>
          </a:prstGeom>
          <a:solidFill>
            <a:srgbClr val="0000FF"/>
          </a:solidFill>
          <a:ln>
            <a:solidFill>
              <a:srgbClr val="FFFF66"/>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rgbClr val="FFFF00"/>
                </a:solidFill>
                <a:latin typeface="MaritaTextBookHMK"/>
              </a:rPr>
              <a:t>Spiritual</a:t>
            </a:r>
          </a:p>
          <a:p>
            <a:pPr algn="ctr"/>
            <a:endParaRPr lang="en-US" sz="2400" dirty="0">
              <a:solidFill>
                <a:srgbClr val="FFFF00"/>
              </a:solidFill>
              <a:latin typeface="MaritaTextBookHMK"/>
            </a:endParaRPr>
          </a:p>
          <a:p>
            <a:pPr defTabSz="174625">
              <a:buFont typeface="Arial" pitchFamily="34" charset="0"/>
              <a:buChar char="•"/>
            </a:pPr>
            <a:r>
              <a:rPr lang="en-US" sz="2400" dirty="0">
                <a:solidFill>
                  <a:srgbClr val="FFFF00"/>
                </a:solidFill>
                <a:latin typeface="MaritaTextBookHMK"/>
              </a:rPr>
              <a:t> Mature (v. 1)</a:t>
            </a:r>
          </a:p>
          <a:p>
            <a:pPr defTabSz="174625">
              <a:buFont typeface="Arial" pitchFamily="34" charset="0"/>
              <a:buChar char="•"/>
            </a:pPr>
            <a:r>
              <a:rPr lang="en-US" sz="2400" dirty="0">
                <a:solidFill>
                  <a:srgbClr val="FFFF00"/>
                </a:solidFill>
                <a:latin typeface="MaritaTextBookHMK"/>
              </a:rPr>
              <a:t> Solid food (v. 2)</a:t>
            </a:r>
          </a:p>
          <a:p>
            <a:pPr defTabSz="174625">
              <a:buFont typeface="Arial" pitchFamily="34" charset="0"/>
              <a:buChar char="•"/>
            </a:pPr>
            <a:r>
              <a:rPr lang="en-US" sz="2400" dirty="0">
                <a:solidFill>
                  <a:srgbClr val="FFFF00"/>
                </a:solidFill>
                <a:latin typeface="MaritaTextBookHMK"/>
              </a:rPr>
              <a:t> Follow God (v. 3)</a:t>
            </a:r>
          </a:p>
          <a:p>
            <a:pPr defTabSz="174625">
              <a:buFont typeface="Arial" pitchFamily="34" charset="0"/>
              <a:buChar char="•"/>
            </a:pPr>
            <a:r>
              <a:rPr lang="en-US" sz="2400" dirty="0">
                <a:solidFill>
                  <a:srgbClr val="FFFF00"/>
                </a:solidFill>
                <a:latin typeface="MaritaTextBookHMK"/>
              </a:rPr>
              <a:t> Actions: Godly (v. 3)</a:t>
            </a:r>
          </a:p>
          <a:p>
            <a:pPr defTabSz="174625">
              <a:buFont typeface="Arial" pitchFamily="34" charset="0"/>
              <a:buChar char="•"/>
            </a:pPr>
            <a:endParaRPr lang="en-US" sz="2400" dirty="0">
              <a:solidFill>
                <a:srgbClr val="FFFF00"/>
              </a:solidFill>
              <a:latin typeface="MaritaTextBookHMK"/>
            </a:endParaRPr>
          </a:p>
          <a:p>
            <a:pPr defTabSz="174625">
              <a:buFont typeface="Arial" pitchFamily="34" charset="0"/>
              <a:buChar char="•"/>
            </a:pPr>
            <a:endParaRPr lang="en-US" sz="2400" dirty="0">
              <a:solidFill>
                <a:srgbClr val="FFFF00"/>
              </a:solidFill>
              <a:latin typeface="MaritaTextBookHMK"/>
            </a:endParaRPr>
          </a:p>
          <a:p>
            <a:pPr defTabSz="174625">
              <a:buFont typeface="Arial" pitchFamily="34" charset="0"/>
              <a:buChar char="•"/>
            </a:pPr>
            <a:endParaRPr lang="en-US" sz="2400" dirty="0">
              <a:solidFill>
                <a:srgbClr val="FFFF00"/>
              </a:solidFill>
              <a:latin typeface="MaritaTextBookHMK"/>
            </a:endParaRPr>
          </a:p>
        </p:txBody>
      </p:sp>
      <p:sp>
        <p:nvSpPr>
          <p:cNvPr id="7" name="Rectangle 6"/>
          <p:cNvSpPr/>
          <p:nvPr/>
        </p:nvSpPr>
        <p:spPr>
          <a:xfrm>
            <a:off x="5334000" y="1371600"/>
            <a:ext cx="3352800" cy="4114800"/>
          </a:xfrm>
          <a:prstGeom prst="rect">
            <a:avLst/>
          </a:prstGeom>
          <a:solidFill>
            <a:srgbClr val="0000FF"/>
          </a:solidFill>
          <a:ln>
            <a:solidFill>
              <a:srgbClr val="FFFF66"/>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rgbClr val="FFFF00"/>
                </a:solidFill>
                <a:latin typeface="MaritaTextBookHMK"/>
              </a:rPr>
              <a:t>Carnal</a:t>
            </a:r>
          </a:p>
          <a:p>
            <a:pPr algn="ctr"/>
            <a:endParaRPr lang="en-US" sz="2400" dirty="0">
              <a:solidFill>
                <a:srgbClr val="FFFF00"/>
              </a:solidFill>
              <a:latin typeface="MaritaTextBookHMK"/>
            </a:endParaRPr>
          </a:p>
          <a:p>
            <a:pPr>
              <a:buFont typeface="Arial" pitchFamily="34" charset="0"/>
              <a:buChar char="•"/>
              <a:tabLst>
                <a:tab pos="290513" algn="l"/>
              </a:tabLst>
            </a:pPr>
            <a:r>
              <a:rPr lang="en-US" sz="2400" dirty="0">
                <a:solidFill>
                  <a:srgbClr val="FFFF00"/>
                </a:solidFill>
                <a:latin typeface="MaritaTextBookHMK"/>
              </a:rPr>
              <a:t> Babes (v. 1)</a:t>
            </a:r>
          </a:p>
          <a:p>
            <a:pPr>
              <a:buFont typeface="Arial" pitchFamily="34" charset="0"/>
              <a:buChar char="•"/>
              <a:tabLst>
                <a:tab pos="290513" algn="l"/>
              </a:tabLst>
            </a:pPr>
            <a:r>
              <a:rPr lang="en-US" sz="2400" dirty="0">
                <a:solidFill>
                  <a:srgbClr val="FFFF00"/>
                </a:solidFill>
                <a:latin typeface="MaritaTextBookHMK"/>
              </a:rPr>
              <a:t> Milk only (v. 2)</a:t>
            </a:r>
          </a:p>
          <a:p>
            <a:pPr>
              <a:buFont typeface="Arial" pitchFamily="34" charset="0"/>
              <a:buChar char="•"/>
              <a:tabLst>
                <a:tab pos="290513" algn="l"/>
              </a:tabLst>
            </a:pPr>
            <a:r>
              <a:rPr lang="en-US" sz="2400" dirty="0">
                <a:solidFill>
                  <a:srgbClr val="FFFF00"/>
                </a:solidFill>
                <a:latin typeface="MaritaTextBookHMK"/>
              </a:rPr>
              <a:t> Mere men (v. 3)</a:t>
            </a:r>
          </a:p>
          <a:p>
            <a:pPr>
              <a:buFont typeface="Arial" pitchFamily="34" charset="0"/>
              <a:buChar char="•"/>
              <a:tabLst>
                <a:tab pos="290513" algn="l"/>
              </a:tabLst>
            </a:pPr>
            <a:r>
              <a:rPr lang="en-US" sz="2400" dirty="0">
                <a:solidFill>
                  <a:srgbClr val="FFFF00"/>
                </a:solidFill>
                <a:latin typeface="MaritaTextBookHMK"/>
              </a:rPr>
              <a:t> Actions: Ungodly (v. 3)</a:t>
            </a:r>
          </a:p>
          <a:p>
            <a:pPr>
              <a:buFont typeface="Arial" pitchFamily="34" charset="0"/>
              <a:buChar char="•"/>
              <a:tabLst>
                <a:tab pos="290513" algn="l"/>
              </a:tabLst>
            </a:pPr>
            <a:endParaRPr lang="en-US" sz="2400" dirty="0">
              <a:solidFill>
                <a:srgbClr val="FFFF00"/>
              </a:solidFill>
              <a:latin typeface="MaritaTextBookHMK"/>
            </a:endParaRPr>
          </a:p>
          <a:p>
            <a:pPr>
              <a:buFont typeface="Arial" pitchFamily="34" charset="0"/>
              <a:buChar char="•"/>
              <a:tabLst>
                <a:tab pos="290513" algn="l"/>
              </a:tabLst>
            </a:pPr>
            <a:endParaRPr lang="en-US" sz="2400" dirty="0">
              <a:solidFill>
                <a:srgbClr val="FFFF00"/>
              </a:solidFill>
              <a:latin typeface="MaritaTextBookHMK"/>
            </a:endParaRPr>
          </a:p>
          <a:p>
            <a:pPr>
              <a:buFont typeface="Arial" pitchFamily="34" charset="0"/>
              <a:buChar char="•"/>
              <a:tabLst>
                <a:tab pos="290513" algn="l"/>
              </a:tabLst>
            </a:pPr>
            <a:endParaRPr lang="en-US" sz="2400" dirty="0">
              <a:solidFill>
                <a:srgbClr val="FFFF00"/>
              </a:solidFill>
              <a:latin typeface="MaritaTextBookHMK"/>
            </a:endParaRPr>
          </a:p>
        </p:txBody>
      </p:sp>
    </p:spTree>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b="1" dirty="0">
                <a:solidFill>
                  <a:schemeClr val="tx1"/>
                </a:solidFill>
                <a:latin typeface="MaritaTextBookHMK"/>
              </a:rPr>
              <a:t> </a:t>
            </a:r>
            <a:r>
              <a:rPr lang="en-US" sz="3200" b="1" dirty="0">
                <a:solidFill>
                  <a:srgbClr val="FFFF00"/>
                </a:solidFill>
                <a:latin typeface="MaritaTextBookHMK"/>
              </a:rPr>
              <a:t>Understand </a:t>
            </a:r>
            <a:r>
              <a:rPr lang="en-US" sz="3200" b="1" dirty="0">
                <a:solidFill>
                  <a:schemeClr val="tx1"/>
                </a:solidFill>
                <a:latin typeface="MaritaTextBookHMK"/>
              </a:rPr>
              <a:t>– The Battle</a:t>
            </a:r>
          </a:p>
        </p:txBody>
      </p:sp>
      <p:sp>
        <p:nvSpPr>
          <p:cNvPr id="3" name="TextBox 2"/>
          <p:cNvSpPr txBox="1"/>
          <p:nvPr/>
        </p:nvSpPr>
        <p:spPr>
          <a:xfrm>
            <a:off x="457200" y="1371600"/>
            <a:ext cx="8382000" cy="3539430"/>
          </a:xfrm>
          <a:prstGeom prst="rect">
            <a:avLst/>
          </a:prstGeom>
          <a:noFill/>
        </p:spPr>
        <p:txBody>
          <a:bodyPr wrap="square" rtlCol="0">
            <a:spAutoFit/>
          </a:bodyPr>
          <a:lstStyle/>
          <a:p>
            <a:pPr marL="514350" indent="-514350">
              <a:buFont typeface="+mj-lt"/>
              <a:buAutoNum type="alphaUcPeriod"/>
            </a:pPr>
            <a:r>
              <a:rPr lang="en-US" sz="2800" b="1" dirty="0">
                <a:solidFill>
                  <a:srgbClr val="FFFF00"/>
                </a:solidFill>
                <a:latin typeface="MaritaTextBookHMK"/>
              </a:rPr>
              <a:t>There is a conflict – A war</a:t>
            </a:r>
          </a:p>
          <a:p>
            <a:pPr marL="514350" indent="-514350">
              <a:buFont typeface="+mj-lt"/>
              <a:buAutoNum type="alphaUcPeriod"/>
            </a:pPr>
            <a:r>
              <a:rPr lang="en-US" sz="2800" b="1" dirty="0">
                <a:solidFill>
                  <a:srgbClr val="FFFF00"/>
                </a:solidFill>
                <a:latin typeface="MaritaTextBookHMK"/>
              </a:rPr>
              <a:t> Flesh is not the body itself</a:t>
            </a:r>
          </a:p>
          <a:p>
            <a:pPr marL="514350" indent="-514350">
              <a:buFont typeface="+mj-lt"/>
              <a:buAutoNum type="alphaUcPeriod"/>
            </a:pPr>
            <a:r>
              <a:rPr lang="en-US" sz="2800" b="1" dirty="0">
                <a:solidFill>
                  <a:srgbClr val="FFFF00"/>
                </a:solidFill>
                <a:latin typeface="MaritaTextBookHMK"/>
              </a:rPr>
              <a:t> Battle between Flesh &amp; Spirit</a:t>
            </a:r>
          </a:p>
          <a:p>
            <a:pPr marL="971550" lvl="1" indent="-514350">
              <a:buFont typeface="+mj-lt"/>
              <a:buAutoNum type="arabicPeriod"/>
            </a:pPr>
            <a:r>
              <a:rPr lang="en-US" sz="2800" dirty="0">
                <a:latin typeface="MaritaTextBookHMK"/>
              </a:rPr>
              <a:t>Romans 7:13-25</a:t>
            </a:r>
          </a:p>
          <a:p>
            <a:pPr marL="971550" lvl="1" indent="-514350">
              <a:buFont typeface="+mj-lt"/>
              <a:buAutoNum type="arabicPeriod"/>
            </a:pPr>
            <a:r>
              <a:rPr lang="en-US" sz="2800" dirty="0">
                <a:latin typeface="MaritaTextBookHMK"/>
              </a:rPr>
              <a:t>Romans 8:1-16</a:t>
            </a:r>
          </a:p>
          <a:p>
            <a:pPr marL="971550" lvl="1" indent="-514350">
              <a:buFont typeface="+mj-lt"/>
              <a:buAutoNum type="arabicPeriod"/>
            </a:pPr>
            <a:r>
              <a:rPr lang="en-US" sz="2800" dirty="0">
                <a:latin typeface="MaritaTextBookHMK"/>
              </a:rPr>
              <a:t>Galatians 5:16-26</a:t>
            </a:r>
          </a:p>
          <a:p>
            <a:pPr marL="971550" lvl="1" indent="-514350">
              <a:buFont typeface="+mj-lt"/>
              <a:buAutoNum type="arabicPeriod"/>
            </a:pPr>
            <a:r>
              <a:rPr lang="en-US" sz="2800" dirty="0">
                <a:latin typeface="MaritaTextBookHMK"/>
              </a:rPr>
              <a:t>1 Corinthians 3:1-4</a:t>
            </a:r>
          </a:p>
          <a:p>
            <a:pPr marL="971550" lvl="1" indent="-514350">
              <a:buFont typeface="+mj-lt"/>
              <a:buAutoNum type="arabicPeriod"/>
            </a:pPr>
            <a:r>
              <a:rPr lang="en-US" sz="2800" dirty="0">
                <a:latin typeface="MaritaTextBookHMK"/>
              </a:rPr>
              <a:t>Matthew 26:41</a:t>
            </a:r>
          </a:p>
        </p:txBody>
      </p:sp>
    </p:spTree>
  </p:cSld>
  <p:clrMapOvr>
    <a:masterClrMapping/>
  </p:clrMapOvr>
  <p:transition spd="slow">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63843" y="304800"/>
            <a:ext cx="4007828" cy="769441"/>
          </a:xfrm>
          <a:prstGeom prst="rect">
            <a:avLst/>
          </a:prstGeom>
          <a:noFill/>
        </p:spPr>
        <p:txBody>
          <a:bodyPr wrap="none" lIns="91440" tIns="45720" rIns="91440" bIns="45720">
            <a:spAutoFit/>
          </a:bodyPr>
          <a:lstStyle/>
          <a:p>
            <a:pPr algn="ctr"/>
            <a:r>
              <a:rPr lang="en-US" sz="4400" b="1"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rPr>
              <a:t>Matthew 26:41</a:t>
            </a:r>
            <a:endParaRPr lang="en-US" sz="4400" b="1" spc="0" dirty="0">
              <a:ln w="9000" cmpd="sng">
                <a:solidFill>
                  <a:schemeClr val="accent4">
                    <a:shade val="50000"/>
                    <a:satMod val="120000"/>
                  </a:schemeClr>
                </a:solidFill>
                <a:prstDash val="solid"/>
              </a:ln>
              <a:solidFill>
                <a:srgbClr val="FF99FF"/>
              </a:solidFill>
              <a:effectLst>
                <a:outerShdw blurRad="38100" dist="38100" dir="2700000" algn="tl">
                  <a:srgbClr val="000000">
                    <a:alpha val="43137"/>
                  </a:srgbClr>
                </a:outerShdw>
                <a:reflection blurRad="12700" stA="28000" endPos="45000" dist="1000" dir="5400000" sy="-100000" algn="bl" rotWithShape="0"/>
              </a:effectLst>
              <a:latin typeface="MaritaTextBookHMK"/>
            </a:endParaRPr>
          </a:p>
        </p:txBody>
      </p:sp>
      <p:pic>
        <p:nvPicPr>
          <p:cNvPr id="1026" name="Picture 2" descr="C:\Users\Donnie\AppData\Local\Microsoft\Windows\Temporary Internet Files\Content.IE5\OFHG5I0D\MCj04125040000[1].wmf"/>
          <p:cNvPicPr>
            <a:picLocks noChangeAspect="1" noChangeArrowheads="1"/>
          </p:cNvPicPr>
          <p:nvPr/>
        </p:nvPicPr>
        <p:blipFill>
          <a:blip r:embed="rId2" cstate="print"/>
          <a:srcRect/>
          <a:stretch>
            <a:fillRect/>
          </a:stretch>
        </p:blipFill>
        <p:spPr bwMode="auto">
          <a:xfrm>
            <a:off x="3956217" y="1509713"/>
            <a:ext cx="1301583" cy="2681287"/>
          </a:xfrm>
          <a:prstGeom prst="rect">
            <a:avLst/>
          </a:prstGeom>
          <a:noFill/>
        </p:spPr>
      </p:pic>
      <p:sp>
        <p:nvSpPr>
          <p:cNvPr id="5" name="Rectangle 4"/>
          <p:cNvSpPr/>
          <p:nvPr/>
        </p:nvSpPr>
        <p:spPr>
          <a:xfrm>
            <a:off x="457200" y="1371600"/>
            <a:ext cx="3352800" cy="4114800"/>
          </a:xfrm>
          <a:prstGeom prst="rect">
            <a:avLst/>
          </a:prstGeom>
          <a:solidFill>
            <a:srgbClr val="0000FF"/>
          </a:solidFill>
          <a:ln>
            <a:solidFill>
              <a:srgbClr val="FFFF66"/>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rgbClr val="FFFF00"/>
                </a:solidFill>
                <a:latin typeface="MaritaTextBookHMK"/>
              </a:rPr>
              <a:t>Spirit</a:t>
            </a:r>
          </a:p>
          <a:p>
            <a:pPr algn="ctr"/>
            <a:endParaRPr lang="en-US" sz="2400" dirty="0">
              <a:solidFill>
                <a:srgbClr val="FFFF00"/>
              </a:solidFill>
              <a:latin typeface="MaritaTextBookHMK"/>
            </a:endParaRPr>
          </a:p>
          <a:p>
            <a:pPr defTabSz="174625">
              <a:buFont typeface="Arial" pitchFamily="34" charset="0"/>
              <a:buChar char="•"/>
            </a:pPr>
            <a:r>
              <a:rPr lang="en-US" sz="2400" dirty="0">
                <a:solidFill>
                  <a:srgbClr val="FFFF00"/>
                </a:solidFill>
                <a:latin typeface="MaritaTextBookHMK"/>
              </a:rPr>
              <a:t> Willing</a:t>
            </a:r>
          </a:p>
          <a:p>
            <a:pPr defTabSz="174625">
              <a:buFont typeface="Arial" pitchFamily="34" charset="0"/>
              <a:buChar char="•"/>
            </a:pPr>
            <a:r>
              <a:rPr lang="en-US" sz="2400" dirty="0">
                <a:solidFill>
                  <a:srgbClr val="FFFF00"/>
                </a:solidFill>
                <a:latin typeface="MaritaTextBookHMK"/>
              </a:rPr>
              <a:t> Knows what is right</a:t>
            </a:r>
          </a:p>
          <a:p>
            <a:pPr defTabSz="174625">
              <a:buFont typeface="Arial" pitchFamily="34" charset="0"/>
              <a:buChar char="•"/>
            </a:pPr>
            <a:r>
              <a:rPr lang="en-US" sz="2400" dirty="0">
                <a:solidFill>
                  <a:srgbClr val="FFFF00"/>
                </a:solidFill>
                <a:latin typeface="MaritaTextBookHMK"/>
              </a:rPr>
              <a:t> Wants to do it</a:t>
            </a:r>
          </a:p>
          <a:p>
            <a:pPr defTabSz="174625">
              <a:buFont typeface="Arial" pitchFamily="34" charset="0"/>
              <a:buChar char="•"/>
            </a:pPr>
            <a:endParaRPr lang="en-US" sz="2400" dirty="0">
              <a:solidFill>
                <a:srgbClr val="FFFF00"/>
              </a:solidFill>
              <a:latin typeface="MaritaTextBookHMK"/>
            </a:endParaRPr>
          </a:p>
          <a:p>
            <a:pPr defTabSz="174625">
              <a:buFont typeface="Arial" pitchFamily="34" charset="0"/>
              <a:buChar char="•"/>
            </a:pPr>
            <a:endParaRPr lang="en-US" sz="2400" dirty="0">
              <a:solidFill>
                <a:srgbClr val="FFFF00"/>
              </a:solidFill>
              <a:latin typeface="MaritaTextBookHMK"/>
            </a:endParaRPr>
          </a:p>
          <a:p>
            <a:pPr defTabSz="174625">
              <a:buFont typeface="Arial" pitchFamily="34" charset="0"/>
              <a:buChar char="•"/>
            </a:pPr>
            <a:endParaRPr lang="en-US" sz="2400" dirty="0">
              <a:solidFill>
                <a:srgbClr val="FFFF00"/>
              </a:solidFill>
              <a:latin typeface="MaritaTextBookHMK"/>
            </a:endParaRPr>
          </a:p>
        </p:txBody>
      </p:sp>
      <p:sp>
        <p:nvSpPr>
          <p:cNvPr id="7" name="Rectangle 6"/>
          <p:cNvSpPr/>
          <p:nvPr/>
        </p:nvSpPr>
        <p:spPr>
          <a:xfrm>
            <a:off x="5334000" y="1371600"/>
            <a:ext cx="3352800" cy="4114800"/>
          </a:xfrm>
          <a:prstGeom prst="rect">
            <a:avLst/>
          </a:prstGeom>
          <a:solidFill>
            <a:srgbClr val="0000FF"/>
          </a:solidFill>
          <a:ln>
            <a:solidFill>
              <a:srgbClr val="FFFF66"/>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rgbClr val="FFFF00"/>
                </a:solidFill>
                <a:latin typeface="MaritaTextBookHMK"/>
              </a:rPr>
              <a:t>Flesh</a:t>
            </a:r>
          </a:p>
          <a:p>
            <a:pPr algn="ctr"/>
            <a:endParaRPr lang="en-US" sz="2400" dirty="0">
              <a:solidFill>
                <a:srgbClr val="FFFF00"/>
              </a:solidFill>
              <a:latin typeface="MaritaTextBookHMK"/>
            </a:endParaRPr>
          </a:p>
          <a:p>
            <a:pPr>
              <a:buFont typeface="Arial" pitchFamily="34" charset="0"/>
              <a:buChar char="•"/>
              <a:tabLst>
                <a:tab pos="290513" algn="l"/>
              </a:tabLst>
            </a:pPr>
            <a:r>
              <a:rPr lang="en-US" sz="2400" dirty="0">
                <a:solidFill>
                  <a:srgbClr val="FFFF00"/>
                </a:solidFill>
                <a:latin typeface="MaritaTextBookHMK"/>
              </a:rPr>
              <a:t> Weak</a:t>
            </a:r>
          </a:p>
          <a:p>
            <a:pPr>
              <a:buFont typeface="Arial" pitchFamily="34" charset="0"/>
              <a:buChar char="•"/>
              <a:tabLst>
                <a:tab pos="290513" algn="l"/>
              </a:tabLst>
            </a:pPr>
            <a:r>
              <a:rPr lang="en-US" sz="2400" dirty="0">
                <a:solidFill>
                  <a:srgbClr val="FFFF00"/>
                </a:solidFill>
                <a:latin typeface="MaritaTextBookHMK"/>
              </a:rPr>
              <a:t> Strong temptation</a:t>
            </a:r>
          </a:p>
          <a:p>
            <a:pPr>
              <a:buFont typeface="Arial" pitchFamily="34" charset="0"/>
              <a:buChar char="•"/>
              <a:tabLst>
                <a:tab pos="290513" algn="l"/>
              </a:tabLst>
            </a:pPr>
            <a:r>
              <a:rPr lang="en-US" sz="2400" dirty="0">
                <a:solidFill>
                  <a:srgbClr val="FFFF00"/>
                </a:solidFill>
                <a:latin typeface="MaritaTextBookHMK"/>
              </a:rPr>
              <a:t> Sometimes yields</a:t>
            </a:r>
          </a:p>
          <a:p>
            <a:pPr>
              <a:buFont typeface="Arial" pitchFamily="34" charset="0"/>
              <a:buChar char="•"/>
              <a:tabLst>
                <a:tab pos="290513" algn="l"/>
              </a:tabLst>
            </a:pPr>
            <a:endParaRPr lang="en-US" sz="2400" dirty="0">
              <a:solidFill>
                <a:srgbClr val="FFFF00"/>
              </a:solidFill>
              <a:latin typeface="MaritaTextBookHMK"/>
            </a:endParaRPr>
          </a:p>
          <a:p>
            <a:pPr>
              <a:buFont typeface="Arial" pitchFamily="34" charset="0"/>
              <a:buChar char="•"/>
              <a:tabLst>
                <a:tab pos="290513" algn="l"/>
              </a:tabLst>
            </a:pPr>
            <a:endParaRPr lang="en-US" sz="2400" dirty="0">
              <a:solidFill>
                <a:srgbClr val="FFFF00"/>
              </a:solidFill>
              <a:latin typeface="MaritaTextBookHMK"/>
            </a:endParaRPr>
          </a:p>
          <a:p>
            <a:pPr>
              <a:buFont typeface="Arial" pitchFamily="34" charset="0"/>
              <a:buChar char="•"/>
              <a:tabLst>
                <a:tab pos="290513" algn="l"/>
              </a:tabLst>
            </a:pPr>
            <a:endParaRPr lang="en-US" sz="2400" dirty="0">
              <a:solidFill>
                <a:srgbClr val="FFFF00"/>
              </a:solidFill>
              <a:latin typeface="MaritaTextBookHMK"/>
            </a:endParaRPr>
          </a:p>
        </p:txBody>
      </p:sp>
    </p:spTree>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2689"/>
            <a:ext cx="8063426" cy="1511311"/>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ts val="5500"/>
              </a:lnSpc>
            </a:pPr>
            <a:r>
              <a:rPr lang="en-US" sz="4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Solution: </a:t>
            </a:r>
          </a:p>
          <a:p>
            <a:pPr algn="ctr">
              <a:lnSpc>
                <a:spcPts val="5500"/>
              </a:lnSpc>
            </a:pPr>
            <a:r>
              <a:rPr lang="en-US" sz="48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Battle Between Flesh &amp; Spirit</a:t>
            </a:r>
          </a:p>
        </p:txBody>
      </p:sp>
      <p:sp>
        <p:nvSpPr>
          <p:cNvPr id="5" name="Rectangle 4"/>
          <p:cNvSpPr/>
          <p:nvPr/>
        </p:nvSpPr>
        <p:spPr>
          <a:xfrm>
            <a:off x="304800" y="1828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b="1" dirty="0">
                <a:solidFill>
                  <a:schemeClr val="tx1"/>
                </a:solidFill>
                <a:latin typeface="MaritaTextBookHMK"/>
              </a:rPr>
              <a:t> </a:t>
            </a:r>
            <a:r>
              <a:rPr lang="en-US" sz="3200" b="1" dirty="0">
                <a:solidFill>
                  <a:srgbClr val="FFFF00"/>
                </a:solidFill>
                <a:latin typeface="MaritaTextBookHMK"/>
              </a:rPr>
              <a:t>Understand </a:t>
            </a:r>
            <a:r>
              <a:rPr lang="en-US" sz="3200" b="1" dirty="0">
                <a:solidFill>
                  <a:schemeClr val="tx1"/>
                </a:solidFill>
                <a:latin typeface="MaritaTextBookHMK"/>
              </a:rPr>
              <a:t>– The Battle</a:t>
            </a:r>
          </a:p>
        </p:txBody>
      </p:sp>
      <p:sp>
        <p:nvSpPr>
          <p:cNvPr id="11" name="Rectangle 10"/>
          <p:cNvSpPr/>
          <p:nvPr/>
        </p:nvSpPr>
        <p:spPr>
          <a:xfrm>
            <a:off x="304800" y="27432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b="1" dirty="0">
                <a:solidFill>
                  <a:schemeClr val="tx1"/>
                </a:solidFill>
                <a:latin typeface="MaritaTextBookHMK"/>
              </a:rPr>
              <a:t> </a:t>
            </a:r>
            <a:r>
              <a:rPr lang="en-US" sz="3200" b="1" dirty="0">
                <a:solidFill>
                  <a:srgbClr val="FFFF00"/>
                </a:solidFill>
                <a:latin typeface="MaritaTextBookHMK"/>
              </a:rPr>
              <a:t>Remember</a:t>
            </a:r>
            <a:r>
              <a:rPr lang="en-US" sz="3200" b="1" dirty="0">
                <a:solidFill>
                  <a:schemeClr val="tx1"/>
                </a:solidFill>
                <a:latin typeface="MaritaTextBookHMK"/>
              </a:rPr>
              <a:t> – Don’t Have to Yield</a:t>
            </a:r>
          </a:p>
        </p:txBody>
      </p:sp>
    </p:spTree>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b="1" dirty="0">
                <a:solidFill>
                  <a:schemeClr val="tx1"/>
                </a:solidFill>
                <a:latin typeface="MaritaTextBookHMK"/>
              </a:rPr>
              <a:t> </a:t>
            </a:r>
            <a:r>
              <a:rPr lang="en-US" sz="3200" b="1" dirty="0">
                <a:solidFill>
                  <a:srgbClr val="FFFF00"/>
                </a:solidFill>
                <a:latin typeface="MaritaTextBookHMK"/>
              </a:rPr>
              <a:t>Remember</a:t>
            </a:r>
            <a:r>
              <a:rPr lang="en-US" sz="3200" b="1" dirty="0">
                <a:solidFill>
                  <a:schemeClr val="tx1"/>
                </a:solidFill>
                <a:latin typeface="MaritaTextBookHMK"/>
              </a:rPr>
              <a:t> – Don’t Have to Yield</a:t>
            </a:r>
          </a:p>
        </p:txBody>
      </p:sp>
      <p:sp>
        <p:nvSpPr>
          <p:cNvPr id="3" name="TextBox 2"/>
          <p:cNvSpPr txBox="1"/>
          <p:nvPr/>
        </p:nvSpPr>
        <p:spPr>
          <a:xfrm>
            <a:off x="1066800" y="1219200"/>
            <a:ext cx="7620000" cy="1977464"/>
          </a:xfrm>
          <a:prstGeom prst="rect">
            <a:avLst/>
          </a:prstGeom>
          <a:noFill/>
        </p:spPr>
        <p:txBody>
          <a:bodyPr wrap="square" rtlCol="0">
            <a:spAutoFit/>
          </a:bodyPr>
          <a:lstStyle/>
          <a:p>
            <a:pPr marL="457200" indent="-457200">
              <a:lnSpc>
                <a:spcPct val="150000"/>
              </a:lnSpc>
              <a:buFont typeface="+mj-lt"/>
              <a:buAutoNum type="alphaUcPeriod"/>
            </a:pPr>
            <a:r>
              <a:rPr lang="en-US" sz="2800" b="1" dirty="0">
                <a:solidFill>
                  <a:srgbClr val="FFFF00"/>
                </a:solidFill>
                <a:latin typeface="MaritaTextBookHMK"/>
              </a:rPr>
              <a:t>Joseph didn’t </a:t>
            </a:r>
            <a:r>
              <a:rPr lang="en-US" sz="2800" b="1" dirty="0">
                <a:latin typeface="MaritaTextBookHMK"/>
              </a:rPr>
              <a:t>(Gen. 39:11)</a:t>
            </a:r>
          </a:p>
          <a:p>
            <a:pPr marL="457200" indent="-457200">
              <a:lnSpc>
                <a:spcPct val="150000"/>
              </a:lnSpc>
              <a:buFont typeface="+mj-lt"/>
              <a:buAutoNum type="alphaUcPeriod"/>
            </a:pPr>
            <a:r>
              <a:rPr lang="en-US" sz="2800" b="1" dirty="0">
                <a:solidFill>
                  <a:srgbClr val="FFFF00"/>
                </a:solidFill>
                <a:latin typeface="MaritaTextBookHMK"/>
              </a:rPr>
              <a:t> Jesus didn’t </a:t>
            </a:r>
            <a:r>
              <a:rPr lang="en-US" sz="2800" b="1" dirty="0">
                <a:latin typeface="MaritaTextBookHMK"/>
              </a:rPr>
              <a:t>(Matt. 4:1-11; Heb. 4:14-15)</a:t>
            </a:r>
          </a:p>
          <a:p>
            <a:pPr marL="457200" indent="-457200">
              <a:lnSpc>
                <a:spcPct val="150000"/>
              </a:lnSpc>
              <a:buFont typeface="+mj-lt"/>
              <a:buAutoNum type="alphaUcPeriod"/>
            </a:pPr>
            <a:r>
              <a:rPr lang="en-US" sz="2800" b="1" dirty="0">
                <a:solidFill>
                  <a:srgbClr val="FFFF00"/>
                </a:solidFill>
                <a:latin typeface="MaritaTextBookHMK"/>
              </a:rPr>
              <a:t> Is a way to escape </a:t>
            </a:r>
            <a:r>
              <a:rPr lang="en-US" sz="2800" b="1" dirty="0">
                <a:latin typeface="MaritaTextBookHMK"/>
              </a:rPr>
              <a:t>(1 Cor.10:13)</a:t>
            </a:r>
          </a:p>
        </p:txBody>
      </p:sp>
      <p:sp>
        <p:nvSpPr>
          <p:cNvPr id="6" name="Text Box 4"/>
          <p:cNvSpPr txBox="1">
            <a:spLocks noChangeArrowheads="1"/>
          </p:cNvSpPr>
          <p:nvPr/>
        </p:nvSpPr>
        <p:spPr bwMode="auto">
          <a:xfrm>
            <a:off x="609600" y="3429000"/>
            <a:ext cx="8077200" cy="2308324"/>
          </a:xfrm>
          <a:prstGeom prst="rect">
            <a:avLst/>
          </a:prstGeom>
          <a:solidFill>
            <a:schemeClr val="tx1"/>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lgn="ctr"/>
            <a:r>
              <a:rPr lang="en-US" sz="2400" u="sng">
                <a:solidFill>
                  <a:schemeClr val="bg1"/>
                </a:solidFill>
                <a:latin typeface="Times New Roman" pitchFamily="18" charset="0"/>
              </a:rPr>
              <a:t>1 Cor 10:13</a:t>
            </a:r>
          </a:p>
          <a:p>
            <a:endParaRPr lang="en-US" sz="2400" b="0">
              <a:solidFill>
                <a:schemeClr val="bg1"/>
              </a:solidFill>
              <a:latin typeface="Times New Roman" pitchFamily="18" charset="0"/>
            </a:endParaRPr>
          </a:p>
          <a:p>
            <a:r>
              <a:rPr lang="en-US" sz="2400" b="0">
                <a:solidFill>
                  <a:schemeClr val="bg1"/>
                </a:solidFill>
                <a:latin typeface="Times New Roman" pitchFamily="18" charset="0"/>
              </a:rPr>
              <a:t>No temptation has overtaken you except such as is common to man; but God is faithful, who will not allow you to be tempted beyond what you are able, but with the temptation will also make the way of escape, that you may be able to bear it.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2000"/>
                                        <p:tgtEl>
                                          <p:spTgt spid="6"/>
                                        </p:tgtEl>
                                      </p:cBhvr>
                                    </p:animEffect>
                                    <p:anim calcmode="lin" valueType="num">
                                      <p:cBhvr>
                                        <p:cTn id="32" dur="2000" fill="hold"/>
                                        <p:tgtEl>
                                          <p:spTgt spid="6"/>
                                        </p:tgtEl>
                                        <p:attrNameLst>
                                          <p:attrName>ppt_x</p:attrName>
                                        </p:attrNameLst>
                                      </p:cBhvr>
                                      <p:tavLst>
                                        <p:tav tm="0">
                                          <p:val>
                                            <p:strVal val="#ppt_x"/>
                                          </p:val>
                                        </p:tav>
                                        <p:tav tm="100000">
                                          <p:val>
                                            <p:strVal val="#ppt_x"/>
                                          </p:val>
                                        </p:tav>
                                      </p:tavLst>
                                    </p:anim>
                                    <p:anim calcmode="lin" valueType="num">
                                      <p:cBhvr>
                                        <p:cTn id="33" dur="1800" decel="100000" fill="hold"/>
                                        <p:tgtEl>
                                          <p:spTgt spid="6"/>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533400" y="381000"/>
            <a:ext cx="8153400" cy="6124754"/>
          </a:xfrm>
          <a:prstGeom prst="rect">
            <a:avLst/>
          </a:prstGeom>
          <a:solidFill>
            <a:schemeClr val="bg1"/>
          </a:solidFill>
          <a:ln w="9525">
            <a:solidFill>
              <a:schemeClr val="tx1"/>
            </a:solidFill>
            <a:miter lim="800000"/>
            <a:headEnd/>
            <a:tailEnd/>
          </a:ln>
        </p:spPr>
        <p:txBody>
          <a:bodyPr>
            <a:spAutoFit/>
          </a:bodyPr>
          <a:lstStyle/>
          <a:p>
            <a:r>
              <a:rPr lang="en-US" sz="2800" b="0" dirty="0">
                <a:latin typeface="Times New Roman" pitchFamily="18" charset="0"/>
              </a:rPr>
              <a:t>Common to man </a:t>
            </a:r>
            <a:r>
              <a:rPr lang="en-US" sz="2800" b="0" dirty="0" err="1">
                <a:latin typeface="Times New Roman" pitchFamily="18" charset="0"/>
              </a:rPr>
              <a:t>anthroopinos</a:t>
            </a:r>
            <a:r>
              <a:rPr lang="en-US" sz="2800" b="0" dirty="0">
                <a:latin typeface="Times New Roman" pitchFamily="18" charset="0"/>
              </a:rPr>
              <a:t> (NT:442). The word means "what belongs to men, human." It occurs mostly in this epistle; once in Rom 6:19, meaning "after the manner of men, popularly" (see note). See James 3:7; 1 Peter 2:13; 1 Cor 2:4,13; 4:3. It may mean here a temptation which is "human," i.e., incident or common to man, as the King James Version, or, inferentially, a temptation "adapted to human strength; such as man can bear," the English Revised Version (1885). The words are added as an encouragement, to offset the warning "let him that thinketh," etc. They are in danger and must watch, but the temptation will not be beyond their strength.</a:t>
            </a:r>
          </a:p>
          <a:p>
            <a:pPr algn="r"/>
            <a:r>
              <a:rPr lang="en-US" sz="2800" b="0" dirty="0">
                <a:latin typeface="Times New Roman" pitchFamily="18" charset="0"/>
              </a:rPr>
              <a:t>(</a:t>
            </a:r>
            <a:r>
              <a:rPr lang="en-US" sz="2800" b="0" i="1" dirty="0">
                <a:latin typeface="Times New Roman" pitchFamily="18" charset="0"/>
              </a:rPr>
              <a:t>Vincent's Word Studies of the New Testament</a:t>
            </a:r>
            <a:r>
              <a:rPr lang="en-US" sz="2800" b="0" dirty="0">
                <a:latin typeface="Times New Roman" pitchFamily="18" charset="0"/>
              </a:rPr>
              <a:t>)</a:t>
            </a:r>
          </a:p>
        </p:txBody>
      </p:sp>
    </p:spTree>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2689"/>
            <a:ext cx="8063426" cy="1511311"/>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ts val="5500"/>
              </a:lnSpc>
            </a:pPr>
            <a:r>
              <a:rPr lang="en-US" sz="4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Solution: </a:t>
            </a:r>
          </a:p>
          <a:p>
            <a:pPr algn="ctr">
              <a:lnSpc>
                <a:spcPts val="5500"/>
              </a:lnSpc>
            </a:pPr>
            <a:r>
              <a:rPr lang="en-US" sz="48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Battle Between Flesh &amp; Spirit</a:t>
            </a:r>
          </a:p>
        </p:txBody>
      </p:sp>
      <p:sp>
        <p:nvSpPr>
          <p:cNvPr id="5" name="Rectangle 4"/>
          <p:cNvSpPr/>
          <p:nvPr/>
        </p:nvSpPr>
        <p:spPr>
          <a:xfrm>
            <a:off x="304800" y="1828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b="1" dirty="0">
                <a:solidFill>
                  <a:schemeClr val="tx1"/>
                </a:solidFill>
                <a:latin typeface="MaritaTextBookHMK"/>
              </a:rPr>
              <a:t> </a:t>
            </a:r>
            <a:r>
              <a:rPr lang="en-US" sz="3200" b="1" dirty="0">
                <a:solidFill>
                  <a:srgbClr val="FFFF00"/>
                </a:solidFill>
                <a:latin typeface="MaritaTextBookHMK"/>
              </a:rPr>
              <a:t>Understand </a:t>
            </a:r>
            <a:r>
              <a:rPr lang="en-US" sz="3200" b="1" dirty="0">
                <a:solidFill>
                  <a:schemeClr val="tx1"/>
                </a:solidFill>
                <a:latin typeface="MaritaTextBookHMK"/>
              </a:rPr>
              <a:t>– The Battle</a:t>
            </a:r>
          </a:p>
        </p:txBody>
      </p:sp>
      <p:sp>
        <p:nvSpPr>
          <p:cNvPr id="11" name="Rectangle 10"/>
          <p:cNvSpPr/>
          <p:nvPr/>
        </p:nvSpPr>
        <p:spPr>
          <a:xfrm>
            <a:off x="304800" y="27432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b="1" dirty="0">
                <a:solidFill>
                  <a:schemeClr val="tx1"/>
                </a:solidFill>
                <a:latin typeface="MaritaTextBookHMK"/>
              </a:rPr>
              <a:t> </a:t>
            </a:r>
            <a:r>
              <a:rPr lang="en-US" sz="3200" b="1" dirty="0">
                <a:solidFill>
                  <a:srgbClr val="FFFF00"/>
                </a:solidFill>
                <a:latin typeface="MaritaTextBookHMK"/>
              </a:rPr>
              <a:t>Remember</a:t>
            </a:r>
            <a:r>
              <a:rPr lang="en-US" sz="3200" b="1" dirty="0">
                <a:solidFill>
                  <a:schemeClr val="tx1"/>
                </a:solidFill>
                <a:latin typeface="MaritaTextBookHMK"/>
              </a:rPr>
              <a:t> – Don’t Have to Yield</a:t>
            </a:r>
          </a:p>
        </p:txBody>
      </p:sp>
      <p:sp>
        <p:nvSpPr>
          <p:cNvPr id="12" name="Rectangle 11"/>
          <p:cNvSpPr/>
          <p:nvPr/>
        </p:nvSpPr>
        <p:spPr>
          <a:xfrm>
            <a:off x="304800" y="36576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b="1" dirty="0">
                <a:solidFill>
                  <a:schemeClr val="tx1"/>
                </a:solidFill>
                <a:latin typeface="MaritaTextBookHMK"/>
              </a:rPr>
              <a:t> </a:t>
            </a:r>
            <a:r>
              <a:rPr lang="en-US" sz="3200" b="1" dirty="0">
                <a:solidFill>
                  <a:srgbClr val="FFFF00"/>
                </a:solidFill>
                <a:latin typeface="MaritaTextBookHMK"/>
              </a:rPr>
              <a:t>Decide </a:t>
            </a:r>
            <a:r>
              <a:rPr lang="en-US" sz="3200" b="1" dirty="0">
                <a:solidFill>
                  <a:schemeClr val="tx1"/>
                </a:solidFill>
                <a:latin typeface="MaritaTextBookHMK"/>
              </a:rPr>
              <a:t>– Whom You Will Serve</a:t>
            </a:r>
          </a:p>
        </p:txBody>
      </p:sp>
    </p:spTree>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b="1" dirty="0">
                <a:solidFill>
                  <a:schemeClr val="tx1"/>
                </a:solidFill>
                <a:latin typeface="MaritaTextBookHMK"/>
              </a:rPr>
              <a:t> </a:t>
            </a:r>
            <a:r>
              <a:rPr lang="en-US" sz="3200" b="1" dirty="0">
                <a:solidFill>
                  <a:srgbClr val="FFFF00"/>
                </a:solidFill>
                <a:latin typeface="MaritaTextBookHMK"/>
              </a:rPr>
              <a:t>Decide </a:t>
            </a:r>
            <a:r>
              <a:rPr lang="en-US" sz="3200" b="1" dirty="0">
                <a:solidFill>
                  <a:schemeClr val="tx1"/>
                </a:solidFill>
                <a:latin typeface="MaritaTextBookHMK"/>
              </a:rPr>
              <a:t>– Whom You Will Serve</a:t>
            </a:r>
          </a:p>
        </p:txBody>
      </p:sp>
      <p:sp>
        <p:nvSpPr>
          <p:cNvPr id="3" name="TextBox 2"/>
          <p:cNvSpPr txBox="1"/>
          <p:nvPr/>
        </p:nvSpPr>
        <p:spPr>
          <a:xfrm>
            <a:off x="1066800" y="1219200"/>
            <a:ext cx="7620000" cy="684803"/>
          </a:xfrm>
          <a:prstGeom prst="rect">
            <a:avLst/>
          </a:prstGeom>
          <a:noFill/>
        </p:spPr>
        <p:txBody>
          <a:bodyPr wrap="square" rtlCol="0">
            <a:spAutoFit/>
          </a:bodyPr>
          <a:lstStyle/>
          <a:p>
            <a:pPr marL="457200" indent="-457200">
              <a:lnSpc>
                <a:spcPct val="150000"/>
              </a:lnSpc>
              <a:buFont typeface="+mj-lt"/>
              <a:buAutoNum type="alphaUcPeriod"/>
            </a:pPr>
            <a:r>
              <a:rPr lang="en-US" sz="2800" b="1" dirty="0">
                <a:solidFill>
                  <a:srgbClr val="FFFF00"/>
                </a:solidFill>
                <a:latin typeface="MaritaTextBookHMK"/>
              </a:rPr>
              <a:t>Serving self is an obstacle to serving God</a:t>
            </a:r>
          </a:p>
        </p:txBody>
      </p:sp>
      <p:sp>
        <p:nvSpPr>
          <p:cNvPr id="6" name="Text Box 4"/>
          <p:cNvSpPr txBox="1">
            <a:spLocks noChangeArrowheads="1"/>
          </p:cNvSpPr>
          <p:nvPr/>
        </p:nvSpPr>
        <p:spPr bwMode="auto">
          <a:xfrm>
            <a:off x="685800" y="1447800"/>
            <a:ext cx="8915400" cy="3447098"/>
          </a:xfrm>
          <a:prstGeom prst="rect">
            <a:avLst/>
          </a:prstGeom>
          <a:noFill/>
          <a:ln w="9525">
            <a:noFill/>
            <a:miter lim="800000"/>
            <a:headEnd/>
            <a:tailEnd/>
          </a:ln>
        </p:spPr>
        <p:txBody>
          <a:bodyPr>
            <a:spAutoFit/>
          </a:bodyPr>
          <a:lstStyle/>
          <a:p>
            <a:pPr algn="ctr" rtl="0" fontAlgn="base">
              <a:spcBef>
                <a:spcPct val="50000"/>
              </a:spcBef>
              <a:spcAft>
                <a:spcPct val="0"/>
              </a:spcAft>
              <a:tabLst>
                <a:tab pos="457200" algn="l"/>
              </a:tabLst>
            </a:pPr>
            <a:endParaRPr lang="en-US" sz="3200" kern="1200" dirty="0">
              <a:solidFill>
                <a:srgbClr val="FFFF00"/>
              </a:solidFill>
              <a:latin typeface="MaritaTextMediumHMK" pitchFamily="2" charset="0"/>
            </a:endParaRPr>
          </a:p>
          <a:p>
            <a:pPr algn="l" rtl="0" fontAlgn="base">
              <a:spcBef>
                <a:spcPct val="50000"/>
              </a:spcBef>
              <a:spcAft>
                <a:spcPct val="0"/>
              </a:spcAft>
              <a:tabLst>
                <a:tab pos="457200" algn="l"/>
              </a:tabLst>
            </a:pPr>
            <a:r>
              <a:rPr lang="en-US" sz="2800" kern="1200" dirty="0">
                <a:latin typeface="MaritaTextMediumHMK" pitchFamily="2" charset="0"/>
              </a:rPr>
              <a:t>	</a:t>
            </a:r>
            <a:r>
              <a:rPr lang="en-US" sz="2400" kern="1200" dirty="0">
                <a:latin typeface="MaritaTextMediumHMK" pitchFamily="2" charset="0"/>
              </a:rPr>
              <a:t>1. Judges 21:25 – every man did right in own eyes</a:t>
            </a:r>
          </a:p>
          <a:p>
            <a:pPr algn="l" rtl="0" fontAlgn="base">
              <a:spcBef>
                <a:spcPct val="50000"/>
              </a:spcBef>
              <a:spcAft>
                <a:spcPct val="0"/>
              </a:spcAft>
              <a:tabLst>
                <a:tab pos="457200" algn="l"/>
              </a:tabLst>
            </a:pPr>
            <a:r>
              <a:rPr lang="en-US" sz="2400" kern="1200" dirty="0">
                <a:latin typeface="MaritaTextMediumHMK" pitchFamily="2" charset="0"/>
              </a:rPr>
              <a:t>	2. Matt. 23:25 – hypocrite is “self-indulgent”</a:t>
            </a:r>
          </a:p>
          <a:p>
            <a:pPr algn="l" rtl="0" fontAlgn="base">
              <a:spcBef>
                <a:spcPct val="50000"/>
              </a:spcBef>
              <a:spcAft>
                <a:spcPct val="0"/>
              </a:spcAft>
              <a:tabLst>
                <a:tab pos="457200" algn="l"/>
              </a:tabLst>
            </a:pPr>
            <a:r>
              <a:rPr lang="en-US" sz="2400" kern="1200" dirty="0">
                <a:latin typeface="MaritaTextMediumHMK" pitchFamily="2" charset="0"/>
              </a:rPr>
              <a:t>	3. Acts 24:25 – must learn temperance to be a Christian</a:t>
            </a:r>
          </a:p>
          <a:p>
            <a:pPr algn="l" rtl="0" fontAlgn="base">
              <a:spcBef>
                <a:spcPct val="50000"/>
              </a:spcBef>
              <a:spcAft>
                <a:spcPct val="0"/>
              </a:spcAft>
              <a:tabLst>
                <a:tab pos="457200" algn="l"/>
              </a:tabLst>
            </a:pPr>
            <a:r>
              <a:rPr lang="en-US" sz="2400" kern="1200" dirty="0">
                <a:latin typeface="MaritaTextMediumHMK" pitchFamily="2" charset="0"/>
              </a:rPr>
              <a:t>	4. Rom. 2:8 – Those don’t obey are self seeking</a:t>
            </a:r>
          </a:p>
          <a:p>
            <a:pPr algn="l" rtl="0" fontAlgn="base">
              <a:spcBef>
                <a:spcPct val="50000"/>
              </a:spcBef>
              <a:spcAft>
                <a:spcPct val="0"/>
              </a:spcAft>
              <a:tabLst>
                <a:tab pos="457200" algn="l"/>
              </a:tabLst>
            </a:pPr>
            <a:r>
              <a:rPr lang="en-US" sz="2400" kern="1200" dirty="0">
                <a:latin typeface="MaritaTextMediumHMK" pitchFamily="2" charset="0"/>
              </a:rPr>
              <a:t>	5. Gal. 2:20 – served “I” before, now serves Christ</a:t>
            </a:r>
            <a:endParaRPr lang="en-US" sz="2800" b="1" u="sng" kern="1200" dirty="0">
              <a:latin typeface="MaritaTextMediumHMK" pitchFamily="2"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2000"/>
                                        <p:tgtEl>
                                          <p:spTgt spid="6">
                                            <p:txEl>
                                              <p:pRg st="1" end="1"/>
                                            </p:txEl>
                                          </p:spTgt>
                                        </p:tgtEl>
                                      </p:cBhvr>
                                    </p:animEffect>
                                    <p:anim calcmode="lin" valueType="num">
                                      <p:cBhvr>
                                        <p:cTn id="8" dur="2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2000"/>
                                        <p:tgtEl>
                                          <p:spTgt spid="6">
                                            <p:txEl>
                                              <p:pRg st="2" end="2"/>
                                            </p:txEl>
                                          </p:spTgt>
                                        </p:tgtEl>
                                      </p:cBhvr>
                                    </p:animEffect>
                                    <p:anim calcmode="lin" valueType="num">
                                      <p:cBhvr>
                                        <p:cTn id="16" dur="2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6">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6">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fade">
                                      <p:cBhvr>
                                        <p:cTn id="23" dur="2000"/>
                                        <p:tgtEl>
                                          <p:spTgt spid="6">
                                            <p:txEl>
                                              <p:pRg st="3" end="3"/>
                                            </p:txEl>
                                          </p:spTgt>
                                        </p:tgtEl>
                                      </p:cBhvr>
                                    </p:animEffect>
                                    <p:anim calcmode="lin" valueType="num">
                                      <p:cBhvr>
                                        <p:cTn id="24"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6">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6">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2000"/>
                                        <p:tgtEl>
                                          <p:spTgt spid="6">
                                            <p:txEl>
                                              <p:pRg st="4" end="4"/>
                                            </p:txEl>
                                          </p:spTgt>
                                        </p:tgtEl>
                                      </p:cBhvr>
                                    </p:animEffect>
                                    <p:anim calcmode="lin" valueType="num">
                                      <p:cBhvr>
                                        <p:cTn id="32" dur="2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6">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6">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animEffect transition="in" filter="fade">
                                      <p:cBhvr>
                                        <p:cTn id="39" dur="2000"/>
                                        <p:tgtEl>
                                          <p:spTgt spid="6">
                                            <p:txEl>
                                              <p:pRg st="5" end="5"/>
                                            </p:txEl>
                                          </p:spTgt>
                                        </p:tgtEl>
                                      </p:cBhvr>
                                    </p:animEffect>
                                    <p:anim calcmode="lin" valueType="num">
                                      <p:cBhvr>
                                        <p:cTn id="40" dur="2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6">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6">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b="1" dirty="0">
                <a:solidFill>
                  <a:schemeClr val="tx1"/>
                </a:solidFill>
                <a:latin typeface="MaritaTextBookHMK"/>
              </a:rPr>
              <a:t> </a:t>
            </a:r>
            <a:r>
              <a:rPr lang="en-US" sz="3200" b="1" dirty="0">
                <a:solidFill>
                  <a:srgbClr val="FFFF00"/>
                </a:solidFill>
                <a:latin typeface="MaritaTextBookHMK"/>
              </a:rPr>
              <a:t>Decide </a:t>
            </a:r>
            <a:r>
              <a:rPr lang="en-US" sz="3200" b="1" dirty="0">
                <a:solidFill>
                  <a:schemeClr val="tx1"/>
                </a:solidFill>
                <a:latin typeface="MaritaTextBookHMK"/>
              </a:rPr>
              <a:t>– Whom You Will Serve</a:t>
            </a:r>
          </a:p>
        </p:txBody>
      </p:sp>
      <p:sp>
        <p:nvSpPr>
          <p:cNvPr id="5" name="TextBox 4"/>
          <p:cNvSpPr txBox="1"/>
          <p:nvPr/>
        </p:nvSpPr>
        <p:spPr>
          <a:xfrm>
            <a:off x="685800" y="2705993"/>
            <a:ext cx="7848600" cy="3847207"/>
          </a:xfrm>
          <a:prstGeom prst="rect">
            <a:avLst/>
          </a:prstGeom>
          <a:solidFill>
            <a:schemeClr val="tx1"/>
          </a:solidFill>
        </p:spPr>
        <p:txBody>
          <a:bodyPr wrap="square" rtlCol="0">
            <a:spAutoFit/>
          </a:bodyPr>
          <a:lstStyle/>
          <a:p>
            <a:pPr algn="ctr"/>
            <a:r>
              <a:rPr lang="en-US" sz="2800" b="1" u="sng" dirty="0">
                <a:solidFill>
                  <a:schemeClr val="bg1"/>
                </a:solidFill>
                <a:latin typeface="Times New Roman" pitchFamily="18" charset="0"/>
                <a:cs typeface="Times New Roman" pitchFamily="18" charset="0"/>
              </a:rPr>
              <a:t>Josh 24:14-15</a:t>
            </a:r>
            <a:endParaRPr lang="en-US" sz="3200" b="1" u="sng" dirty="0">
              <a:solidFill>
                <a:schemeClr val="bg1"/>
              </a:solidFill>
              <a:latin typeface="Times New Roman" pitchFamily="18" charset="0"/>
              <a:cs typeface="Times New Roman" pitchFamily="18" charset="0"/>
            </a:endParaRPr>
          </a:p>
          <a:p>
            <a:r>
              <a:rPr lang="en-US" sz="2400" dirty="0">
                <a:solidFill>
                  <a:schemeClr val="bg1"/>
                </a:solidFill>
                <a:latin typeface="Times New Roman" pitchFamily="18" charset="0"/>
                <a:cs typeface="Times New Roman" pitchFamily="18" charset="0"/>
              </a:rPr>
              <a:t>14 "Now therefore, fear the LORD, serve Him in sincerity and in truth, and put away the gods which your fathers served on the other side of the River and in Egypt. Serve the LORD! </a:t>
            </a:r>
          </a:p>
          <a:p>
            <a:endParaRPr lang="en-US" sz="2400" dirty="0">
              <a:solidFill>
                <a:schemeClr val="bg1"/>
              </a:solidFill>
              <a:latin typeface="Times New Roman" pitchFamily="18" charset="0"/>
              <a:cs typeface="Times New Roman" pitchFamily="18" charset="0"/>
            </a:endParaRPr>
          </a:p>
          <a:p>
            <a:r>
              <a:rPr lang="en-US" sz="2400" dirty="0">
                <a:solidFill>
                  <a:schemeClr val="bg1"/>
                </a:solidFill>
                <a:latin typeface="Times New Roman" pitchFamily="18" charset="0"/>
                <a:cs typeface="Times New Roman" pitchFamily="18" charset="0"/>
              </a:rPr>
              <a:t>15 And if it seems evil to you to serve the LORD, choose for yourselves this day whom you will serve, whether the gods which your fathers served that were on the other side of the River, or the gods of the Amorites, in whose land you dwell. But as for me and my house, we will serve the LORD." </a:t>
            </a:r>
          </a:p>
        </p:txBody>
      </p:sp>
      <p:sp>
        <p:nvSpPr>
          <p:cNvPr id="6" name="TextBox 5"/>
          <p:cNvSpPr txBox="1"/>
          <p:nvPr/>
        </p:nvSpPr>
        <p:spPr>
          <a:xfrm>
            <a:off x="1066800" y="1219200"/>
            <a:ext cx="7620000" cy="1384995"/>
          </a:xfrm>
          <a:prstGeom prst="rect">
            <a:avLst/>
          </a:prstGeom>
          <a:noFill/>
        </p:spPr>
        <p:txBody>
          <a:bodyPr wrap="square" rtlCol="0">
            <a:spAutoFit/>
          </a:bodyPr>
          <a:lstStyle/>
          <a:p>
            <a:pPr marL="457200" indent="-457200">
              <a:lnSpc>
                <a:spcPct val="150000"/>
              </a:lnSpc>
              <a:buFont typeface="+mj-lt"/>
              <a:buAutoNum type="alphaUcPeriod"/>
            </a:pPr>
            <a:r>
              <a:rPr lang="en-US" sz="2800" b="1" dirty="0">
                <a:solidFill>
                  <a:srgbClr val="FFFF00"/>
                </a:solidFill>
                <a:latin typeface="MaritaTextBookHMK"/>
              </a:rPr>
              <a:t>Serving self is an obstacle to serving God</a:t>
            </a:r>
          </a:p>
          <a:p>
            <a:pPr marL="457200" indent="-457200">
              <a:lnSpc>
                <a:spcPct val="150000"/>
              </a:lnSpc>
              <a:buFont typeface="+mj-lt"/>
              <a:buAutoNum type="alphaUcPeriod"/>
            </a:pPr>
            <a:r>
              <a:rPr lang="en-US" sz="2800" b="1" dirty="0">
                <a:solidFill>
                  <a:srgbClr val="FFFF00"/>
                </a:solidFill>
                <a:latin typeface="MaritaTextBookHMK"/>
              </a:rPr>
              <a:t> Have to choose</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1800" decel="100000" fill="hold"/>
                                        <p:tgtEl>
                                          <p:spTgt spid="5"/>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b="1" dirty="0">
                <a:solidFill>
                  <a:schemeClr val="tx1"/>
                </a:solidFill>
                <a:latin typeface="MaritaTextBookHMK"/>
              </a:rPr>
              <a:t> </a:t>
            </a:r>
            <a:r>
              <a:rPr lang="en-US" sz="3200" b="1" dirty="0">
                <a:solidFill>
                  <a:srgbClr val="FFFF00"/>
                </a:solidFill>
                <a:latin typeface="MaritaTextBookHMK"/>
              </a:rPr>
              <a:t>Decide </a:t>
            </a:r>
            <a:r>
              <a:rPr lang="en-US" sz="3200" b="1" dirty="0">
                <a:solidFill>
                  <a:schemeClr val="tx1"/>
                </a:solidFill>
                <a:latin typeface="MaritaTextBookHMK"/>
              </a:rPr>
              <a:t>– Whom You Will Serve</a:t>
            </a:r>
          </a:p>
        </p:txBody>
      </p:sp>
      <p:sp>
        <p:nvSpPr>
          <p:cNvPr id="3" name="TextBox 2"/>
          <p:cNvSpPr txBox="1"/>
          <p:nvPr/>
        </p:nvSpPr>
        <p:spPr>
          <a:xfrm>
            <a:off x="1066800" y="1219200"/>
            <a:ext cx="7620000" cy="3323987"/>
          </a:xfrm>
          <a:prstGeom prst="rect">
            <a:avLst/>
          </a:prstGeom>
          <a:noFill/>
        </p:spPr>
        <p:txBody>
          <a:bodyPr wrap="square" rtlCol="0">
            <a:spAutoFit/>
          </a:bodyPr>
          <a:lstStyle/>
          <a:p>
            <a:pPr marL="457200" indent="-457200">
              <a:lnSpc>
                <a:spcPct val="150000"/>
              </a:lnSpc>
              <a:buFont typeface="+mj-lt"/>
              <a:buAutoNum type="alphaUcPeriod"/>
            </a:pPr>
            <a:r>
              <a:rPr lang="en-US" sz="2800" b="1" dirty="0">
                <a:solidFill>
                  <a:srgbClr val="FFFF00"/>
                </a:solidFill>
                <a:latin typeface="MaritaTextBookHMK"/>
              </a:rPr>
              <a:t>Serving self is an obstacle to serving God</a:t>
            </a:r>
          </a:p>
          <a:p>
            <a:pPr marL="457200" indent="-457200">
              <a:lnSpc>
                <a:spcPct val="150000"/>
              </a:lnSpc>
              <a:buFont typeface="+mj-lt"/>
              <a:buAutoNum type="alphaUcPeriod"/>
            </a:pPr>
            <a:r>
              <a:rPr lang="en-US" sz="2800" b="1" dirty="0">
                <a:solidFill>
                  <a:srgbClr val="FFFF00"/>
                </a:solidFill>
                <a:latin typeface="MaritaTextBookHMK"/>
              </a:rPr>
              <a:t>Have to choose</a:t>
            </a:r>
          </a:p>
          <a:p>
            <a:pPr marL="457200" indent="-457200">
              <a:lnSpc>
                <a:spcPct val="150000"/>
              </a:lnSpc>
              <a:buFont typeface="+mj-lt"/>
              <a:buAutoNum type="alphaUcPeriod"/>
            </a:pPr>
            <a:r>
              <a:rPr lang="en-US" sz="2800" b="1" dirty="0">
                <a:solidFill>
                  <a:srgbClr val="FFFF00"/>
                </a:solidFill>
                <a:latin typeface="MaritaTextBookHMK"/>
              </a:rPr>
              <a:t> Can’t serve two masters </a:t>
            </a:r>
            <a:r>
              <a:rPr lang="en-US" sz="2800" b="1" dirty="0">
                <a:latin typeface="MaritaTextBookHMK"/>
              </a:rPr>
              <a:t>(Matt. 6:24)</a:t>
            </a:r>
            <a:endParaRPr lang="en-US" sz="2800" dirty="0">
              <a:latin typeface="MaritaTextBookHMK"/>
            </a:endParaRPr>
          </a:p>
          <a:p>
            <a:pPr marL="971550" lvl="1" indent="-514350">
              <a:lnSpc>
                <a:spcPct val="150000"/>
              </a:lnSpc>
              <a:buFont typeface="+mj-lt"/>
              <a:buAutoNum type="arabicPeriod"/>
            </a:pPr>
            <a:r>
              <a:rPr lang="en-US" sz="2800" dirty="0">
                <a:latin typeface="MaritaTextBookHMK"/>
              </a:rPr>
              <a:t> God and mammon won’t work</a:t>
            </a:r>
          </a:p>
          <a:p>
            <a:pPr marL="971550" lvl="1" indent="-514350">
              <a:lnSpc>
                <a:spcPct val="150000"/>
              </a:lnSpc>
              <a:buFont typeface="+mj-lt"/>
              <a:buAutoNum type="arabicPeriod"/>
            </a:pPr>
            <a:r>
              <a:rPr lang="en-US" sz="2800" dirty="0">
                <a:latin typeface="MaritaTextBookHMK"/>
              </a:rPr>
              <a:t> God and self won’t work</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b="1" dirty="0">
                <a:solidFill>
                  <a:schemeClr val="tx1"/>
                </a:solidFill>
                <a:latin typeface="MaritaTextBookHMK"/>
              </a:rPr>
              <a:t> </a:t>
            </a:r>
            <a:r>
              <a:rPr lang="en-US" sz="3200" b="1" dirty="0">
                <a:solidFill>
                  <a:srgbClr val="FFFF00"/>
                </a:solidFill>
                <a:latin typeface="MaritaTextBookHMK"/>
              </a:rPr>
              <a:t>Decide </a:t>
            </a:r>
            <a:r>
              <a:rPr lang="en-US" sz="3200" b="1" dirty="0">
                <a:solidFill>
                  <a:schemeClr val="tx1"/>
                </a:solidFill>
                <a:latin typeface="MaritaTextBookHMK"/>
              </a:rPr>
              <a:t>– Whom You Will Serve</a:t>
            </a:r>
          </a:p>
        </p:txBody>
      </p:sp>
      <p:sp>
        <p:nvSpPr>
          <p:cNvPr id="3" name="TextBox 2"/>
          <p:cNvSpPr txBox="1"/>
          <p:nvPr/>
        </p:nvSpPr>
        <p:spPr>
          <a:xfrm>
            <a:off x="1066800" y="1219200"/>
            <a:ext cx="7620000" cy="3970318"/>
          </a:xfrm>
          <a:prstGeom prst="rect">
            <a:avLst/>
          </a:prstGeom>
          <a:noFill/>
        </p:spPr>
        <p:txBody>
          <a:bodyPr wrap="square" rtlCol="0">
            <a:spAutoFit/>
          </a:bodyPr>
          <a:lstStyle/>
          <a:p>
            <a:pPr marL="457200" indent="-457200">
              <a:lnSpc>
                <a:spcPct val="150000"/>
              </a:lnSpc>
              <a:buFont typeface="+mj-lt"/>
              <a:buAutoNum type="alphaUcPeriod"/>
            </a:pPr>
            <a:r>
              <a:rPr lang="en-US" sz="2800" b="1" dirty="0">
                <a:solidFill>
                  <a:srgbClr val="FFFF00"/>
                </a:solidFill>
                <a:latin typeface="MaritaTextBookHMK"/>
              </a:rPr>
              <a:t>Serving self is an obstacle to serving God</a:t>
            </a:r>
          </a:p>
          <a:p>
            <a:pPr marL="457200" indent="-457200">
              <a:lnSpc>
                <a:spcPct val="150000"/>
              </a:lnSpc>
              <a:buFont typeface="+mj-lt"/>
              <a:buAutoNum type="alphaUcPeriod"/>
            </a:pPr>
            <a:r>
              <a:rPr lang="en-US" sz="2800" b="1" dirty="0">
                <a:solidFill>
                  <a:srgbClr val="FFFF00"/>
                </a:solidFill>
                <a:latin typeface="MaritaTextBookHMK"/>
              </a:rPr>
              <a:t>Have to choose</a:t>
            </a:r>
          </a:p>
          <a:p>
            <a:pPr marL="457200" indent="-457200">
              <a:lnSpc>
                <a:spcPct val="150000"/>
              </a:lnSpc>
              <a:buFont typeface="+mj-lt"/>
              <a:buAutoNum type="alphaUcPeriod"/>
            </a:pPr>
            <a:r>
              <a:rPr lang="en-US" sz="2800" b="1" dirty="0">
                <a:solidFill>
                  <a:srgbClr val="FFFF00"/>
                </a:solidFill>
                <a:latin typeface="MaritaTextBookHMK"/>
              </a:rPr>
              <a:t> Can’t serve two masters </a:t>
            </a:r>
            <a:r>
              <a:rPr lang="en-US" sz="2800" b="1" dirty="0">
                <a:latin typeface="MaritaTextBookHMK"/>
              </a:rPr>
              <a:t>(Matt. 6:24)</a:t>
            </a:r>
          </a:p>
          <a:p>
            <a:pPr marL="457200" indent="-457200">
              <a:lnSpc>
                <a:spcPct val="150000"/>
              </a:lnSpc>
              <a:buFont typeface="+mj-lt"/>
              <a:buAutoNum type="alphaUcPeriod"/>
            </a:pPr>
            <a:r>
              <a:rPr lang="en-US" sz="2800" b="1" dirty="0">
                <a:solidFill>
                  <a:srgbClr val="FFFF00"/>
                </a:solidFill>
                <a:latin typeface="MaritaTextBookHMK"/>
              </a:rPr>
              <a:t> Change your will </a:t>
            </a:r>
            <a:r>
              <a:rPr lang="en-US" sz="2800" b="1" dirty="0">
                <a:latin typeface="MaritaTextBookHMK"/>
              </a:rPr>
              <a:t>(Gal. 2:20)</a:t>
            </a:r>
            <a:endParaRPr lang="en-US" sz="2800" dirty="0">
              <a:latin typeface="MaritaTextBookHMK"/>
            </a:endParaRPr>
          </a:p>
          <a:p>
            <a:pPr marL="971550" lvl="1" indent="-514350">
              <a:lnSpc>
                <a:spcPct val="150000"/>
              </a:lnSpc>
              <a:buFont typeface="+mj-lt"/>
              <a:buAutoNum type="arabicPeriod"/>
            </a:pPr>
            <a:r>
              <a:rPr lang="en-US" sz="2800" dirty="0">
                <a:latin typeface="MaritaTextBookHMK"/>
              </a:rPr>
              <a:t> No longer serving self</a:t>
            </a:r>
          </a:p>
          <a:p>
            <a:pPr marL="971550" lvl="1" indent="-514350">
              <a:lnSpc>
                <a:spcPct val="150000"/>
              </a:lnSpc>
              <a:buFont typeface="+mj-lt"/>
              <a:buAutoNum type="arabicPeriod"/>
            </a:pPr>
            <a:r>
              <a:rPr lang="en-US" sz="2800" dirty="0">
                <a:latin typeface="MaritaTextBookHMK"/>
              </a:rPr>
              <a:t> Now serving Christ</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b="1" dirty="0">
                <a:solidFill>
                  <a:schemeClr val="tx1"/>
                </a:solidFill>
                <a:latin typeface="MaritaTextBookHMK"/>
              </a:rPr>
              <a:t> </a:t>
            </a:r>
            <a:r>
              <a:rPr lang="en-US" sz="3200" b="1" dirty="0">
                <a:solidFill>
                  <a:srgbClr val="FFFF00"/>
                </a:solidFill>
                <a:latin typeface="MaritaTextBookHMK"/>
              </a:rPr>
              <a:t>Decide </a:t>
            </a:r>
            <a:r>
              <a:rPr lang="en-US" sz="3200" b="1" dirty="0">
                <a:solidFill>
                  <a:schemeClr val="tx1"/>
                </a:solidFill>
                <a:latin typeface="MaritaTextBookHMK"/>
              </a:rPr>
              <a:t>– Whom You Will Serve</a:t>
            </a:r>
          </a:p>
        </p:txBody>
      </p:sp>
      <p:sp>
        <p:nvSpPr>
          <p:cNvPr id="3" name="TextBox 2"/>
          <p:cNvSpPr txBox="1"/>
          <p:nvPr/>
        </p:nvSpPr>
        <p:spPr>
          <a:xfrm>
            <a:off x="1066800" y="1219200"/>
            <a:ext cx="7620000" cy="3323987"/>
          </a:xfrm>
          <a:prstGeom prst="rect">
            <a:avLst/>
          </a:prstGeom>
          <a:noFill/>
        </p:spPr>
        <p:txBody>
          <a:bodyPr wrap="square" rtlCol="0">
            <a:spAutoFit/>
          </a:bodyPr>
          <a:lstStyle/>
          <a:p>
            <a:pPr marL="457200" indent="-457200">
              <a:lnSpc>
                <a:spcPct val="150000"/>
              </a:lnSpc>
              <a:buFont typeface="+mj-lt"/>
              <a:buAutoNum type="alphaUcPeriod"/>
            </a:pPr>
            <a:r>
              <a:rPr lang="en-US" sz="2800" b="1" dirty="0">
                <a:solidFill>
                  <a:srgbClr val="FFFF00"/>
                </a:solidFill>
                <a:latin typeface="MaritaTextBookHMK"/>
              </a:rPr>
              <a:t>Serving self is an obstacle to serving God</a:t>
            </a:r>
          </a:p>
          <a:p>
            <a:pPr marL="457200" indent="-457200">
              <a:lnSpc>
                <a:spcPct val="150000"/>
              </a:lnSpc>
              <a:buFont typeface="+mj-lt"/>
              <a:buAutoNum type="alphaUcPeriod"/>
            </a:pPr>
            <a:r>
              <a:rPr lang="en-US" sz="2800" b="1" dirty="0">
                <a:solidFill>
                  <a:srgbClr val="FFFF00"/>
                </a:solidFill>
                <a:latin typeface="MaritaTextBookHMK"/>
              </a:rPr>
              <a:t>Have to choose</a:t>
            </a:r>
          </a:p>
          <a:p>
            <a:pPr marL="457200" indent="-457200">
              <a:lnSpc>
                <a:spcPct val="150000"/>
              </a:lnSpc>
              <a:buFont typeface="+mj-lt"/>
              <a:buAutoNum type="alphaUcPeriod"/>
            </a:pPr>
            <a:r>
              <a:rPr lang="en-US" sz="2800" b="1" dirty="0">
                <a:solidFill>
                  <a:srgbClr val="FFFF00"/>
                </a:solidFill>
                <a:latin typeface="MaritaTextBookHMK"/>
              </a:rPr>
              <a:t> Can’t serve two masters </a:t>
            </a:r>
            <a:r>
              <a:rPr lang="en-US" sz="2800" b="1" dirty="0">
                <a:latin typeface="MaritaTextBookHMK"/>
              </a:rPr>
              <a:t>(Matt. 6:24)</a:t>
            </a:r>
          </a:p>
          <a:p>
            <a:pPr marL="457200" indent="-457200">
              <a:lnSpc>
                <a:spcPct val="150000"/>
              </a:lnSpc>
              <a:buFont typeface="+mj-lt"/>
              <a:buAutoNum type="alphaUcPeriod"/>
            </a:pPr>
            <a:r>
              <a:rPr lang="en-US" sz="2800" b="1" dirty="0">
                <a:solidFill>
                  <a:srgbClr val="FFFF00"/>
                </a:solidFill>
                <a:latin typeface="MaritaTextBookHMK"/>
              </a:rPr>
              <a:t> Change your will </a:t>
            </a:r>
            <a:r>
              <a:rPr lang="en-US" sz="2800" b="1" dirty="0">
                <a:latin typeface="MaritaTextBookHMK"/>
              </a:rPr>
              <a:t>(Gal. 2:20)</a:t>
            </a:r>
          </a:p>
          <a:p>
            <a:pPr marL="457200" indent="-457200">
              <a:lnSpc>
                <a:spcPct val="150000"/>
              </a:lnSpc>
              <a:buFont typeface="+mj-lt"/>
              <a:buAutoNum type="alphaUcPeriod"/>
            </a:pPr>
            <a:r>
              <a:rPr lang="en-US" sz="2800" b="1" dirty="0">
                <a:solidFill>
                  <a:srgbClr val="FFFF00"/>
                </a:solidFill>
                <a:latin typeface="MaritaTextBookHMK"/>
              </a:rPr>
              <a:t> Deny self </a:t>
            </a:r>
            <a:r>
              <a:rPr lang="en-US" sz="2800" b="1" dirty="0">
                <a:latin typeface="MaritaTextBookHMK"/>
              </a:rPr>
              <a:t>(Mark 8:34)</a:t>
            </a:r>
            <a:endParaRPr lang="en-US" sz="2800" dirty="0">
              <a:latin typeface="MaritaTextBookHMK"/>
            </a:endParaRPr>
          </a:p>
        </p:txBody>
      </p:sp>
    </p:spTree>
  </p:cSld>
  <p:clrMapOvr>
    <a:masterClrMapping/>
  </p:clrMapOvr>
  <p:transition spd="slow">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533400" y="228600"/>
            <a:ext cx="8229600" cy="914400"/>
          </a:xfrm>
          <a:prstGeom prst="rect">
            <a:avLst/>
          </a:prstGeom>
          <a:solidFill>
            <a:schemeClr val="accent2"/>
          </a:solidFill>
          <a:ln w="9525">
            <a:noFill/>
            <a:miter lim="800000"/>
            <a:headEnd/>
            <a:tailEnd/>
          </a:ln>
          <a:effectLst/>
          <a:scene3d>
            <a:camera prst="orthographicFront">
              <a:rot lat="0" lon="0" rev="0"/>
            </a:camera>
            <a:lightRig rig="chilly" dir="t">
              <a:rot lat="0" lon="0" rev="18480000"/>
            </a:lightRig>
          </a:scene3d>
          <a:sp3d prstMaterial="clear">
            <a:bevelT h="63500"/>
          </a:sp3d>
        </p:spPr>
        <p:txBody>
          <a:bodyPr wrap="none" anchor="ctr"/>
          <a:lstStyle/>
          <a:p>
            <a:pPr algn="ctr" rtl="0" fontAlgn="base">
              <a:spcBef>
                <a:spcPct val="0"/>
              </a:spcBef>
              <a:spcAft>
                <a:spcPct val="0"/>
              </a:spcAft>
            </a:pPr>
            <a:r>
              <a:rPr lang="en-US" sz="3600" b="1" i="1" kern="1200">
                <a:solidFill>
                  <a:srgbClr val="FFFFCC"/>
                </a:solidFill>
                <a:effectLst>
                  <a:outerShdw blurRad="38100" dist="38100" dir="2700000" algn="tl">
                    <a:srgbClr val="000000">
                      <a:alpha val="43137"/>
                    </a:srgbClr>
                  </a:outerShdw>
                </a:effectLst>
                <a:latin typeface="MaritaTextMediumHMK" pitchFamily="2" charset="0"/>
              </a:rPr>
              <a:t>What is Self-Control?</a:t>
            </a:r>
          </a:p>
        </p:txBody>
      </p:sp>
      <p:sp>
        <p:nvSpPr>
          <p:cNvPr id="50182" name="AutoShape 6"/>
          <p:cNvSpPr>
            <a:spLocks noChangeArrowheads="1"/>
          </p:cNvSpPr>
          <p:nvPr/>
        </p:nvSpPr>
        <p:spPr bwMode="auto">
          <a:xfrm>
            <a:off x="685800" y="1600200"/>
            <a:ext cx="3505200" cy="4724400"/>
          </a:xfrm>
          <a:prstGeom prst="roundRect">
            <a:avLst>
              <a:gd name="adj" fmla="val 16667"/>
            </a:avLst>
          </a:prstGeom>
          <a:solidFill>
            <a:srgbClr val="0000FF">
              <a:alpha val="83920"/>
            </a:srgbClr>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rtl="0" fontAlgn="base">
              <a:spcBef>
                <a:spcPct val="0"/>
              </a:spcBef>
              <a:spcAft>
                <a:spcPct val="0"/>
              </a:spcAft>
            </a:pPr>
            <a:r>
              <a:rPr lang="en-US" sz="2800" b="1" u="sng" kern="1200">
                <a:solidFill>
                  <a:srgbClr val="FFFF00"/>
                </a:solidFill>
                <a:latin typeface="MaritaTextMediumHMK" pitchFamily="2" charset="0"/>
              </a:rPr>
              <a:t>Self Denial</a:t>
            </a:r>
          </a:p>
          <a:p>
            <a:pPr algn="ctr" rtl="0" fontAlgn="base">
              <a:spcBef>
                <a:spcPct val="0"/>
              </a:spcBef>
              <a:spcAft>
                <a:spcPct val="0"/>
              </a:spcAft>
            </a:pPr>
            <a:endParaRPr lang="en-US" sz="2800" b="1" u="sng" kern="1200">
              <a:solidFill>
                <a:srgbClr val="FFFF00"/>
              </a:solidFill>
              <a:latin typeface="MaritaTextMediumHMK" pitchFamily="2" charset="0"/>
            </a:endParaRPr>
          </a:p>
          <a:p>
            <a:pPr algn="ctr" rtl="0" fontAlgn="base">
              <a:spcBef>
                <a:spcPct val="0"/>
              </a:spcBef>
              <a:spcAft>
                <a:spcPct val="0"/>
              </a:spcAft>
            </a:pPr>
            <a:r>
              <a:rPr lang="en-US" sz="2400" i="1" kern="1200">
                <a:solidFill>
                  <a:srgbClr val="FFFF00"/>
                </a:solidFill>
                <a:latin typeface="MaritaTextMediumHMK" pitchFamily="2" charset="0"/>
              </a:rPr>
              <a:t>Saying “No!” to Self</a:t>
            </a:r>
          </a:p>
          <a:p>
            <a:pPr algn="ctr" rtl="0" fontAlgn="base">
              <a:spcBef>
                <a:spcPct val="0"/>
              </a:spcBef>
              <a:spcAft>
                <a:spcPct val="0"/>
              </a:spcAft>
            </a:pPr>
            <a:endParaRPr lang="en-US" sz="2400" i="1" kern="1200">
              <a:solidFill>
                <a:srgbClr val="FFFF00"/>
              </a:solidFill>
              <a:latin typeface="MaritaTextMediumHMK" pitchFamily="2" charset="0"/>
            </a:endParaRPr>
          </a:p>
          <a:p>
            <a:pPr algn="ctr" rtl="0" fontAlgn="base">
              <a:spcBef>
                <a:spcPct val="0"/>
              </a:spcBef>
              <a:spcAft>
                <a:spcPct val="0"/>
              </a:spcAft>
            </a:pPr>
            <a:r>
              <a:rPr lang="en-US" sz="2400" kern="1200">
                <a:solidFill>
                  <a:srgbClr val="FFFF00"/>
                </a:solidFill>
                <a:latin typeface="MaritaTextMediumHMK" pitchFamily="2" charset="0"/>
              </a:rPr>
              <a:t>“To forget one’s self,</a:t>
            </a:r>
          </a:p>
          <a:p>
            <a:pPr algn="ctr" rtl="0" fontAlgn="base">
              <a:spcBef>
                <a:spcPct val="0"/>
              </a:spcBef>
              <a:spcAft>
                <a:spcPct val="0"/>
              </a:spcAft>
            </a:pPr>
            <a:r>
              <a:rPr lang="en-US" sz="2400" kern="1200">
                <a:solidFill>
                  <a:srgbClr val="FFFF00"/>
                </a:solidFill>
                <a:latin typeface="MaritaTextMediumHMK" pitchFamily="2" charset="0"/>
              </a:rPr>
              <a:t>lose sight of oneself and</a:t>
            </a:r>
          </a:p>
          <a:p>
            <a:pPr algn="ctr" rtl="0" fontAlgn="base">
              <a:spcBef>
                <a:spcPct val="0"/>
              </a:spcBef>
              <a:spcAft>
                <a:spcPct val="0"/>
              </a:spcAft>
            </a:pPr>
            <a:r>
              <a:rPr lang="en-US" sz="2400" kern="1200">
                <a:solidFill>
                  <a:srgbClr val="FFFF00"/>
                </a:solidFill>
                <a:latin typeface="MaritaTextMediumHMK" pitchFamily="2" charset="0"/>
              </a:rPr>
              <a:t>one’s own interest”</a:t>
            </a:r>
          </a:p>
          <a:p>
            <a:pPr algn="ctr" rtl="0" fontAlgn="base">
              <a:spcBef>
                <a:spcPct val="0"/>
              </a:spcBef>
              <a:spcAft>
                <a:spcPct val="0"/>
              </a:spcAft>
            </a:pPr>
            <a:r>
              <a:rPr lang="en-US" sz="2400" kern="1200">
                <a:solidFill>
                  <a:srgbClr val="FFFF00"/>
                </a:solidFill>
                <a:latin typeface="MaritaTextMediumHMK" pitchFamily="2" charset="0"/>
              </a:rPr>
              <a:t>(Thayer)</a:t>
            </a:r>
          </a:p>
        </p:txBody>
      </p:sp>
      <p:sp>
        <p:nvSpPr>
          <p:cNvPr id="50183" name="AutoShape 7"/>
          <p:cNvSpPr>
            <a:spLocks noChangeArrowheads="1"/>
          </p:cNvSpPr>
          <p:nvPr/>
        </p:nvSpPr>
        <p:spPr bwMode="auto">
          <a:xfrm>
            <a:off x="4724400" y="1600200"/>
            <a:ext cx="3505200" cy="4724400"/>
          </a:xfrm>
          <a:prstGeom prst="roundRect">
            <a:avLst>
              <a:gd name="adj" fmla="val 16667"/>
            </a:avLst>
          </a:prstGeom>
          <a:solidFill>
            <a:srgbClr val="0000FF">
              <a:alpha val="83920"/>
            </a:srgbClr>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rtl="0" fontAlgn="base">
              <a:spcBef>
                <a:spcPct val="0"/>
              </a:spcBef>
              <a:spcAft>
                <a:spcPct val="0"/>
              </a:spcAft>
            </a:pPr>
            <a:r>
              <a:rPr lang="en-US" sz="2800" b="1" u="sng" kern="1200" dirty="0">
                <a:solidFill>
                  <a:srgbClr val="FFFF00"/>
                </a:solidFill>
                <a:latin typeface="MaritaTextMediumHMK" pitchFamily="2" charset="0"/>
              </a:rPr>
              <a:t>Self Control</a:t>
            </a:r>
          </a:p>
          <a:p>
            <a:pPr algn="ctr" rtl="0" fontAlgn="base">
              <a:spcBef>
                <a:spcPct val="0"/>
              </a:spcBef>
              <a:spcAft>
                <a:spcPct val="0"/>
              </a:spcAft>
            </a:pPr>
            <a:endParaRPr lang="en-US" sz="2800" b="1" u="sng" kern="1200" dirty="0">
              <a:solidFill>
                <a:srgbClr val="FFFF00"/>
              </a:solidFill>
              <a:latin typeface="MaritaTextMediumHMK" pitchFamily="2" charset="0"/>
            </a:endParaRPr>
          </a:p>
          <a:p>
            <a:pPr algn="ctr" rtl="0" fontAlgn="base">
              <a:spcBef>
                <a:spcPct val="0"/>
              </a:spcBef>
              <a:spcAft>
                <a:spcPct val="0"/>
              </a:spcAft>
            </a:pPr>
            <a:r>
              <a:rPr lang="en-US" sz="2400" i="1" kern="1200" dirty="0">
                <a:solidFill>
                  <a:srgbClr val="FFFF00"/>
                </a:solidFill>
                <a:latin typeface="MaritaTextMediumHMK" pitchFamily="2" charset="0"/>
              </a:rPr>
              <a:t>“Self government”</a:t>
            </a:r>
          </a:p>
          <a:p>
            <a:pPr algn="ctr" rtl="0" fontAlgn="base">
              <a:spcBef>
                <a:spcPct val="0"/>
              </a:spcBef>
              <a:spcAft>
                <a:spcPct val="0"/>
              </a:spcAft>
            </a:pPr>
            <a:r>
              <a:rPr lang="en-US" sz="2400" i="1" kern="1200" dirty="0">
                <a:solidFill>
                  <a:srgbClr val="FFFF00"/>
                </a:solidFill>
                <a:latin typeface="MaritaTextMediumHMK" pitchFamily="2" charset="0"/>
              </a:rPr>
              <a:t>(Thayer)</a:t>
            </a:r>
          </a:p>
          <a:p>
            <a:pPr algn="ctr" rtl="0" fontAlgn="base">
              <a:spcBef>
                <a:spcPct val="0"/>
              </a:spcBef>
              <a:spcAft>
                <a:spcPct val="0"/>
              </a:spcAft>
            </a:pPr>
            <a:endParaRPr lang="en-US" sz="2400" i="1" kern="1200" dirty="0">
              <a:solidFill>
                <a:srgbClr val="FFFF00"/>
              </a:solidFill>
              <a:latin typeface="MaritaTextMediumHMK" pitchFamily="2" charset="0"/>
            </a:endParaRPr>
          </a:p>
          <a:p>
            <a:pPr algn="ctr" rtl="0" fontAlgn="base">
              <a:spcBef>
                <a:spcPct val="0"/>
              </a:spcBef>
              <a:spcAft>
                <a:spcPct val="0"/>
              </a:spcAft>
            </a:pPr>
            <a:r>
              <a:rPr lang="en-US" sz="2400" kern="1200" dirty="0">
                <a:solidFill>
                  <a:srgbClr val="FFFF00"/>
                </a:solidFill>
                <a:latin typeface="MaritaTextMediumHMK" pitchFamily="2" charset="0"/>
              </a:rPr>
              <a:t>“Ability to take a grip</a:t>
            </a:r>
          </a:p>
          <a:p>
            <a:pPr algn="ctr" rtl="0" fontAlgn="base">
              <a:spcBef>
                <a:spcPct val="0"/>
              </a:spcBef>
              <a:spcAft>
                <a:spcPct val="0"/>
              </a:spcAft>
            </a:pPr>
            <a:r>
              <a:rPr lang="en-US" sz="2400" kern="1200" dirty="0">
                <a:solidFill>
                  <a:srgbClr val="FFFF00"/>
                </a:solidFill>
                <a:latin typeface="MaritaTextMediumHMK" pitchFamily="2" charset="0"/>
              </a:rPr>
              <a:t>of oneself”</a:t>
            </a:r>
          </a:p>
          <a:p>
            <a:pPr algn="ctr" rtl="0" fontAlgn="base">
              <a:spcBef>
                <a:spcPct val="0"/>
              </a:spcBef>
              <a:spcAft>
                <a:spcPct val="0"/>
              </a:spcAft>
            </a:pPr>
            <a:r>
              <a:rPr lang="en-US" sz="2400" kern="1200" dirty="0">
                <a:solidFill>
                  <a:srgbClr val="FFFF00"/>
                </a:solidFill>
                <a:latin typeface="MaritaTextMediumHMK" pitchFamily="2" charset="0"/>
              </a:rPr>
              <a:t>(Barclay)</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0182"/>
                                        </p:tgtEl>
                                        <p:attrNameLst>
                                          <p:attrName>style.visibility</p:attrName>
                                        </p:attrNameLst>
                                      </p:cBhvr>
                                      <p:to>
                                        <p:strVal val="visible"/>
                                      </p:to>
                                    </p:set>
                                    <p:anim calcmode="lin" valueType="num">
                                      <p:cBhvr>
                                        <p:cTn id="7" dur="1000" fill="hold"/>
                                        <p:tgtEl>
                                          <p:spTgt spid="50182"/>
                                        </p:tgtEl>
                                        <p:attrNameLst>
                                          <p:attrName>ppt_w</p:attrName>
                                        </p:attrNameLst>
                                      </p:cBhvr>
                                      <p:tavLst>
                                        <p:tav tm="0">
                                          <p:val>
                                            <p:fltVal val="0"/>
                                          </p:val>
                                        </p:tav>
                                        <p:tav tm="100000">
                                          <p:val>
                                            <p:strVal val="#ppt_w"/>
                                          </p:val>
                                        </p:tav>
                                      </p:tavLst>
                                    </p:anim>
                                    <p:anim calcmode="lin" valueType="num">
                                      <p:cBhvr>
                                        <p:cTn id="8" dur="1000" fill="hold"/>
                                        <p:tgtEl>
                                          <p:spTgt spid="5018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50183"/>
                                        </p:tgtEl>
                                        <p:attrNameLst>
                                          <p:attrName>style.visibility</p:attrName>
                                        </p:attrNameLst>
                                      </p:cBhvr>
                                      <p:to>
                                        <p:strVal val="visible"/>
                                      </p:to>
                                    </p:set>
                                    <p:anim calcmode="lin" valueType="num">
                                      <p:cBhvr>
                                        <p:cTn id="13" dur="1000" fill="hold"/>
                                        <p:tgtEl>
                                          <p:spTgt spid="50183"/>
                                        </p:tgtEl>
                                        <p:attrNameLst>
                                          <p:attrName>ppt_w</p:attrName>
                                        </p:attrNameLst>
                                      </p:cBhvr>
                                      <p:tavLst>
                                        <p:tav tm="0">
                                          <p:val>
                                            <p:fltVal val="0"/>
                                          </p:val>
                                        </p:tav>
                                        <p:tav tm="100000">
                                          <p:val>
                                            <p:strVal val="#ppt_w"/>
                                          </p:val>
                                        </p:tav>
                                      </p:tavLst>
                                    </p:anim>
                                    <p:anim calcmode="lin" valueType="num">
                                      <p:cBhvr>
                                        <p:cTn id="14" dur="1000" fill="hold"/>
                                        <p:tgtEl>
                                          <p:spTgt spid="5018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2" grpId="0" animBg="1"/>
      <p:bldP spid="5018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533400" y="228600"/>
            <a:ext cx="8229600" cy="914400"/>
          </a:xfrm>
          <a:prstGeom prst="rect">
            <a:avLst/>
          </a:prstGeom>
          <a:solidFill>
            <a:schemeClr val="accent2"/>
          </a:solidFill>
          <a:ln w="9525">
            <a:noFill/>
            <a:miter lim="800000"/>
            <a:headEnd/>
            <a:tailEnd/>
          </a:ln>
          <a:effectLst/>
          <a:scene3d>
            <a:camera prst="orthographicFront">
              <a:rot lat="0" lon="0" rev="0"/>
            </a:camera>
            <a:lightRig rig="chilly" dir="t">
              <a:rot lat="0" lon="0" rev="18480000"/>
            </a:lightRig>
          </a:scene3d>
          <a:sp3d prstMaterial="clear">
            <a:bevelT h="63500"/>
          </a:sp3d>
        </p:spPr>
        <p:txBody>
          <a:bodyPr wrap="none" anchor="ctr"/>
          <a:lstStyle/>
          <a:p>
            <a:pPr algn="ctr" rtl="0" fontAlgn="base">
              <a:spcBef>
                <a:spcPct val="0"/>
              </a:spcBef>
              <a:spcAft>
                <a:spcPct val="0"/>
              </a:spcAft>
            </a:pPr>
            <a:r>
              <a:rPr lang="en-US" sz="3600" b="1" i="1" kern="1200">
                <a:solidFill>
                  <a:srgbClr val="FFFFCC"/>
                </a:solidFill>
                <a:latin typeface="MaritaTextMediumHMK" pitchFamily="2" charset="0"/>
              </a:rPr>
              <a:t>Applying Self-Control</a:t>
            </a:r>
          </a:p>
        </p:txBody>
      </p:sp>
      <p:sp>
        <p:nvSpPr>
          <p:cNvPr id="51203" name="AutoShape 3"/>
          <p:cNvSpPr>
            <a:spLocks noChangeArrowheads="1"/>
          </p:cNvSpPr>
          <p:nvPr/>
        </p:nvSpPr>
        <p:spPr bwMode="auto">
          <a:xfrm>
            <a:off x="685800" y="1600200"/>
            <a:ext cx="3505200" cy="4724400"/>
          </a:xfrm>
          <a:prstGeom prst="roundRect">
            <a:avLst>
              <a:gd name="adj" fmla="val 16667"/>
            </a:avLst>
          </a:prstGeom>
          <a:solidFill>
            <a:srgbClr val="0000FF">
              <a:alpha val="83920"/>
            </a:srgbClr>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rtl="0" fontAlgn="base">
              <a:lnSpc>
                <a:spcPct val="140000"/>
              </a:lnSpc>
              <a:spcBef>
                <a:spcPct val="0"/>
              </a:spcBef>
              <a:spcAft>
                <a:spcPct val="0"/>
              </a:spcAft>
            </a:pPr>
            <a:r>
              <a:rPr lang="en-US" sz="2800" b="1" kern="1200">
                <a:solidFill>
                  <a:srgbClr val="FFFF00"/>
                </a:solidFill>
                <a:latin typeface="MaritaTextMediumHMK" pitchFamily="2" charset="0"/>
              </a:rPr>
              <a:t>Resist / Refuse</a:t>
            </a:r>
          </a:p>
          <a:p>
            <a:pPr algn="ctr" rtl="0" fontAlgn="base">
              <a:lnSpc>
                <a:spcPct val="140000"/>
              </a:lnSpc>
              <a:spcBef>
                <a:spcPct val="0"/>
              </a:spcBef>
              <a:spcAft>
                <a:spcPct val="0"/>
              </a:spcAft>
            </a:pPr>
            <a:r>
              <a:rPr lang="en-US" sz="2800" b="1" kern="1200">
                <a:solidFill>
                  <a:srgbClr val="FFFF00"/>
                </a:solidFill>
                <a:latin typeface="MaritaTextMediumHMK" pitchFamily="2" charset="0"/>
              </a:rPr>
              <a:t>to do</a:t>
            </a:r>
          </a:p>
          <a:p>
            <a:pPr algn="ctr" rtl="0" fontAlgn="base">
              <a:lnSpc>
                <a:spcPct val="140000"/>
              </a:lnSpc>
              <a:spcBef>
                <a:spcPct val="0"/>
              </a:spcBef>
              <a:spcAft>
                <a:spcPct val="0"/>
              </a:spcAft>
            </a:pPr>
            <a:r>
              <a:rPr lang="en-US" sz="2800" b="1" kern="1200">
                <a:solidFill>
                  <a:srgbClr val="FFFF00"/>
                </a:solidFill>
                <a:latin typeface="MaritaTextMediumHMK" pitchFamily="2" charset="0"/>
              </a:rPr>
              <a:t>the things</a:t>
            </a:r>
          </a:p>
          <a:p>
            <a:pPr algn="ctr" rtl="0" fontAlgn="base">
              <a:lnSpc>
                <a:spcPct val="140000"/>
              </a:lnSpc>
              <a:spcBef>
                <a:spcPct val="0"/>
              </a:spcBef>
              <a:spcAft>
                <a:spcPct val="0"/>
              </a:spcAft>
            </a:pPr>
            <a:r>
              <a:rPr lang="en-US" sz="2800" b="1" kern="1200">
                <a:solidFill>
                  <a:srgbClr val="FFFF00"/>
                </a:solidFill>
                <a:latin typeface="MaritaTextMediumHMK" pitchFamily="2" charset="0"/>
              </a:rPr>
              <a:t>that are forbidden</a:t>
            </a:r>
          </a:p>
        </p:txBody>
      </p:sp>
      <p:sp>
        <p:nvSpPr>
          <p:cNvPr id="51205" name="AutoShape 5"/>
          <p:cNvSpPr>
            <a:spLocks noChangeArrowheads="1"/>
          </p:cNvSpPr>
          <p:nvPr/>
        </p:nvSpPr>
        <p:spPr bwMode="auto">
          <a:xfrm>
            <a:off x="4953000" y="1524000"/>
            <a:ext cx="3505200" cy="4724400"/>
          </a:xfrm>
          <a:prstGeom prst="roundRect">
            <a:avLst>
              <a:gd name="adj" fmla="val 16667"/>
            </a:avLst>
          </a:prstGeom>
          <a:solidFill>
            <a:srgbClr val="0000FF">
              <a:alpha val="83920"/>
            </a:srgbClr>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rtl="0" fontAlgn="base">
              <a:lnSpc>
                <a:spcPct val="140000"/>
              </a:lnSpc>
              <a:spcBef>
                <a:spcPct val="0"/>
              </a:spcBef>
              <a:spcAft>
                <a:spcPct val="0"/>
              </a:spcAft>
            </a:pPr>
            <a:r>
              <a:rPr lang="en-US" sz="2800" b="1" kern="1200">
                <a:solidFill>
                  <a:srgbClr val="FFFF00"/>
                </a:solidFill>
                <a:latin typeface="MaritaTextMediumHMK" pitchFamily="2" charset="0"/>
              </a:rPr>
              <a:t>Make self</a:t>
            </a:r>
          </a:p>
          <a:p>
            <a:pPr algn="ctr" rtl="0" fontAlgn="base">
              <a:lnSpc>
                <a:spcPct val="140000"/>
              </a:lnSpc>
              <a:spcBef>
                <a:spcPct val="0"/>
              </a:spcBef>
              <a:spcAft>
                <a:spcPct val="0"/>
              </a:spcAft>
            </a:pPr>
            <a:r>
              <a:rPr lang="en-US" sz="2800" b="1" kern="1200">
                <a:solidFill>
                  <a:srgbClr val="FFFF00"/>
                </a:solidFill>
                <a:latin typeface="MaritaTextMediumHMK" pitchFamily="2" charset="0"/>
              </a:rPr>
              <a:t>do</a:t>
            </a:r>
          </a:p>
          <a:p>
            <a:pPr algn="ctr" rtl="0" fontAlgn="base">
              <a:lnSpc>
                <a:spcPct val="140000"/>
              </a:lnSpc>
              <a:spcBef>
                <a:spcPct val="0"/>
              </a:spcBef>
              <a:spcAft>
                <a:spcPct val="0"/>
              </a:spcAft>
            </a:pPr>
            <a:r>
              <a:rPr lang="en-US" sz="2800" b="1" kern="1200">
                <a:solidFill>
                  <a:srgbClr val="FFFF00"/>
                </a:solidFill>
                <a:latin typeface="MaritaTextMediumHMK" pitchFamily="2" charset="0"/>
              </a:rPr>
              <a:t>the things</a:t>
            </a:r>
          </a:p>
          <a:p>
            <a:pPr algn="ctr" rtl="0" fontAlgn="base">
              <a:lnSpc>
                <a:spcPct val="140000"/>
              </a:lnSpc>
              <a:spcBef>
                <a:spcPct val="0"/>
              </a:spcBef>
              <a:spcAft>
                <a:spcPct val="0"/>
              </a:spcAft>
            </a:pPr>
            <a:r>
              <a:rPr lang="en-US" sz="2800" b="1" kern="1200">
                <a:solidFill>
                  <a:srgbClr val="FFFF00"/>
                </a:solidFill>
                <a:latin typeface="MaritaTextMediumHMK" pitchFamily="2" charset="0"/>
              </a:rPr>
              <a:t>that should do</a:t>
            </a:r>
          </a:p>
        </p:txBody>
      </p:sp>
      <p:sp>
        <p:nvSpPr>
          <p:cNvPr id="51206" name="Rectangle 6"/>
          <p:cNvSpPr>
            <a:spLocks noChangeArrowheads="1"/>
          </p:cNvSpPr>
          <p:nvPr/>
        </p:nvSpPr>
        <p:spPr bwMode="auto">
          <a:xfrm>
            <a:off x="0" y="5334000"/>
            <a:ext cx="9144000" cy="990600"/>
          </a:xfrm>
          <a:prstGeom prst="rect">
            <a:avLst/>
          </a:prstGeom>
          <a:solidFill>
            <a:srgbClr val="FFFF00">
              <a:alpha val="65882"/>
            </a:srgbClr>
          </a:solidFill>
          <a:ln w="9525">
            <a:noFill/>
            <a:miter lim="800000"/>
            <a:headEnd/>
            <a:tailEnd/>
          </a:ln>
          <a:effectLst/>
          <a:scene3d>
            <a:camera prst="orthographicFront">
              <a:rot lat="0" lon="0" rev="0"/>
            </a:camera>
            <a:lightRig rig="contrasting" dir="t">
              <a:rot lat="0" lon="0" rev="7800000"/>
            </a:lightRig>
          </a:scene3d>
          <a:sp3d>
            <a:bevelT w="139700" h="139700"/>
          </a:sp3d>
        </p:spPr>
        <p:txBody>
          <a:bodyPr wrap="none" anchor="ctr"/>
          <a:lstStyle/>
          <a:p>
            <a:pPr algn="ctr" rtl="0" fontAlgn="base">
              <a:spcBef>
                <a:spcPct val="0"/>
              </a:spcBef>
              <a:spcAft>
                <a:spcPct val="0"/>
              </a:spcAft>
              <a:defRPr/>
            </a:pPr>
            <a:r>
              <a:rPr lang="en-US" sz="4400" i="1" kern="1200" dirty="0">
                <a:solidFill>
                  <a:srgbClr val="0000FF"/>
                </a:solidFill>
                <a:effectLst>
                  <a:outerShdw blurRad="38100" dist="38100" dir="2700000" algn="tl">
                    <a:srgbClr val="000000"/>
                  </a:outerShdw>
                </a:effectLst>
                <a:latin typeface="Arial" charset="0"/>
                <a:ea typeface="+mn-ea"/>
                <a:cs typeface="+mn-cs"/>
              </a:rPr>
              <a:t>Therein is the battle!</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1203"/>
                                        </p:tgtEl>
                                        <p:attrNameLst>
                                          <p:attrName>style.visibility</p:attrName>
                                        </p:attrNameLst>
                                      </p:cBhvr>
                                      <p:to>
                                        <p:strVal val="visible"/>
                                      </p:to>
                                    </p:set>
                                    <p:anim calcmode="lin" valueType="num">
                                      <p:cBhvr>
                                        <p:cTn id="7" dur="1000" fill="hold"/>
                                        <p:tgtEl>
                                          <p:spTgt spid="51203"/>
                                        </p:tgtEl>
                                        <p:attrNameLst>
                                          <p:attrName>ppt_w</p:attrName>
                                        </p:attrNameLst>
                                      </p:cBhvr>
                                      <p:tavLst>
                                        <p:tav tm="0">
                                          <p:val>
                                            <p:fltVal val="0"/>
                                          </p:val>
                                        </p:tav>
                                        <p:tav tm="100000">
                                          <p:val>
                                            <p:strVal val="#ppt_w"/>
                                          </p:val>
                                        </p:tav>
                                      </p:tavLst>
                                    </p:anim>
                                    <p:anim calcmode="lin" valueType="num">
                                      <p:cBhvr>
                                        <p:cTn id="8" dur="1000" fill="hold"/>
                                        <p:tgtEl>
                                          <p:spTgt spid="5120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51205"/>
                                        </p:tgtEl>
                                        <p:attrNameLst>
                                          <p:attrName>style.visibility</p:attrName>
                                        </p:attrNameLst>
                                      </p:cBhvr>
                                      <p:to>
                                        <p:strVal val="visible"/>
                                      </p:to>
                                    </p:set>
                                    <p:anim calcmode="lin" valueType="num">
                                      <p:cBhvr>
                                        <p:cTn id="13" dur="1000" fill="hold"/>
                                        <p:tgtEl>
                                          <p:spTgt spid="51205"/>
                                        </p:tgtEl>
                                        <p:attrNameLst>
                                          <p:attrName>ppt_w</p:attrName>
                                        </p:attrNameLst>
                                      </p:cBhvr>
                                      <p:tavLst>
                                        <p:tav tm="0">
                                          <p:val>
                                            <p:fltVal val="0"/>
                                          </p:val>
                                        </p:tav>
                                        <p:tav tm="100000">
                                          <p:val>
                                            <p:strVal val="#ppt_w"/>
                                          </p:val>
                                        </p:tav>
                                      </p:tavLst>
                                    </p:anim>
                                    <p:anim calcmode="lin" valueType="num">
                                      <p:cBhvr>
                                        <p:cTn id="14" dur="1000" fill="hold"/>
                                        <p:tgtEl>
                                          <p:spTgt spid="5120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51206"/>
                                        </p:tgtEl>
                                        <p:attrNameLst>
                                          <p:attrName>style.visibility</p:attrName>
                                        </p:attrNameLst>
                                      </p:cBhvr>
                                      <p:to>
                                        <p:strVal val="visible"/>
                                      </p:to>
                                    </p:set>
                                    <p:anim calcmode="lin" valueType="num">
                                      <p:cBhvr>
                                        <p:cTn id="19" dur="2000" fill="hold"/>
                                        <p:tgtEl>
                                          <p:spTgt spid="51206"/>
                                        </p:tgtEl>
                                        <p:attrNameLst>
                                          <p:attrName>ppt_w</p:attrName>
                                        </p:attrNameLst>
                                      </p:cBhvr>
                                      <p:tavLst>
                                        <p:tav tm="0">
                                          <p:val>
                                            <p:fltVal val="0"/>
                                          </p:val>
                                        </p:tav>
                                        <p:tav tm="100000">
                                          <p:val>
                                            <p:strVal val="#ppt_w"/>
                                          </p:val>
                                        </p:tav>
                                      </p:tavLst>
                                    </p:anim>
                                    <p:anim calcmode="lin" valueType="num">
                                      <p:cBhvr>
                                        <p:cTn id="20" dur="2000" fill="hold"/>
                                        <p:tgtEl>
                                          <p:spTgt spid="51206"/>
                                        </p:tgtEl>
                                        <p:attrNameLst>
                                          <p:attrName>ppt_h</p:attrName>
                                        </p:attrNameLst>
                                      </p:cBhvr>
                                      <p:tavLst>
                                        <p:tav tm="0">
                                          <p:val>
                                            <p:fltVal val="0"/>
                                          </p:val>
                                        </p:tav>
                                        <p:tav tm="100000">
                                          <p:val>
                                            <p:strVal val="#ppt_h"/>
                                          </p:val>
                                        </p:tav>
                                      </p:tavLst>
                                    </p:anim>
                                    <p:animEffect transition="in" filter="fade">
                                      <p:cBhvr>
                                        <p:cTn id="21" dur="2000"/>
                                        <p:tgtEl>
                                          <p:spTgt spid="51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animBg="1"/>
      <p:bldP spid="51205" grpId="0" animBg="1"/>
      <p:bldP spid="5120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2689"/>
            <a:ext cx="8063426" cy="1511311"/>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ts val="5500"/>
              </a:lnSpc>
            </a:pPr>
            <a:r>
              <a:rPr lang="en-US" sz="4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Solution: </a:t>
            </a:r>
          </a:p>
          <a:p>
            <a:pPr algn="ctr">
              <a:lnSpc>
                <a:spcPts val="5500"/>
              </a:lnSpc>
            </a:pPr>
            <a:r>
              <a:rPr lang="en-US" sz="48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Battle Between Flesh &amp; Spirit</a:t>
            </a:r>
          </a:p>
        </p:txBody>
      </p:sp>
      <p:sp>
        <p:nvSpPr>
          <p:cNvPr id="5" name="Rectangle 4"/>
          <p:cNvSpPr/>
          <p:nvPr/>
        </p:nvSpPr>
        <p:spPr>
          <a:xfrm>
            <a:off x="304800" y="1828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b="1" dirty="0">
                <a:solidFill>
                  <a:schemeClr val="tx1"/>
                </a:solidFill>
                <a:latin typeface="MaritaTextBookHMK"/>
              </a:rPr>
              <a:t> </a:t>
            </a:r>
            <a:r>
              <a:rPr lang="en-US" sz="3200" b="1" dirty="0">
                <a:solidFill>
                  <a:srgbClr val="FFFF00"/>
                </a:solidFill>
                <a:latin typeface="MaritaTextBookHMK"/>
              </a:rPr>
              <a:t>Understand </a:t>
            </a:r>
            <a:r>
              <a:rPr lang="en-US" sz="3200" b="1" dirty="0">
                <a:solidFill>
                  <a:schemeClr val="tx1"/>
                </a:solidFill>
                <a:latin typeface="MaritaTextBookHMK"/>
              </a:rPr>
              <a:t>– The Battle</a:t>
            </a:r>
          </a:p>
        </p:txBody>
      </p:sp>
      <p:sp>
        <p:nvSpPr>
          <p:cNvPr id="11" name="Rectangle 10"/>
          <p:cNvSpPr/>
          <p:nvPr/>
        </p:nvSpPr>
        <p:spPr>
          <a:xfrm>
            <a:off x="304800" y="27432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b="1" dirty="0">
                <a:solidFill>
                  <a:schemeClr val="tx1"/>
                </a:solidFill>
                <a:latin typeface="MaritaTextBookHMK"/>
              </a:rPr>
              <a:t> </a:t>
            </a:r>
            <a:r>
              <a:rPr lang="en-US" sz="3200" b="1" dirty="0">
                <a:solidFill>
                  <a:srgbClr val="FFFF00"/>
                </a:solidFill>
                <a:latin typeface="MaritaTextBookHMK"/>
              </a:rPr>
              <a:t>Remember</a:t>
            </a:r>
            <a:r>
              <a:rPr lang="en-US" sz="3200" b="1" dirty="0">
                <a:solidFill>
                  <a:schemeClr val="tx1"/>
                </a:solidFill>
                <a:latin typeface="MaritaTextBookHMK"/>
              </a:rPr>
              <a:t> – Don’t Have to Yield</a:t>
            </a:r>
          </a:p>
        </p:txBody>
      </p:sp>
      <p:sp>
        <p:nvSpPr>
          <p:cNvPr id="12" name="Rectangle 11"/>
          <p:cNvSpPr/>
          <p:nvPr/>
        </p:nvSpPr>
        <p:spPr>
          <a:xfrm>
            <a:off x="304800" y="36576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b="1" dirty="0">
                <a:solidFill>
                  <a:schemeClr val="tx1"/>
                </a:solidFill>
                <a:latin typeface="MaritaTextBookHMK"/>
              </a:rPr>
              <a:t> </a:t>
            </a:r>
            <a:r>
              <a:rPr lang="en-US" sz="3200" b="1" dirty="0">
                <a:solidFill>
                  <a:srgbClr val="FFFF00"/>
                </a:solidFill>
                <a:latin typeface="MaritaTextBookHMK"/>
              </a:rPr>
              <a:t>Decide </a:t>
            </a:r>
            <a:r>
              <a:rPr lang="en-US" sz="3200" b="1" dirty="0">
                <a:solidFill>
                  <a:schemeClr val="tx1"/>
                </a:solidFill>
                <a:latin typeface="MaritaTextBookHMK"/>
              </a:rPr>
              <a:t>– Whom You Will Serve</a:t>
            </a:r>
          </a:p>
        </p:txBody>
      </p:sp>
      <p:sp>
        <p:nvSpPr>
          <p:cNvPr id="13" name="Rectangle 12"/>
          <p:cNvSpPr/>
          <p:nvPr/>
        </p:nvSpPr>
        <p:spPr>
          <a:xfrm>
            <a:off x="304800" y="45720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b="1" dirty="0">
                <a:solidFill>
                  <a:schemeClr val="tx1"/>
                </a:solidFill>
                <a:latin typeface="MaritaTextBookHMK"/>
              </a:rPr>
              <a:t> </a:t>
            </a:r>
            <a:r>
              <a:rPr lang="en-US" sz="3200" b="1" dirty="0">
                <a:solidFill>
                  <a:srgbClr val="FFFF00"/>
                </a:solidFill>
                <a:latin typeface="MaritaTextBookHMK"/>
              </a:rPr>
              <a:t>Kill</a:t>
            </a:r>
            <a:r>
              <a:rPr lang="en-US" sz="3200" b="1" dirty="0">
                <a:solidFill>
                  <a:schemeClr val="tx1"/>
                </a:solidFill>
                <a:latin typeface="MaritaTextBookHMK"/>
              </a:rPr>
              <a:t> – The Flesh</a:t>
            </a:r>
          </a:p>
        </p:txBody>
      </p:sp>
    </p:spTree>
  </p:cSld>
  <p:clrMapOvr>
    <a:masterClrMapping/>
  </p:clrMapOvr>
  <p:transition spd="slow">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b="1" dirty="0">
                <a:solidFill>
                  <a:schemeClr val="tx1"/>
                </a:solidFill>
                <a:latin typeface="MaritaTextBookHMK"/>
              </a:rPr>
              <a:t> </a:t>
            </a:r>
            <a:r>
              <a:rPr lang="en-US" sz="3200" b="1" dirty="0">
                <a:solidFill>
                  <a:srgbClr val="FFFF00"/>
                </a:solidFill>
                <a:latin typeface="MaritaTextBookHMK"/>
              </a:rPr>
              <a:t>Kill</a:t>
            </a:r>
            <a:r>
              <a:rPr lang="en-US" sz="3200" b="1" dirty="0">
                <a:solidFill>
                  <a:schemeClr val="tx1"/>
                </a:solidFill>
                <a:latin typeface="MaritaTextBookHMK"/>
              </a:rPr>
              <a:t> – The Flesh</a:t>
            </a:r>
          </a:p>
        </p:txBody>
      </p:sp>
      <p:sp>
        <p:nvSpPr>
          <p:cNvPr id="3" name="TextBox 2"/>
          <p:cNvSpPr txBox="1"/>
          <p:nvPr/>
        </p:nvSpPr>
        <p:spPr>
          <a:xfrm>
            <a:off x="914400" y="2590800"/>
            <a:ext cx="6934200" cy="1508105"/>
          </a:xfrm>
          <a:prstGeom prst="rect">
            <a:avLst/>
          </a:prstGeom>
          <a:solidFill>
            <a:schemeClr val="tx1"/>
          </a:solidFill>
        </p:spPr>
        <p:txBody>
          <a:bodyPr wrap="square" rtlCol="0">
            <a:spAutoFit/>
          </a:bodyPr>
          <a:lstStyle/>
          <a:p>
            <a:pPr algn="ctr"/>
            <a:r>
              <a:rPr lang="en-US" sz="2800" b="1" u="sng" dirty="0">
                <a:solidFill>
                  <a:schemeClr val="bg1"/>
                </a:solidFill>
                <a:latin typeface="Times New Roman" pitchFamily="18" charset="0"/>
                <a:cs typeface="Times New Roman" pitchFamily="18" charset="0"/>
              </a:rPr>
              <a:t>Gal 5:24</a:t>
            </a:r>
          </a:p>
          <a:p>
            <a:endParaRPr lang="en-US" sz="1600" dirty="0">
              <a:solidFill>
                <a:schemeClr val="bg1"/>
              </a:solidFill>
              <a:latin typeface="Times New Roman" pitchFamily="18" charset="0"/>
              <a:cs typeface="Times New Roman" pitchFamily="18" charset="0"/>
            </a:endParaRPr>
          </a:p>
          <a:p>
            <a:r>
              <a:rPr lang="en-US" sz="2400" dirty="0">
                <a:solidFill>
                  <a:schemeClr val="bg1"/>
                </a:solidFill>
                <a:latin typeface="Times New Roman" pitchFamily="18" charset="0"/>
                <a:cs typeface="Times New Roman" pitchFamily="18" charset="0"/>
              </a:rPr>
              <a:t>And those who are Christ's have crucified the flesh with its passions and desires. </a:t>
            </a:r>
          </a:p>
        </p:txBody>
      </p:sp>
      <p:sp>
        <p:nvSpPr>
          <p:cNvPr id="5" name="TextBox 4"/>
          <p:cNvSpPr txBox="1"/>
          <p:nvPr/>
        </p:nvSpPr>
        <p:spPr>
          <a:xfrm>
            <a:off x="685800" y="1219200"/>
            <a:ext cx="7620000" cy="684803"/>
          </a:xfrm>
          <a:prstGeom prst="rect">
            <a:avLst/>
          </a:prstGeom>
          <a:noFill/>
        </p:spPr>
        <p:txBody>
          <a:bodyPr wrap="square" rtlCol="0">
            <a:spAutoFit/>
          </a:bodyPr>
          <a:lstStyle/>
          <a:p>
            <a:pPr marL="457200" indent="-457200">
              <a:lnSpc>
                <a:spcPct val="150000"/>
              </a:lnSpc>
              <a:buFont typeface="+mj-lt"/>
              <a:buAutoNum type="alphaUcPeriod"/>
            </a:pPr>
            <a:r>
              <a:rPr lang="en-US" sz="2800" b="1" dirty="0">
                <a:solidFill>
                  <a:srgbClr val="FFFF00"/>
                </a:solidFill>
                <a:latin typeface="MaritaTextBookHMK"/>
              </a:rPr>
              <a:t>Kill it – don’t keep it alive </a:t>
            </a:r>
            <a:r>
              <a:rPr lang="en-US" sz="2800" b="1" dirty="0">
                <a:latin typeface="MaritaTextBookHMK"/>
              </a:rPr>
              <a:t>(Gal. 5:24)</a:t>
            </a:r>
            <a:endParaRPr lang="en-US" sz="2800" dirty="0">
              <a:latin typeface="MaritaTextBookHMK"/>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1800" decel="100000" fill="hold"/>
                                        <p:tgtEl>
                                          <p:spTgt spid="3"/>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b="1" dirty="0">
                <a:solidFill>
                  <a:schemeClr val="tx1"/>
                </a:solidFill>
                <a:latin typeface="MaritaTextBookHMK"/>
              </a:rPr>
              <a:t> </a:t>
            </a:r>
            <a:r>
              <a:rPr lang="en-US" sz="3200" b="1" dirty="0">
                <a:solidFill>
                  <a:srgbClr val="FFFF00"/>
                </a:solidFill>
                <a:latin typeface="MaritaTextBookHMK"/>
              </a:rPr>
              <a:t>Kill</a:t>
            </a:r>
            <a:r>
              <a:rPr lang="en-US" sz="3200" b="1" dirty="0">
                <a:solidFill>
                  <a:schemeClr val="tx1"/>
                </a:solidFill>
                <a:latin typeface="MaritaTextBookHMK"/>
              </a:rPr>
              <a:t> – The Flesh</a:t>
            </a:r>
          </a:p>
        </p:txBody>
      </p:sp>
      <p:sp>
        <p:nvSpPr>
          <p:cNvPr id="5" name="TextBox 4"/>
          <p:cNvSpPr txBox="1"/>
          <p:nvPr/>
        </p:nvSpPr>
        <p:spPr>
          <a:xfrm>
            <a:off x="685800" y="1219200"/>
            <a:ext cx="7620000" cy="1331134"/>
          </a:xfrm>
          <a:prstGeom prst="rect">
            <a:avLst/>
          </a:prstGeom>
          <a:noFill/>
        </p:spPr>
        <p:txBody>
          <a:bodyPr wrap="square" rtlCol="0">
            <a:spAutoFit/>
          </a:bodyPr>
          <a:lstStyle/>
          <a:p>
            <a:pPr marL="457200" indent="-457200">
              <a:lnSpc>
                <a:spcPct val="150000"/>
              </a:lnSpc>
              <a:buFont typeface="+mj-lt"/>
              <a:buAutoNum type="alphaUcPeriod"/>
            </a:pPr>
            <a:r>
              <a:rPr lang="en-US" sz="2800" b="1" dirty="0">
                <a:solidFill>
                  <a:srgbClr val="FFFF00"/>
                </a:solidFill>
                <a:latin typeface="MaritaTextBookHMK"/>
              </a:rPr>
              <a:t>Kill it – don’t keep it alive </a:t>
            </a:r>
            <a:r>
              <a:rPr lang="en-US" sz="2800" b="1" dirty="0">
                <a:latin typeface="MaritaTextBookHMK"/>
              </a:rPr>
              <a:t>(Gal. 5:24)</a:t>
            </a:r>
          </a:p>
          <a:p>
            <a:pPr marL="457200" indent="-457200">
              <a:lnSpc>
                <a:spcPct val="150000"/>
              </a:lnSpc>
              <a:buFont typeface="+mj-lt"/>
              <a:buAutoNum type="alphaUcPeriod"/>
            </a:pPr>
            <a:r>
              <a:rPr lang="en-US" sz="2800" b="1" dirty="0">
                <a:solidFill>
                  <a:srgbClr val="FFFF00"/>
                </a:solidFill>
                <a:latin typeface="MaritaTextBookHMK"/>
              </a:rPr>
              <a:t>Put off – throw away </a:t>
            </a:r>
            <a:r>
              <a:rPr lang="en-US" sz="2800" b="1" dirty="0">
                <a:latin typeface="MaritaTextBookHMK"/>
              </a:rPr>
              <a:t>(Col. 3:8-9; 1 Pet. 2:1)</a:t>
            </a:r>
            <a:endParaRPr lang="en-US" sz="2800" dirty="0">
              <a:latin typeface="MaritaTextBookHMK"/>
            </a:endParaRPr>
          </a:p>
        </p:txBody>
      </p:sp>
      <p:pic>
        <p:nvPicPr>
          <p:cNvPr id="1026" name="Picture 2" descr="http://www.tipking.co.uk/a2z_images/trash_can.gif"/>
          <p:cNvPicPr>
            <a:picLocks noChangeAspect="1" noChangeArrowheads="1"/>
          </p:cNvPicPr>
          <p:nvPr/>
        </p:nvPicPr>
        <p:blipFill>
          <a:blip r:embed="rId2" cstate="print"/>
          <a:srcRect/>
          <a:stretch>
            <a:fillRect/>
          </a:stretch>
        </p:blipFill>
        <p:spPr bwMode="auto">
          <a:xfrm>
            <a:off x="5486400" y="3352800"/>
            <a:ext cx="1981200" cy="2106002"/>
          </a:xfrm>
          <a:prstGeom prst="rect">
            <a:avLst/>
          </a:prstGeom>
          <a:ln>
            <a:noFill/>
          </a:ln>
          <a:effectLst>
            <a:outerShdw blurRad="292100" dist="139700" dir="2700000" algn="tl" rotWithShape="0">
              <a:srgbClr val="333333">
                <a:alpha val="65000"/>
              </a:srgbClr>
            </a:outerShdw>
          </a:effectLst>
        </p:spPr>
      </p:pic>
      <p:pic>
        <p:nvPicPr>
          <p:cNvPr id="1028" name="Picture 4" descr="http://th06.deviantart.com/fs22/300W/f/2008/004/f/9/Bloody_Knife_by_DFreest.jpg"/>
          <p:cNvPicPr>
            <a:picLocks noChangeAspect="1" noChangeArrowheads="1"/>
          </p:cNvPicPr>
          <p:nvPr/>
        </p:nvPicPr>
        <p:blipFill>
          <a:blip r:embed="rId3" cstate="print"/>
          <a:srcRect/>
          <a:stretch>
            <a:fillRect/>
          </a:stretch>
        </p:blipFill>
        <p:spPr bwMode="auto">
          <a:xfrm>
            <a:off x="1066800" y="3352800"/>
            <a:ext cx="1903970" cy="2113407"/>
          </a:xfrm>
          <a:prstGeom prst="rect">
            <a:avLst/>
          </a:prstGeom>
          <a:noFill/>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2000"/>
                                        <p:tgtEl>
                                          <p:spTgt spid="5">
                                            <p:txEl>
                                              <p:pRg st="1" end="1"/>
                                            </p:txEl>
                                          </p:spTgt>
                                        </p:tgtEl>
                                      </p:cBhvr>
                                    </p:animEffect>
                                    <p:anim calcmode="lin" valueType="num">
                                      <p:cBhvr>
                                        <p:cTn id="8" dur="2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5">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1000"/>
                                        <p:tgtEl>
                                          <p:spTgt spid="1026"/>
                                        </p:tgtEl>
                                      </p:cBhvr>
                                    </p:animEffect>
                                    <p:anim calcmode="lin" valueType="num">
                                      <p:cBhvr>
                                        <p:cTn id="16" dur="1000" fill="hold"/>
                                        <p:tgtEl>
                                          <p:spTgt spid="1026"/>
                                        </p:tgtEl>
                                        <p:attrNameLst>
                                          <p:attrName>ppt_x</p:attrName>
                                        </p:attrNameLst>
                                      </p:cBhvr>
                                      <p:tavLst>
                                        <p:tav tm="0">
                                          <p:val>
                                            <p:strVal val="#ppt_x"/>
                                          </p:val>
                                        </p:tav>
                                        <p:tav tm="100000">
                                          <p:val>
                                            <p:strVal val="#ppt_x"/>
                                          </p:val>
                                        </p:tav>
                                      </p:tavLst>
                                    </p:anim>
                                    <p:anim calcmode="lin" valueType="num">
                                      <p:cBhvr>
                                        <p:cTn id="17"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tipking.co.uk/a2z_images/trash_can.gif"/>
          <p:cNvPicPr>
            <a:picLocks noChangeAspect="1" noChangeArrowheads="1"/>
          </p:cNvPicPr>
          <p:nvPr/>
        </p:nvPicPr>
        <p:blipFill>
          <a:blip r:embed="rId2" cstate="print">
            <a:duotone>
              <a:prstClr val="black"/>
              <a:schemeClr val="accent6">
                <a:tint val="45000"/>
                <a:satMod val="400000"/>
              </a:schemeClr>
            </a:duotone>
          </a:blip>
          <a:srcRect/>
          <a:stretch>
            <a:fillRect/>
          </a:stretch>
        </p:blipFill>
        <p:spPr bwMode="auto">
          <a:xfrm>
            <a:off x="5791200" y="914400"/>
            <a:ext cx="1981200" cy="2106002"/>
          </a:xfrm>
          <a:prstGeom prst="rect">
            <a:avLst/>
          </a:prstGeom>
          <a:ln>
            <a:noFill/>
          </a:ln>
          <a:effectLst>
            <a:outerShdw blurRad="292100" dist="139700" dir="2700000" algn="tl" rotWithShape="0">
              <a:srgbClr val="333333">
                <a:alpha val="65000"/>
              </a:srgbClr>
            </a:outerShdw>
          </a:effectLst>
        </p:spPr>
      </p:pic>
      <p:pic>
        <p:nvPicPr>
          <p:cNvPr id="3" name="Picture 4" descr="http://th06.deviantart.com/fs22/300W/f/2008/004/f/9/Bloody_Knife_by_DFreest.jpg"/>
          <p:cNvPicPr>
            <a:picLocks noChangeAspect="1" noChangeArrowheads="1"/>
          </p:cNvPicPr>
          <p:nvPr/>
        </p:nvPicPr>
        <p:blipFill>
          <a:blip r:embed="rId3" cstate="print">
            <a:duotone>
              <a:prstClr val="black"/>
              <a:schemeClr val="accent6">
                <a:tint val="45000"/>
                <a:satMod val="400000"/>
              </a:schemeClr>
            </a:duotone>
          </a:blip>
          <a:srcRect/>
          <a:stretch>
            <a:fillRect/>
          </a:stretch>
        </p:blipFill>
        <p:spPr bwMode="auto">
          <a:xfrm>
            <a:off x="1371600" y="914400"/>
            <a:ext cx="1903970" cy="2113407"/>
          </a:xfrm>
          <a:prstGeom prst="rect">
            <a:avLst/>
          </a:prstGeom>
          <a:noFill/>
        </p:spPr>
      </p:pic>
      <p:sp>
        <p:nvSpPr>
          <p:cNvPr id="4" name="TextBox 3"/>
          <p:cNvSpPr txBox="1"/>
          <p:nvPr/>
        </p:nvSpPr>
        <p:spPr>
          <a:xfrm>
            <a:off x="2057400" y="76200"/>
            <a:ext cx="4953000" cy="707886"/>
          </a:xfrm>
          <a:prstGeom prst="rect">
            <a:avLst/>
          </a:prstGeom>
          <a:noFill/>
        </p:spPr>
        <p:txBody>
          <a:bodyPr wrap="square" rtlCol="0">
            <a:spAutoFit/>
          </a:bodyPr>
          <a:lstStyle/>
          <a:p>
            <a:pPr algn="ctr"/>
            <a:r>
              <a:rPr lang="en-US" sz="4000" dirty="0">
                <a:solidFill>
                  <a:srgbClr val="FFFF00"/>
                </a:solidFill>
                <a:latin typeface="MaritaTextMediumHMK" pitchFamily="2" charset="0"/>
              </a:rPr>
              <a:t>Instead of</a:t>
            </a:r>
          </a:p>
        </p:txBody>
      </p:sp>
      <p:sp>
        <p:nvSpPr>
          <p:cNvPr id="5" name="TextBox 4"/>
          <p:cNvSpPr txBox="1"/>
          <p:nvPr/>
        </p:nvSpPr>
        <p:spPr>
          <a:xfrm>
            <a:off x="1616942" y="3027807"/>
            <a:ext cx="1354858" cy="584775"/>
          </a:xfrm>
          <a:prstGeom prst="rect">
            <a:avLst/>
          </a:prstGeom>
          <a:noFill/>
        </p:spPr>
        <p:txBody>
          <a:bodyPr wrap="none" rtlCol="0">
            <a:spAutoFit/>
          </a:bodyPr>
          <a:lstStyle/>
          <a:p>
            <a:pPr algn="ctr"/>
            <a:r>
              <a:rPr lang="en-US" sz="3200" dirty="0">
                <a:latin typeface="MaritaTextMediumHMK" pitchFamily="2" charset="0"/>
                <a:cs typeface="Times New Roman" pitchFamily="18" charset="0"/>
              </a:rPr>
              <a:t>Killing</a:t>
            </a:r>
          </a:p>
        </p:txBody>
      </p:sp>
      <p:sp>
        <p:nvSpPr>
          <p:cNvPr id="6" name="TextBox 5"/>
          <p:cNvSpPr txBox="1"/>
          <p:nvPr/>
        </p:nvSpPr>
        <p:spPr>
          <a:xfrm>
            <a:off x="5105400" y="3072825"/>
            <a:ext cx="3352800" cy="584775"/>
          </a:xfrm>
          <a:prstGeom prst="rect">
            <a:avLst/>
          </a:prstGeom>
          <a:noFill/>
        </p:spPr>
        <p:txBody>
          <a:bodyPr wrap="square" rtlCol="0">
            <a:spAutoFit/>
          </a:bodyPr>
          <a:lstStyle/>
          <a:p>
            <a:pPr algn="ctr"/>
            <a:r>
              <a:rPr lang="en-US" sz="3200" dirty="0">
                <a:latin typeface="MaritaTextMediumHMK" pitchFamily="2" charset="0"/>
                <a:cs typeface="Times New Roman" pitchFamily="18" charset="0"/>
              </a:rPr>
              <a:t>Throwing Away</a:t>
            </a:r>
          </a:p>
        </p:txBody>
      </p:sp>
      <p:pic>
        <p:nvPicPr>
          <p:cNvPr id="8194" name="Picture 2" descr="http://bp2.blogger.com/_Oc2tpEr4rIA/SIdFaiOLbRI/AAAAAAAAADI/CyTXCfFxlO4/s320/ClimbingKnots.JPG"/>
          <p:cNvPicPr>
            <a:picLocks noChangeAspect="1" noChangeArrowheads="1"/>
          </p:cNvPicPr>
          <p:nvPr/>
        </p:nvPicPr>
        <p:blipFill>
          <a:blip r:embed="rId4" cstate="print"/>
          <a:srcRect/>
          <a:stretch>
            <a:fillRect/>
          </a:stretch>
        </p:blipFill>
        <p:spPr bwMode="auto">
          <a:xfrm>
            <a:off x="1295400" y="3962400"/>
            <a:ext cx="2095500" cy="1676400"/>
          </a:xfrm>
          <a:prstGeom prst="rect">
            <a:avLst/>
          </a:prstGeom>
          <a:noFill/>
        </p:spPr>
      </p:pic>
      <p:sp>
        <p:nvSpPr>
          <p:cNvPr id="8" name="TextBox 7"/>
          <p:cNvSpPr txBox="1"/>
          <p:nvPr/>
        </p:nvSpPr>
        <p:spPr>
          <a:xfrm>
            <a:off x="374711" y="5587425"/>
            <a:ext cx="3805849" cy="954107"/>
          </a:xfrm>
          <a:prstGeom prst="rect">
            <a:avLst/>
          </a:prstGeom>
          <a:noFill/>
        </p:spPr>
        <p:txBody>
          <a:bodyPr wrap="none" rtlCol="0">
            <a:spAutoFit/>
          </a:bodyPr>
          <a:lstStyle/>
          <a:p>
            <a:pPr algn="ctr"/>
            <a:r>
              <a:rPr lang="en-US" sz="3200" dirty="0">
                <a:latin typeface="MaritaTextMediumHMK" pitchFamily="2" charset="0"/>
                <a:cs typeface="Times New Roman" pitchFamily="18" charset="0"/>
              </a:rPr>
              <a:t>Tie it up</a:t>
            </a:r>
          </a:p>
          <a:p>
            <a:pPr algn="ctr"/>
            <a:r>
              <a:rPr lang="en-US" sz="2400" dirty="0">
                <a:solidFill>
                  <a:srgbClr val="FFFF00"/>
                </a:solidFill>
                <a:latin typeface="MaritaTextMediumHMK" pitchFamily="2" charset="0"/>
                <a:cs typeface="Times New Roman" pitchFamily="18" charset="0"/>
              </a:rPr>
              <a:t>(May want to untie it later)</a:t>
            </a:r>
          </a:p>
        </p:txBody>
      </p:sp>
      <p:pic>
        <p:nvPicPr>
          <p:cNvPr id="8196" name="Picture 4" descr="http://dyn-images.hsni.com/is/image/HomeShoppingNetwork/5411586w?$pd300$"/>
          <p:cNvPicPr>
            <a:picLocks noChangeAspect="1" noChangeArrowheads="1"/>
          </p:cNvPicPr>
          <p:nvPr/>
        </p:nvPicPr>
        <p:blipFill>
          <a:blip r:embed="rId5" cstate="print"/>
          <a:srcRect/>
          <a:stretch>
            <a:fillRect/>
          </a:stretch>
        </p:blipFill>
        <p:spPr bwMode="auto">
          <a:xfrm>
            <a:off x="5867400" y="3733800"/>
            <a:ext cx="1943100" cy="1943100"/>
          </a:xfrm>
          <a:prstGeom prst="rect">
            <a:avLst/>
          </a:prstGeom>
          <a:noFill/>
        </p:spPr>
      </p:pic>
      <p:sp>
        <p:nvSpPr>
          <p:cNvPr id="10" name="TextBox 9"/>
          <p:cNvSpPr txBox="1"/>
          <p:nvPr/>
        </p:nvSpPr>
        <p:spPr>
          <a:xfrm>
            <a:off x="5236130" y="5638800"/>
            <a:ext cx="3400290" cy="954107"/>
          </a:xfrm>
          <a:prstGeom prst="rect">
            <a:avLst/>
          </a:prstGeom>
          <a:noFill/>
        </p:spPr>
        <p:txBody>
          <a:bodyPr wrap="none" rtlCol="0">
            <a:spAutoFit/>
          </a:bodyPr>
          <a:lstStyle/>
          <a:p>
            <a:pPr algn="ctr"/>
            <a:r>
              <a:rPr lang="en-US" sz="3200" dirty="0">
                <a:latin typeface="MaritaTextMediumHMK" pitchFamily="2" charset="0"/>
                <a:cs typeface="Times New Roman" pitchFamily="18" charset="0"/>
              </a:rPr>
              <a:t>Put it in a drawer</a:t>
            </a:r>
          </a:p>
          <a:p>
            <a:pPr algn="ctr"/>
            <a:r>
              <a:rPr lang="en-US" sz="2400" dirty="0">
                <a:solidFill>
                  <a:srgbClr val="FFFF00"/>
                </a:solidFill>
                <a:latin typeface="MaritaTextMediumHMK" pitchFamily="2" charset="0"/>
                <a:cs typeface="Times New Roman" pitchFamily="18" charset="0"/>
              </a:rPr>
              <a:t>(May pull it out later)</a:t>
            </a:r>
          </a:p>
        </p:txBody>
      </p:sp>
      <p:sp>
        <p:nvSpPr>
          <p:cNvPr id="11" name="Curved Right Arrow 10"/>
          <p:cNvSpPr/>
          <p:nvPr/>
        </p:nvSpPr>
        <p:spPr>
          <a:xfrm>
            <a:off x="609600" y="2209800"/>
            <a:ext cx="609600" cy="26670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Curved Right Arrow 11"/>
          <p:cNvSpPr/>
          <p:nvPr/>
        </p:nvSpPr>
        <p:spPr>
          <a:xfrm flipH="1">
            <a:off x="8001000" y="2209800"/>
            <a:ext cx="609600" cy="26670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1752600" y="1143000"/>
            <a:ext cx="1066800" cy="1569660"/>
          </a:xfrm>
          <a:prstGeom prst="rect">
            <a:avLst/>
          </a:prstGeom>
          <a:noFill/>
        </p:spPr>
        <p:txBody>
          <a:bodyPr wrap="square" rtlCol="0">
            <a:spAutoFit/>
          </a:bodyPr>
          <a:lstStyle/>
          <a:p>
            <a:pPr algn="ctr"/>
            <a:r>
              <a:rPr lang="en-US" sz="9600" b="1" dirty="0">
                <a:solidFill>
                  <a:srgbClr val="C00000"/>
                </a:solidFill>
                <a:effectLst>
                  <a:outerShdw blurRad="38100" dist="38100" dir="2700000" algn="tl">
                    <a:srgbClr val="000000">
                      <a:alpha val="43137"/>
                    </a:srgbClr>
                  </a:outerShdw>
                </a:effectLst>
                <a:latin typeface="Arial" pitchFamily="34" charset="0"/>
                <a:cs typeface="Arial" pitchFamily="34" charset="0"/>
              </a:rPr>
              <a:t>x</a:t>
            </a:r>
          </a:p>
        </p:txBody>
      </p:sp>
      <p:sp>
        <p:nvSpPr>
          <p:cNvPr id="14" name="TextBox 13"/>
          <p:cNvSpPr txBox="1"/>
          <p:nvPr/>
        </p:nvSpPr>
        <p:spPr>
          <a:xfrm>
            <a:off x="6172200" y="1143000"/>
            <a:ext cx="1066800" cy="1569660"/>
          </a:xfrm>
          <a:prstGeom prst="rect">
            <a:avLst/>
          </a:prstGeom>
          <a:noFill/>
        </p:spPr>
        <p:txBody>
          <a:bodyPr wrap="square" rtlCol="0">
            <a:spAutoFit/>
          </a:bodyPr>
          <a:lstStyle/>
          <a:p>
            <a:pPr algn="ctr"/>
            <a:r>
              <a:rPr lang="en-US" sz="9600" b="1" dirty="0">
                <a:solidFill>
                  <a:srgbClr val="C00000"/>
                </a:solidFill>
                <a:effectLst>
                  <a:outerShdw blurRad="38100" dist="38100" dir="2700000" algn="tl">
                    <a:srgbClr val="000000">
                      <a:alpha val="43137"/>
                    </a:srgbClr>
                  </a:outerShdw>
                </a:effectLst>
                <a:latin typeface="Arial" pitchFamily="34" charset="0"/>
                <a:cs typeface="Arial" pitchFamily="34" charset="0"/>
              </a:rPr>
              <a:t>x</a:t>
            </a:r>
          </a:p>
        </p:txBody>
      </p:sp>
    </p:spTree>
  </p:cSld>
  <p:clrMapOvr>
    <a:masterClrMapping/>
  </p:clrMapOvr>
  <p:transition spd="slow">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2689"/>
            <a:ext cx="8063426" cy="1511311"/>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ts val="5500"/>
              </a:lnSpc>
            </a:pPr>
            <a:r>
              <a:rPr lang="en-US" sz="4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Solution: </a:t>
            </a:r>
          </a:p>
          <a:p>
            <a:pPr algn="ctr">
              <a:lnSpc>
                <a:spcPts val="5500"/>
              </a:lnSpc>
            </a:pPr>
            <a:r>
              <a:rPr lang="en-US" sz="48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Battle Between Flesh &amp; Spirit</a:t>
            </a:r>
          </a:p>
        </p:txBody>
      </p:sp>
      <p:sp>
        <p:nvSpPr>
          <p:cNvPr id="5" name="Rectangle 4"/>
          <p:cNvSpPr/>
          <p:nvPr/>
        </p:nvSpPr>
        <p:spPr>
          <a:xfrm>
            <a:off x="304800" y="1828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b="1" dirty="0">
                <a:solidFill>
                  <a:schemeClr val="tx1"/>
                </a:solidFill>
                <a:latin typeface="MaritaTextBookHMK"/>
              </a:rPr>
              <a:t> </a:t>
            </a:r>
            <a:r>
              <a:rPr lang="en-US" sz="3200" b="1" dirty="0">
                <a:solidFill>
                  <a:srgbClr val="FFFF00"/>
                </a:solidFill>
                <a:latin typeface="MaritaTextBookHMK"/>
              </a:rPr>
              <a:t>Understand </a:t>
            </a:r>
            <a:r>
              <a:rPr lang="en-US" sz="3200" b="1" dirty="0">
                <a:solidFill>
                  <a:schemeClr val="tx1"/>
                </a:solidFill>
                <a:latin typeface="MaritaTextBookHMK"/>
              </a:rPr>
              <a:t>– The Battle</a:t>
            </a:r>
          </a:p>
        </p:txBody>
      </p:sp>
      <p:sp>
        <p:nvSpPr>
          <p:cNvPr id="11" name="Rectangle 10"/>
          <p:cNvSpPr/>
          <p:nvPr/>
        </p:nvSpPr>
        <p:spPr>
          <a:xfrm>
            <a:off x="304800" y="27432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b="1" dirty="0">
                <a:solidFill>
                  <a:schemeClr val="tx1"/>
                </a:solidFill>
                <a:latin typeface="MaritaTextBookHMK"/>
              </a:rPr>
              <a:t> </a:t>
            </a:r>
            <a:r>
              <a:rPr lang="en-US" sz="3200" b="1" dirty="0">
                <a:solidFill>
                  <a:srgbClr val="FFFF00"/>
                </a:solidFill>
                <a:latin typeface="MaritaTextBookHMK"/>
              </a:rPr>
              <a:t>Remember</a:t>
            </a:r>
            <a:r>
              <a:rPr lang="en-US" sz="3200" b="1" dirty="0">
                <a:solidFill>
                  <a:schemeClr val="tx1"/>
                </a:solidFill>
                <a:latin typeface="MaritaTextBookHMK"/>
              </a:rPr>
              <a:t> – Don’t Have to Yield</a:t>
            </a:r>
          </a:p>
        </p:txBody>
      </p:sp>
      <p:sp>
        <p:nvSpPr>
          <p:cNvPr id="12" name="Rectangle 11"/>
          <p:cNvSpPr/>
          <p:nvPr/>
        </p:nvSpPr>
        <p:spPr>
          <a:xfrm>
            <a:off x="304800" y="36576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b="1" dirty="0">
                <a:solidFill>
                  <a:schemeClr val="tx1"/>
                </a:solidFill>
                <a:latin typeface="MaritaTextBookHMK"/>
              </a:rPr>
              <a:t> </a:t>
            </a:r>
            <a:r>
              <a:rPr lang="en-US" sz="3200" b="1" dirty="0">
                <a:solidFill>
                  <a:srgbClr val="FFFF00"/>
                </a:solidFill>
                <a:latin typeface="MaritaTextBookHMK"/>
              </a:rPr>
              <a:t>Decide </a:t>
            </a:r>
            <a:r>
              <a:rPr lang="en-US" sz="3200" b="1" dirty="0">
                <a:solidFill>
                  <a:schemeClr val="tx1"/>
                </a:solidFill>
                <a:latin typeface="MaritaTextBookHMK"/>
              </a:rPr>
              <a:t>– Whom You Will Serve</a:t>
            </a:r>
          </a:p>
        </p:txBody>
      </p:sp>
      <p:sp>
        <p:nvSpPr>
          <p:cNvPr id="13" name="Rectangle 12"/>
          <p:cNvSpPr/>
          <p:nvPr/>
        </p:nvSpPr>
        <p:spPr>
          <a:xfrm>
            <a:off x="304800" y="45720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b="1" dirty="0">
                <a:solidFill>
                  <a:schemeClr val="tx1"/>
                </a:solidFill>
                <a:latin typeface="MaritaTextBookHMK"/>
              </a:rPr>
              <a:t> </a:t>
            </a:r>
            <a:r>
              <a:rPr lang="en-US" sz="3200" b="1" dirty="0">
                <a:solidFill>
                  <a:srgbClr val="FFFF00"/>
                </a:solidFill>
                <a:latin typeface="MaritaTextBookHMK"/>
              </a:rPr>
              <a:t>Kill</a:t>
            </a:r>
            <a:r>
              <a:rPr lang="en-US" sz="3200" b="1" dirty="0">
                <a:solidFill>
                  <a:schemeClr val="tx1"/>
                </a:solidFill>
                <a:latin typeface="MaritaTextBookHMK"/>
              </a:rPr>
              <a:t> – The Flesh</a:t>
            </a:r>
          </a:p>
        </p:txBody>
      </p:sp>
      <p:sp>
        <p:nvSpPr>
          <p:cNvPr id="14" name="Rectangle 13"/>
          <p:cNvSpPr/>
          <p:nvPr/>
        </p:nvSpPr>
        <p:spPr>
          <a:xfrm>
            <a:off x="304800" y="54864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3200" b="1" dirty="0">
                <a:solidFill>
                  <a:schemeClr val="tx1"/>
                </a:solidFill>
                <a:latin typeface="MaritaTextBookHMK"/>
              </a:rPr>
              <a:t> </a:t>
            </a:r>
            <a:r>
              <a:rPr lang="en-US" sz="3200" b="1" dirty="0">
                <a:solidFill>
                  <a:srgbClr val="FFFF00"/>
                </a:solidFill>
                <a:latin typeface="MaritaTextBookHMK"/>
              </a:rPr>
              <a:t>Continue</a:t>
            </a:r>
            <a:r>
              <a:rPr lang="en-US" sz="3200" b="1" dirty="0">
                <a:solidFill>
                  <a:schemeClr val="tx1"/>
                </a:solidFill>
                <a:latin typeface="MaritaTextBookHMK"/>
              </a:rPr>
              <a:t>  - To Fight</a:t>
            </a:r>
          </a:p>
        </p:txBody>
      </p:sp>
    </p:spTree>
  </p:cSld>
  <p:clrMapOvr>
    <a:masterClrMapping/>
  </p:clrMapOvr>
  <p:transition spd="slow">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3200" b="1" dirty="0">
                <a:solidFill>
                  <a:schemeClr val="tx1"/>
                </a:solidFill>
                <a:latin typeface="MaritaTextBookHMK"/>
              </a:rPr>
              <a:t> </a:t>
            </a:r>
            <a:r>
              <a:rPr lang="en-US" sz="3200" b="1" dirty="0">
                <a:solidFill>
                  <a:srgbClr val="FFFF00"/>
                </a:solidFill>
                <a:latin typeface="MaritaTextBookHMK"/>
              </a:rPr>
              <a:t>Continue</a:t>
            </a:r>
            <a:r>
              <a:rPr lang="en-US" sz="3200" b="1" dirty="0">
                <a:solidFill>
                  <a:schemeClr val="tx1"/>
                </a:solidFill>
                <a:latin typeface="MaritaTextBookHMK"/>
              </a:rPr>
              <a:t>  - To Fight</a:t>
            </a:r>
          </a:p>
        </p:txBody>
      </p:sp>
      <p:sp>
        <p:nvSpPr>
          <p:cNvPr id="3" name="Text Box 5"/>
          <p:cNvSpPr txBox="1">
            <a:spLocks noChangeArrowheads="1"/>
          </p:cNvSpPr>
          <p:nvPr/>
        </p:nvSpPr>
        <p:spPr bwMode="auto">
          <a:xfrm>
            <a:off x="304800" y="1447800"/>
            <a:ext cx="8763000" cy="5074466"/>
          </a:xfrm>
          <a:prstGeom prst="rect">
            <a:avLst/>
          </a:prstGeom>
          <a:noFill/>
          <a:ln w="9525">
            <a:noFill/>
            <a:miter lim="800000"/>
            <a:headEnd/>
            <a:tailEnd/>
          </a:ln>
        </p:spPr>
        <p:txBody>
          <a:bodyPr wrap="square">
            <a:spAutoFit/>
          </a:bodyPr>
          <a:lstStyle/>
          <a:p>
            <a:pPr marL="514350" indent="-514350" algn="l" rtl="0" fontAlgn="base">
              <a:lnSpc>
                <a:spcPts val="3000"/>
              </a:lnSpc>
              <a:spcBef>
                <a:spcPct val="50000"/>
              </a:spcBef>
              <a:spcAft>
                <a:spcPct val="0"/>
              </a:spcAft>
              <a:buFont typeface="+mj-lt"/>
              <a:buAutoNum type="alphaUcPeriod"/>
              <a:tabLst>
                <a:tab pos="457200" algn="l"/>
              </a:tabLst>
            </a:pPr>
            <a:r>
              <a:rPr lang="en-US" sz="2800" b="1" kern="1200" dirty="0">
                <a:solidFill>
                  <a:srgbClr val="FFFF00"/>
                </a:solidFill>
                <a:latin typeface="MaritaTextMediumHMK" pitchFamily="2" charset="0"/>
              </a:rPr>
              <a:t>Self control deals with the reality of life</a:t>
            </a:r>
            <a:endParaRPr lang="en-US" sz="2800" dirty="0">
              <a:solidFill>
                <a:srgbClr val="FFFF00"/>
              </a:solidFill>
              <a:latin typeface="MaritaTextMediumHMK" pitchFamily="2" charset="0"/>
            </a:endParaRPr>
          </a:p>
          <a:p>
            <a:pPr marL="971550" lvl="1" indent="-514350" fontAlgn="base">
              <a:lnSpc>
                <a:spcPts val="3000"/>
              </a:lnSpc>
              <a:spcBef>
                <a:spcPct val="50000"/>
              </a:spcBef>
              <a:spcAft>
                <a:spcPct val="0"/>
              </a:spcAft>
              <a:buFont typeface="+mj-lt"/>
              <a:buAutoNum type="arabicPeriod"/>
              <a:tabLst>
                <a:tab pos="457200" algn="l"/>
              </a:tabLst>
            </a:pPr>
            <a:r>
              <a:rPr lang="en-US" sz="2800" kern="1200" dirty="0">
                <a:latin typeface="MaritaTextMediumHMK" pitchFamily="2" charset="0"/>
              </a:rPr>
              <a:t>Bible does not picture the Christian</a:t>
            </a:r>
          </a:p>
          <a:p>
            <a:pPr marL="1428750" lvl="2" indent="-514350" fontAlgn="base">
              <a:lnSpc>
                <a:spcPts val="3000"/>
              </a:lnSpc>
              <a:spcBef>
                <a:spcPct val="50000"/>
              </a:spcBef>
              <a:spcAft>
                <a:spcPct val="0"/>
              </a:spcAft>
              <a:buFont typeface="Wingdings" pitchFamily="2" charset="2"/>
              <a:buChar char="Ø"/>
              <a:tabLst>
                <a:tab pos="457200" algn="l"/>
              </a:tabLst>
            </a:pPr>
            <a:r>
              <a:rPr lang="en-US" sz="2800" i="1" kern="1200" dirty="0">
                <a:latin typeface="MaritaTextMediumHMK" pitchFamily="2" charset="0"/>
              </a:rPr>
              <a:t>Void of all passions</a:t>
            </a:r>
          </a:p>
          <a:p>
            <a:pPr marL="1428750" lvl="2" indent="-514350" fontAlgn="base">
              <a:lnSpc>
                <a:spcPts val="3000"/>
              </a:lnSpc>
              <a:spcBef>
                <a:spcPct val="50000"/>
              </a:spcBef>
              <a:spcAft>
                <a:spcPct val="0"/>
              </a:spcAft>
              <a:buFont typeface="Wingdings" pitchFamily="2" charset="2"/>
              <a:buChar char="Ø"/>
              <a:tabLst>
                <a:tab pos="457200" algn="l"/>
              </a:tabLst>
            </a:pPr>
            <a:r>
              <a:rPr lang="en-US" sz="2800" i="1" kern="1200" dirty="0">
                <a:latin typeface="MaritaTextMediumHMK" pitchFamily="2" charset="0"/>
              </a:rPr>
              <a:t>Drained of all desires</a:t>
            </a:r>
          </a:p>
          <a:p>
            <a:pPr marL="1428750" lvl="2" indent="-514350" fontAlgn="base">
              <a:lnSpc>
                <a:spcPts val="3000"/>
              </a:lnSpc>
              <a:spcBef>
                <a:spcPct val="50000"/>
              </a:spcBef>
              <a:spcAft>
                <a:spcPct val="0"/>
              </a:spcAft>
              <a:buFont typeface="Wingdings" pitchFamily="2" charset="2"/>
              <a:buChar char="Ø"/>
              <a:tabLst>
                <a:tab pos="457200" algn="l"/>
              </a:tabLst>
            </a:pPr>
            <a:r>
              <a:rPr lang="en-US" sz="2800" i="1" kern="1200" dirty="0">
                <a:latin typeface="MaritaTextMediumHMK" pitchFamily="2" charset="0"/>
              </a:rPr>
              <a:t>Detached from all temptation</a:t>
            </a:r>
            <a:endParaRPr lang="en-US" sz="2800" dirty="0">
              <a:latin typeface="MaritaTextMediumHMK" pitchFamily="2" charset="0"/>
            </a:endParaRPr>
          </a:p>
          <a:p>
            <a:pPr marL="971550" lvl="1" indent="-514350" fontAlgn="base">
              <a:lnSpc>
                <a:spcPts val="3000"/>
              </a:lnSpc>
              <a:spcBef>
                <a:spcPct val="50000"/>
              </a:spcBef>
              <a:spcAft>
                <a:spcPct val="0"/>
              </a:spcAft>
              <a:buFont typeface="+mj-lt"/>
              <a:buAutoNum type="arabicPeriod"/>
              <a:tabLst>
                <a:tab pos="457200" algn="l"/>
              </a:tabLst>
            </a:pPr>
            <a:r>
              <a:rPr lang="en-US" sz="2800" kern="1200" dirty="0">
                <a:latin typeface="MaritaTextMediumHMK" pitchFamily="2" charset="0"/>
              </a:rPr>
              <a:t>Rather - picture of a battle – struggle</a:t>
            </a:r>
          </a:p>
          <a:p>
            <a:pPr marL="1428750" lvl="2" indent="-514350" fontAlgn="base">
              <a:lnSpc>
                <a:spcPts val="3000"/>
              </a:lnSpc>
              <a:spcBef>
                <a:spcPct val="50000"/>
              </a:spcBef>
              <a:spcAft>
                <a:spcPct val="0"/>
              </a:spcAft>
              <a:buFont typeface="Wingdings" pitchFamily="2" charset="2"/>
              <a:buChar char="Ø"/>
              <a:tabLst>
                <a:tab pos="457200" algn="l"/>
              </a:tabLst>
            </a:pPr>
            <a:r>
              <a:rPr lang="en-US" sz="2800" kern="1200" dirty="0">
                <a:latin typeface="MaritaTextMediumHMK" pitchFamily="2" charset="0"/>
              </a:rPr>
              <a:t>All of appetites, desires, passions, temptations remain!</a:t>
            </a:r>
          </a:p>
          <a:p>
            <a:pPr marL="1428750" lvl="2" indent="-514350" fontAlgn="base">
              <a:lnSpc>
                <a:spcPts val="3000"/>
              </a:lnSpc>
              <a:spcBef>
                <a:spcPct val="50000"/>
              </a:spcBef>
              <a:spcAft>
                <a:spcPct val="0"/>
              </a:spcAft>
              <a:buFont typeface="Wingdings" pitchFamily="2" charset="2"/>
              <a:buChar char="Ø"/>
              <a:tabLst>
                <a:tab pos="457200" algn="l"/>
              </a:tabLst>
            </a:pPr>
            <a:r>
              <a:rPr lang="en-US" sz="2800" kern="1200" dirty="0">
                <a:latin typeface="MaritaTextMediumHMK" pitchFamily="2" charset="0"/>
              </a:rPr>
              <a:t>Now he struggles to keep them under control!</a:t>
            </a:r>
            <a:endParaRPr lang="en-US" sz="2800" b="1" i="1" u="sng" kern="1200" dirty="0">
              <a:latin typeface="MaritaTextMediumHMK" pitchFamily="2" charset="0"/>
            </a:endParaRP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1000"/>
                                        <p:tgtEl>
                                          <p:spTgt spid="3">
                                            <p:txEl>
                                              <p:pRg st="6" end="6"/>
                                            </p:txEl>
                                          </p:spTgt>
                                        </p:tgtEl>
                                      </p:cBhvr>
                                    </p:animEffect>
                                    <p:anim calcmode="lin" valueType="num">
                                      <p:cBhvr>
                                        <p:cTn id="3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fade">
                                      <p:cBhvr>
                                        <p:cTn id="45" dur="1000"/>
                                        <p:tgtEl>
                                          <p:spTgt spid="3">
                                            <p:txEl>
                                              <p:pRg st="7" end="7"/>
                                            </p:txEl>
                                          </p:spTgt>
                                        </p:tgtEl>
                                      </p:cBhvr>
                                    </p:animEffect>
                                    <p:anim calcmode="lin" valueType="num">
                                      <p:cBhvr>
                                        <p:cTn id="4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4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3200" b="1" dirty="0">
                <a:solidFill>
                  <a:schemeClr val="tx1"/>
                </a:solidFill>
                <a:latin typeface="MaritaTextBookHMK"/>
              </a:rPr>
              <a:t> </a:t>
            </a:r>
            <a:r>
              <a:rPr lang="en-US" sz="3200" b="1" dirty="0">
                <a:solidFill>
                  <a:srgbClr val="FFFF00"/>
                </a:solidFill>
                <a:latin typeface="MaritaTextBookHMK"/>
              </a:rPr>
              <a:t>Continue</a:t>
            </a:r>
            <a:r>
              <a:rPr lang="en-US" sz="3200" b="1" dirty="0">
                <a:solidFill>
                  <a:schemeClr val="tx1"/>
                </a:solidFill>
                <a:latin typeface="MaritaTextBookHMK"/>
              </a:rPr>
              <a:t>  - To Fight</a:t>
            </a:r>
          </a:p>
        </p:txBody>
      </p:sp>
      <p:sp>
        <p:nvSpPr>
          <p:cNvPr id="3" name="Text Box 5"/>
          <p:cNvSpPr txBox="1">
            <a:spLocks noChangeArrowheads="1"/>
          </p:cNvSpPr>
          <p:nvPr/>
        </p:nvSpPr>
        <p:spPr bwMode="auto">
          <a:xfrm>
            <a:off x="304800" y="1447800"/>
            <a:ext cx="8915400" cy="5047536"/>
          </a:xfrm>
          <a:prstGeom prst="rect">
            <a:avLst/>
          </a:prstGeom>
          <a:noFill/>
          <a:ln w="9525">
            <a:noFill/>
            <a:miter lim="800000"/>
            <a:headEnd/>
            <a:tailEnd/>
          </a:ln>
        </p:spPr>
        <p:txBody>
          <a:bodyPr>
            <a:spAutoFit/>
          </a:bodyPr>
          <a:lstStyle/>
          <a:p>
            <a:pPr marL="514350" indent="-514350" algn="l" rtl="0" fontAlgn="base">
              <a:spcBef>
                <a:spcPct val="50000"/>
              </a:spcBef>
              <a:spcAft>
                <a:spcPct val="0"/>
              </a:spcAft>
              <a:buFont typeface="+mj-lt"/>
              <a:buAutoNum type="alphaUcPeriod"/>
              <a:tabLst>
                <a:tab pos="457200" algn="l"/>
              </a:tabLst>
            </a:pPr>
            <a:r>
              <a:rPr lang="en-US" sz="2800" b="1" kern="1200" dirty="0">
                <a:solidFill>
                  <a:srgbClr val="FFFF00"/>
                </a:solidFill>
                <a:latin typeface="MaritaTextMediumHMK" pitchFamily="2" charset="0"/>
              </a:rPr>
              <a:t>Self control deals with the reality of life</a:t>
            </a:r>
          </a:p>
          <a:p>
            <a:pPr marL="514350" indent="-514350" algn="l" rtl="0" fontAlgn="base">
              <a:spcBef>
                <a:spcPct val="50000"/>
              </a:spcBef>
              <a:spcAft>
                <a:spcPct val="0"/>
              </a:spcAft>
              <a:buFont typeface="+mj-lt"/>
              <a:buAutoNum type="alphaUcPeriod"/>
              <a:tabLst>
                <a:tab pos="457200" algn="l"/>
              </a:tabLst>
            </a:pPr>
            <a:r>
              <a:rPr lang="en-US" sz="2800" b="1" dirty="0">
                <a:solidFill>
                  <a:srgbClr val="FFFF00"/>
                </a:solidFill>
                <a:latin typeface="MaritaTextMediumHMK" pitchFamily="2" charset="0"/>
              </a:rPr>
              <a:t>Temperance suggest struggle goes on</a:t>
            </a:r>
            <a:endParaRPr lang="en-US" sz="2800" dirty="0">
              <a:solidFill>
                <a:srgbClr val="FFFF00"/>
              </a:solidFill>
              <a:latin typeface="MaritaTextMediumHMK" pitchFamily="2" charset="0"/>
            </a:endParaRPr>
          </a:p>
          <a:p>
            <a:pPr marL="971550" lvl="1" indent="-514350" fontAlgn="base">
              <a:spcBef>
                <a:spcPct val="50000"/>
              </a:spcBef>
              <a:spcAft>
                <a:spcPct val="0"/>
              </a:spcAft>
              <a:buFont typeface="+mj-lt"/>
              <a:buAutoNum type="arabicPeriod"/>
              <a:tabLst>
                <a:tab pos="457200" algn="l"/>
              </a:tabLst>
            </a:pPr>
            <a:r>
              <a:rPr lang="en-US" sz="2800" dirty="0">
                <a:latin typeface="MaritaTextMediumHMK" pitchFamily="2" charset="0"/>
              </a:rPr>
              <a:t>2 Pet. 1:5-10 – self-control (temperance) is never mastered</a:t>
            </a:r>
          </a:p>
          <a:p>
            <a:pPr marL="1428750" lvl="2" indent="-514350" fontAlgn="base">
              <a:spcBef>
                <a:spcPct val="50000"/>
              </a:spcBef>
              <a:spcAft>
                <a:spcPct val="0"/>
              </a:spcAft>
              <a:buFont typeface="+mj-lt"/>
              <a:buAutoNum type="alphaLcPeriod"/>
              <a:tabLst>
                <a:tab pos="457200" algn="l"/>
              </a:tabLst>
            </a:pPr>
            <a:r>
              <a:rPr lang="en-US" sz="2800" dirty="0">
                <a:latin typeface="MaritaTextMediumHMK" pitchFamily="2" charset="0"/>
              </a:rPr>
              <a:t>All the “graces” – relative in their nature (varying)</a:t>
            </a:r>
          </a:p>
          <a:p>
            <a:pPr marL="1428750" lvl="2" indent="-514350" fontAlgn="base">
              <a:spcBef>
                <a:spcPct val="50000"/>
              </a:spcBef>
              <a:spcAft>
                <a:spcPct val="0"/>
              </a:spcAft>
              <a:buFont typeface="+mj-lt"/>
              <a:buAutoNum type="alphaLcPeriod"/>
              <a:tabLst>
                <a:tab pos="457200" algn="l"/>
              </a:tabLst>
            </a:pPr>
            <a:r>
              <a:rPr lang="en-US" sz="2800" dirty="0">
                <a:latin typeface="MaritaTextMediumHMK" pitchFamily="2" charset="0"/>
              </a:rPr>
              <a:t>No one is ever perfect  - thus always room to grow!</a:t>
            </a:r>
          </a:p>
          <a:p>
            <a:pPr marL="971550" lvl="1" indent="-514350" fontAlgn="base">
              <a:spcBef>
                <a:spcPct val="50000"/>
              </a:spcBef>
              <a:spcAft>
                <a:spcPct val="0"/>
              </a:spcAft>
              <a:buFont typeface="+mj-lt"/>
              <a:buAutoNum type="arabicPeriod"/>
              <a:tabLst>
                <a:tab pos="457200" algn="l"/>
              </a:tabLst>
            </a:pPr>
            <a:r>
              <a:rPr lang="en-US" sz="2800" dirty="0">
                <a:latin typeface="MaritaTextMediumHMK" pitchFamily="2" charset="0"/>
              </a:rPr>
              <a:t>Aristotle proposed four states of man in the battle</a:t>
            </a:r>
            <a:endParaRPr lang="en-US" sz="3200" b="1" i="1" u="sng" dirty="0">
              <a:latin typeface="MaritaTextMediumHMK" pitchFamily="2"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AutoShape 5"/>
          <p:cNvSpPr>
            <a:spLocks noChangeArrowheads="1"/>
          </p:cNvSpPr>
          <p:nvPr/>
        </p:nvSpPr>
        <p:spPr bwMode="auto">
          <a:xfrm>
            <a:off x="609600" y="1447800"/>
            <a:ext cx="1447800" cy="5105400"/>
          </a:xfrm>
          <a:prstGeom prst="roundRect">
            <a:avLst>
              <a:gd name="adj" fmla="val 18153"/>
            </a:avLst>
          </a:prstGeom>
          <a:solidFill>
            <a:schemeClr val="tx1"/>
          </a:solidFill>
          <a:ln w="9525">
            <a:solidFill>
              <a:schemeClr val="tx1"/>
            </a:solidFill>
            <a:round/>
            <a:headEnd/>
            <a:tailEnd/>
          </a:ln>
        </p:spPr>
        <p:txBody>
          <a:bodyPr wrap="none" anchor="ctr"/>
          <a:lstStyle/>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r>
              <a:rPr lang="en-US" sz="2400" kern="1200">
                <a:solidFill>
                  <a:schemeClr val="bg1"/>
                </a:solidFill>
                <a:latin typeface="Arial" pitchFamily="34" charset="0"/>
                <a:ea typeface="+mn-ea"/>
                <a:cs typeface="+mn-cs"/>
              </a:rPr>
              <a:t>Passion</a:t>
            </a:r>
          </a:p>
          <a:p>
            <a:pPr algn="ctr" rtl="0" fontAlgn="base">
              <a:spcBef>
                <a:spcPct val="0"/>
              </a:spcBef>
              <a:spcAft>
                <a:spcPct val="0"/>
              </a:spcAft>
            </a:pPr>
            <a:r>
              <a:rPr lang="en-US" sz="2400" kern="1200">
                <a:solidFill>
                  <a:schemeClr val="bg1"/>
                </a:solidFill>
                <a:latin typeface="Arial" pitchFamily="34" charset="0"/>
                <a:ea typeface="+mn-ea"/>
                <a:cs typeface="+mn-cs"/>
              </a:rPr>
              <a:t>Rules</a:t>
            </a:r>
          </a:p>
          <a:p>
            <a:pPr algn="ctr" rtl="0" fontAlgn="base">
              <a:spcBef>
                <a:spcPct val="0"/>
              </a:spcBef>
              <a:spcAft>
                <a:spcPct val="0"/>
              </a:spcAft>
            </a:pPr>
            <a:endParaRPr lang="en-US" sz="1200" kern="1200">
              <a:solidFill>
                <a:schemeClr val="bg1"/>
              </a:solidFill>
              <a:latin typeface="Arial" pitchFamily="34" charset="0"/>
              <a:ea typeface="+mn-ea"/>
              <a:cs typeface="+mn-cs"/>
            </a:endParaRPr>
          </a:p>
          <a:p>
            <a:pPr algn="ctr" rtl="0" fontAlgn="base">
              <a:spcBef>
                <a:spcPct val="0"/>
              </a:spcBef>
              <a:spcAft>
                <a:spcPct val="0"/>
              </a:spcAft>
            </a:pPr>
            <a:r>
              <a:rPr lang="en-US" sz="2400" kern="1200">
                <a:solidFill>
                  <a:schemeClr val="bg1"/>
                </a:solidFill>
                <a:latin typeface="Arial" pitchFamily="34" charset="0"/>
                <a:ea typeface="+mn-ea"/>
                <a:cs typeface="+mn-cs"/>
              </a:rPr>
              <a:t>Fight</a:t>
            </a:r>
          </a:p>
          <a:p>
            <a:pPr algn="ctr" rtl="0" fontAlgn="base">
              <a:spcBef>
                <a:spcPct val="0"/>
              </a:spcBef>
              <a:spcAft>
                <a:spcPct val="0"/>
              </a:spcAft>
            </a:pPr>
            <a:r>
              <a:rPr lang="en-US" sz="2400" kern="1200">
                <a:solidFill>
                  <a:schemeClr val="bg1"/>
                </a:solidFill>
                <a:latin typeface="Arial" pitchFamily="34" charset="0"/>
                <a:ea typeface="+mn-ea"/>
                <a:cs typeface="+mn-cs"/>
              </a:rPr>
              <a:t>Lost</a:t>
            </a:r>
          </a:p>
        </p:txBody>
      </p:sp>
      <p:sp>
        <p:nvSpPr>
          <p:cNvPr id="15364" name="Text Box 6"/>
          <p:cNvSpPr txBox="1">
            <a:spLocks noChangeArrowheads="1"/>
          </p:cNvSpPr>
          <p:nvPr/>
        </p:nvSpPr>
        <p:spPr bwMode="auto">
          <a:xfrm rot="-5400000">
            <a:off x="-357981" y="2872581"/>
            <a:ext cx="3429000" cy="579438"/>
          </a:xfrm>
          <a:prstGeom prst="rect">
            <a:avLst/>
          </a:prstGeom>
          <a:noFill/>
          <a:ln w="9525">
            <a:noFill/>
            <a:miter lim="800000"/>
            <a:headEnd/>
            <a:tailEnd/>
          </a:ln>
        </p:spPr>
        <p:txBody>
          <a:bodyPr>
            <a:spAutoFit/>
          </a:bodyPr>
          <a:lstStyle/>
          <a:p>
            <a:pPr algn="ctr" rtl="0" fontAlgn="base">
              <a:spcBef>
                <a:spcPct val="50000"/>
              </a:spcBef>
              <a:spcAft>
                <a:spcPct val="0"/>
              </a:spcAft>
            </a:pPr>
            <a:r>
              <a:rPr lang="en-US" sz="3200" b="1" kern="1200" dirty="0">
                <a:solidFill>
                  <a:schemeClr val="bg1"/>
                </a:solidFill>
                <a:latin typeface="Arial" pitchFamily="34" charset="0"/>
                <a:ea typeface="+mn-ea"/>
                <a:cs typeface="+mn-cs"/>
              </a:rPr>
              <a:t>Unbridled Lust</a:t>
            </a:r>
          </a:p>
        </p:txBody>
      </p:sp>
      <p:sp>
        <p:nvSpPr>
          <p:cNvPr id="15365" name="Text Box 7"/>
          <p:cNvSpPr txBox="1">
            <a:spLocks noChangeArrowheads="1"/>
          </p:cNvSpPr>
          <p:nvPr/>
        </p:nvSpPr>
        <p:spPr bwMode="auto">
          <a:xfrm>
            <a:off x="762000" y="4953000"/>
            <a:ext cx="2057400" cy="457200"/>
          </a:xfrm>
          <a:prstGeom prst="rect">
            <a:avLst/>
          </a:prstGeom>
          <a:noFill/>
          <a:ln w="9525">
            <a:noFill/>
            <a:miter lim="800000"/>
            <a:headEnd/>
            <a:tailEnd/>
          </a:ln>
        </p:spPr>
        <p:txBody>
          <a:bodyPr>
            <a:spAutoFit/>
          </a:bodyPr>
          <a:lstStyle/>
          <a:p>
            <a:pPr algn="l" rtl="0" fontAlgn="base">
              <a:spcBef>
                <a:spcPct val="50000"/>
              </a:spcBef>
              <a:spcAft>
                <a:spcPct val="0"/>
              </a:spcAft>
            </a:pPr>
            <a:endParaRPr lang="en-US" sz="2400" kern="1200">
              <a:solidFill>
                <a:srgbClr val="000000"/>
              </a:solidFill>
              <a:latin typeface="Arial" pitchFamily="34" charset="0"/>
              <a:ea typeface="+mn-ea"/>
              <a:cs typeface="+mn-cs"/>
            </a:endParaRPr>
          </a:p>
        </p:txBody>
      </p:sp>
      <p:grpSp>
        <p:nvGrpSpPr>
          <p:cNvPr id="2" name="Group 11"/>
          <p:cNvGrpSpPr>
            <a:grpSpLocks/>
          </p:cNvGrpSpPr>
          <p:nvPr/>
        </p:nvGrpSpPr>
        <p:grpSpPr bwMode="auto">
          <a:xfrm>
            <a:off x="2743200" y="1447800"/>
            <a:ext cx="2209800" cy="5105400"/>
            <a:chOff x="1872" y="912"/>
            <a:chExt cx="1392" cy="3216"/>
          </a:xfrm>
        </p:grpSpPr>
        <p:sp>
          <p:nvSpPr>
            <p:cNvPr id="61448" name="AutoShape 8"/>
            <p:cNvSpPr>
              <a:spLocks noChangeArrowheads="1"/>
            </p:cNvSpPr>
            <p:nvPr/>
          </p:nvSpPr>
          <p:spPr bwMode="auto">
            <a:xfrm>
              <a:off x="1872" y="912"/>
              <a:ext cx="912" cy="3216"/>
            </a:xfrm>
            <a:prstGeom prst="roundRect">
              <a:avLst>
                <a:gd name="adj" fmla="val 18153"/>
              </a:avLst>
            </a:prstGeom>
            <a:solidFill>
              <a:schemeClr val="bg2"/>
            </a:solidFill>
            <a:ln w="9525">
              <a:solidFill>
                <a:schemeClr val="tx1"/>
              </a:solidFill>
              <a:round/>
              <a:headEnd/>
              <a:tailEnd/>
            </a:ln>
            <a:effectLst/>
          </p:spPr>
          <p:txBody>
            <a:bodyPr wrap="none" anchor="ctr"/>
            <a:lstStyle/>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r>
                <a:rPr lang="en-US" sz="2400" kern="1200">
                  <a:solidFill>
                    <a:srgbClr val="FFFFFF"/>
                  </a:solidFill>
                  <a:effectLst>
                    <a:outerShdw blurRad="38100" dist="38100" dir="2700000" algn="tl">
                      <a:srgbClr val="000000"/>
                    </a:outerShdw>
                  </a:effectLst>
                  <a:latin typeface="Arial" charset="0"/>
                  <a:ea typeface="+mn-ea"/>
                  <a:cs typeface="+mn-cs"/>
                </a:rPr>
                <a:t>Passion</a:t>
              </a:r>
            </a:p>
            <a:p>
              <a:pPr algn="ctr" rtl="0" fontAlgn="base">
                <a:spcBef>
                  <a:spcPct val="0"/>
                </a:spcBef>
                <a:spcAft>
                  <a:spcPct val="0"/>
                </a:spcAft>
                <a:defRPr/>
              </a:pPr>
              <a:r>
                <a:rPr lang="en-US" sz="2400" kern="1200">
                  <a:solidFill>
                    <a:srgbClr val="FFFFFF"/>
                  </a:solidFill>
                  <a:effectLst>
                    <a:outerShdw blurRad="38100" dist="38100" dir="2700000" algn="tl">
                      <a:srgbClr val="000000"/>
                    </a:outerShdw>
                  </a:effectLst>
                  <a:latin typeface="Arial" charset="0"/>
                  <a:ea typeface="+mn-ea"/>
                  <a:cs typeface="+mn-cs"/>
                </a:rPr>
                <a:t>Prevails</a:t>
              </a:r>
            </a:p>
            <a:p>
              <a:pPr algn="ctr" rtl="0" fontAlgn="base">
                <a:spcBef>
                  <a:spcPct val="0"/>
                </a:spcBef>
                <a:spcAft>
                  <a:spcPct val="0"/>
                </a:spcAft>
                <a:defRPr/>
              </a:pPr>
              <a:endParaRPr lang="en-US" sz="12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r>
                <a:rPr lang="en-US" sz="2400" kern="1200">
                  <a:solidFill>
                    <a:srgbClr val="FFFFFF"/>
                  </a:solidFill>
                  <a:effectLst>
                    <a:outerShdw blurRad="38100" dist="38100" dir="2700000" algn="tl">
                      <a:srgbClr val="000000"/>
                    </a:outerShdw>
                  </a:effectLst>
                  <a:latin typeface="Arial" charset="0"/>
                  <a:ea typeface="+mn-ea"/>
                  <a:cs typeface="+mn-cs"/>
                </a:rPr>
                <a:t>Losing</a:t>
              </a:r>
            </a:p>
            <a:p>
              <a:pPr algn="ctr" rtl="0" fontAlgn="base">
                <a:spcBef>
                  <a:spcPct val="0"/>
                </a:spcBef>
                <a:spcAft>
                  <a:spcPct val="0"/>
                </a:spcAft>
                <a:defRPr/>
              </a:pPr>
              <a:r>
                <a:rPr lang="en-US" sz="2400" kern="1200">
                  <a:solidFill>
                    <a:srgbClr val="FFFFFF"/>
                  </a:solidFill>
                  <a:effectLst>
                    <a:outerShdw blurRad="38100" dist="38100" dir="2700000" algn="tl">
                      <a:srgbClr val="000000"/>
                    </a:outerShdw>
                  </a:effectLst>
                  <a:latin typeface="Arial" charset="0"/>
                  <a:ea typeface="+mn-ea"/>
                  <a:cs typeface="+mn-cs"/>
                </a:rPr>
                <a:t>the fight</a:t>
              </a:r>
            </a:p>
          </p:txBody>
        </p:sp>
        <p:sp>
          <p:nvSpPr>
            <p:cNvPr id="61449" name="Text Box 9"/>
            <p:cNvSpPr txBox="1">
              <a:spLocks noChangeArrowheads="1"/>
            </p:cNvSpPr>
            <p:nvPr/>
          </p:nvSpPr>
          <p:spPr bwMode="auto">
            <a:xfrm rot="16200000">
              <a:off x="1263" y="1809"/>
              <a:ext cx="2160" cy="365"/>
            </a:xfrm>
            <a:prstGeom prst="rect">
              <a:avLst/>
            </a:prstGeom>
            <a:noFill/>
            <a:ln w="9525">
              <a:noFill/>
              <a:miter lim="800000"/>
              <a:headEnd/>
              <a:tailEnd/>
            </a:ln>
            <a:effectLst>
              <a:outerShdw dist="28398" dir="20006097" algn="ctr" rotWithShape="0">
                <a:schemeClr val="tx1">
                  <a:alpha val="50000"/>
                </a:schemeClr>
              </a:outerShdw>
            </a:effectLst>
          </p:spPr>
          <p:txBody>
            <a:bodyPr>
              <a:spAutoFit/>
            </a:bodyPr>
            <a:lstStyle/>
            <a:p>
              <a:pPr algn="ctr" rtl="0" fontAlgn="base">
                <a:spcBef>
                  <a:spcPct val="50000"/>
                </a:spcBef>
                <a:spcAft>
                  <a:spcPct val="0"/>
                </a:spcAft>
                <a:defRPr/>
              </a:pPr>
              <a:r>
                <a:rPr lang="en-US" sz="3200" b="1" kern="1200">
                  <a:solidFill>
                    <a:srgbClr val="FFFFFF"/>
                  </a:solidFill>
                  <a:latin typeface="Arial" charset="0"/>
                  <a:ea typeface="+mn-ea"/>
                  <a:cs typeface="+mn-cs"/>
                </a:rPr>
                <a:t>Incontinence</a:t>
              </a:r>
            </a:p>
          </p:txBody>
        </p:sp>
        <p:sp>
          <p:nvSpPr>
            <p:cNvPr id="15378" name="Text Box 10"/>
            <p:cNvSpPr txBox="1">
              <a:spLocks noChangeArrowheads="1"/>
            </p:cNvSpPr>
            <p:nvPr/>
          </p:nvSpPr>
          <p:spPr bwMode="auto">
            <a:xfrm>
              <a:off x="1968" y="3120"/>
              <a:ext cx="1296" cy="288"/>
            </a:xfrm>
            <a:prstGeom prst="rect">
              <a:avLst/>
            </a:prstGeom>
            <a:noFill/>
            <a:ln w="9525">
              <a:noFill/>
              <a:miter lim="800000"/>
              <a:headEnd/>
              <a:tailEnd/>
            </a:ln>
          </p:spPr>
          <p:txBody>
            <a:bodyPr>
              <a:spAutoFit/>
            </a:bodyPr>
            <a:lstStyle/>
            <a:p>
              <a:pPr algn="l" rtl="0" fontAlgn="base">
                <a:spcBef>
                  <a:spcPct val="50000"/>
                </a:spcBef>
                <a:spcAft>
                  <a:spcPct val="0"/>
                </a:spcAft>
              </a:pPr>
              <a:endParaRPr lang="en-US" sz="2400" kern="1200">
                <a:solidFill>
                  <a:srgbClr val="000000"/>
                </a:solidFill>
                <a:latin typeface="Arial" pitchFamily="34" charset="0"/>
                <a:ea typeface="+mn-ea"/>
                <a:cs typeface="+mn-cs"/>
              </a:endParaRPr>
            </a:p>
          </p:txBody>
        </p:sp>
      </p:grpSp>
      <p:grpSp>
        <p:nvGrpSpPr>
          <p:cNvPr id="3" name="Group 16"/>
          <p:cNvGrpSpPr>
            <a:grpSpLocks/>
          </p:cNvGrpSpPr>
          <p:nvPr/>
        </p:nvGrpSpPr>
        <p:grpSpPr bwMode="auto">
          <a:xfrm>
            <a:off x="4953000" y="1447800"/>
            <a:ext cx="1447800" cy="5105400"/>
            <a:chOff x="3264" y="912"/>
            <a:chExt cx="912" cy="3216"/>
          </a:xfrm>
        </p:grpSpPr>
        <p:sp>
          <p:nvSpPr>
            <p:cNvPr id="15374" name="AutoShape 12"/>
            <p:cNvSpPr>
              <a:spLocks noChangeArrowheads="1"/>
            </p:cNvSpPr>
            <p:nvPr/>
          </p:nvSpPr>
          <p:spPr bwMode="auto">
            <a:xfrm>
              <a:off x="3264" y="912"/>
              <a:ext cx="912" cy="3216"/>
            </a:xfrm>
            <a:prstGeom prst="roundRect">
              <a:avLst>
                <a:gd name="adj" fmla="val 18153"/>
              </a:avLst>
            </a:prstGeom>
            <a:solidFill>
              <a:srgbClr val="FFFFCC"/>
            </a:solidFill>
            <a:ln w="9525">
              <a:solidFill>
                <a:schemeClr val="tx1"/>
              </a:solidFill>
              <a:round/>
              <a:headEnd/>
              <a:tailEnd/>
            </a:ln>
          </p:spPr>
          <p:txBody>
            <a:bodyPr wrap="none" anchor="ctr"/>
            <a:lstStyle/>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r>
                <a:rPr lang="en-US" sz="2400" kern="1200">
                  <a:solidFill>
                    <a:srgbClr val="000000"/>
                  </a:solidFill>
                  <a:latin typeface="Arial" pitchFamily="34" charset="0"/>
                  <a:ea typeface="+mn-ea"/>
                  <a:cs typeface="+mn-cs"/>
                </a:rPr>
                <a:t>Reason</a:t>
              </a:r>
            </a:p>
            <a:p>
              <a:pPr algn="ctr" rtl="0" fontAlgn="base">
                <a:spcBef>
                  <a:spcPct val="0"/>
                </a:spcBef>
                <a:spcAft>
                  <a:spcPct val="0"/>
                </a:spcAft>
              </a:pPr>
              <a:r>
                <a:rPr lang="en-US" sz="2400" kern="1200">
                  <a:solidFill>
                    <a:srgbClr val="000000"/>
                  </a:solidFill>
                  <a:latin typeface="Arial" pitchFamily="34" charset="0"/>
                  <a:ea typeface="+mn-ea"/>
                  <a:cs typeface="+mn-cs"/>
                </a:rPr>
                <a:t>Prevails</a:t>
              </a:r>
            </a:p>
            <a:p>
              <a:pPr algn="ctr" rtl="0" fontAlgn="base">
                <a:spcBef>
                  <a:spcPct val="0"/>
                </a:spcBef>
                <a:spcAft>
                  <a:spcPct val="0"/>
                </a:spcAft>
              </a:pPr>
              <a:endParaRPr lang="en-US" sz="1200" kern="1200">
                <a:solidFill>
                  <a:srgbClr val="000000"/>
                </a:solidFill>
                <a:latin typeface="Arial" pitchFamily="34" charset="0"/>
                <a:ea typeface="+mn-ea"/>
                <a:cs typeface="+mn-cs"/>
              </a:endParaRPr>
            </a:p>
            <a:p>
              <a:pPr algn="ctr" rtl="0" fontAlgn="base">
                <a:spcBef>
                  <a:spcPct val="0"/>
                </a:spcBef>
                <a:spcAft>
                  <a:spcPct val="0"/>
                </a:spcAft>
              </a:pPr>
              <a:r>
                <a:rPr lang="en-US" sz="2400" kern="1200">
                  <a:solidFill>
                    <a:srgbClr val="000000"/>
                  </a:solidFill>
                  <a:latin typeface="Arial" pitchFamily="34" charset="0"/>
                  <a:ea typeface="+mn-ea"/>
                  <a:cs typeface="+mn-cs"/>
                </a:rPr>
                <a:t>Winning</a:t>
              </a:r>
            </a:p>
            <a:p>
              <a:pPr algn="ctr" rtl="0" fontAlgn="base">
                <a:spcBef>
                  <a:spcPct val="0"/>
                </a:spcBef>
                <a:spcAft>
                  <a:spcPct val="0"/>
                </a:spcAft>
              </a:pPr>
              <a:r>
                <a:rPr lang="en-US" sz="2400" kern="1200">
                  <a:solidFill>
                    <a:srgbClr val="000000"/>
                  </a:solidFill>
                  <a:latin typeface="Arial" pitchFamily="34" charset="0"/>
                  <a:ea typeface="+mn-ea"/>
                  <a:cs typeface="+mn-cs"/>
                </a:rPr>
                <a:t>the Fight</a:t>
              </a:r>
            </a:p>
          </p:txBody>
        </p:sp>
        <p:sp>
          <p:nvSpPr>
            <p:cNvPr id="15375" name="Text Box 13"/>
            <p:cNvSpPr txBox="1">
              <a:spLocks noChangeArrowheads="1"/>
            </p:cNvSpPr>
            <p:nvPr/>
          </p:nvSpPr>
          <p:spPr bwMode="auto">
            <a:xfrm rot="-5400000">
              <a:off x="2655" y="1809"/>
              <a:ext cx="2160" cy="365"/>
            </a:xfrm>
            <a:prstGeom prst="rect">
              <a:avLst/>
            </a:prstGeom>
            <a:noFill/>
            <a:ln w="9525">
              <a:noFill/>
              <a:miter lim="800000"/>
              <a:headEnd/>
              <a:tailEnd/>
            </a:ln>
          </p:spPr>
          <p:txBody>
            <a:bodyPr>
              <a:spAutoFit/>
            </a:bodyPr>
            <a:lstStyle/>
            <a:p>
              <a:pPr algn="ctr" rtl="0" fontAlgn="base">
                <a:spcBef>
                  <a:spcPct val="50000"/>
                </a:spcBef>
                <a:spcAft>
                  <a:spcPct val="0"/>
                </a:spcAft>
              </a:pPr>
              <a:r>
                <a:rPr lang="en-US" sz="3200" b="1" kern="1200">
                  <a:solidFill>
                    <a:srgbClr val="000000"/>
                  </a:solidFill>
                  <a:latin typeface="Arial" pitchFamily="34" charset="0"/>
                  <a:ea typeface="+mn-ea"/>
                  <a:cs typeface="+mn-cs"/>
                </a:rPr>
                <a:t>Self Control</a:t>
              </a:r>
            </a:p>
          </p:txBody>
        </p:sp>
      </p:grpSp>
      <p:grpSp>
        <p:nvGrpSpPr>
          <p:cNvPr id="4" name="Group 17"/>
          <p:cNvGrpSpPr>
            <a:grpSpLocks/>
          </p:cNvGrpSpPr>
          <p:nvPr/>
        </p:nvGrpSpPr>
        <p:grpSpPr bwMode="auto">
          <a:xfrm>
            <a:off x="6934200" y="1447800"/>
            <a:ext cx="1447800" cy="5105400"/>
            <a:chOff x="4512" y="912"/>
            <a:chExt cx="912" cy="3216"/>
          </a:xfrm>
        </p:grpSpPr>
        <p:sp>
          <p:nvSpPr>
            <p:cNvPr id="15372" name="AutoShape 14"/>
            <p:cNvSpPr>
              <a:spLocks noChangeArrowheads="1"/>
            </p:cNvSpPr>
            <p:nvPr/>
          </p:nvSpPr>
          <p:spPr bwMode="auto">
            <a:xfrm>
              <a:off x="4512" y="912"/>
              <a:ext cx="912" cy="3216"/>
            </a:xfrm>
            <a:prstGeom prst="roundRect">
              <a:avLst>
                <a:gd name="adj" fmla="val 18153"/>
              </a:avLst>
            </a:prstGeom>
            <a:solidFill>
              <a:schemeClr val="bg1"/>
            </a:solidFill>
            <a:ln w="9525">
              <a:solidFill>
                <a:schemeClr val="tx1"/>
              </a:solidFill>
              <a:round/>
              <a:headEnd/>
              <a:tailEnd/>
            </a:ln>
          </p:spPr>
          <p:txBody>
            <a:bodyPr wrap="none" anchor="ctr"/>
            <a:lstStyle/>
            <a:p>
              <a:pPr algn="ctr" rtl="0" fontAlgn="base">
                <a:spcBef>
                  <a:spcPct val="0"/>
                </a:spcBef>
                <a:spcAft>
                  <a:spcPct val="0"/>
                </a:spcAft>
              </a:pPr>
              <a:endParaRPr lang="en-US" sz="2400" kern="1200">
                <a:latin typeface="Arial" pitchFamily="34" charset="0"/>
                <a:ea typeface="+mn-ea"/>
                <a:cs typeface="+mn-cs"/>
              </a:endParaRPr>
            </a:p>
            <a:p>
              <a:pPr algn="ctr" rtl="0" fontAlgn="base">
                <a:spcBef>
                  <a:spcPct val="0"/>
                </a:spcBef>
                <a:spcAft>
                  <a:spcPct val="0"/>
                </a:spcAft>
              </a:pPr>
              <a:endParaRPr lang="en-US" sz="2400" kern="1200">
                <a:latin typeface="Arial" pitchFamily="34" charset="0"/>
                <a:ea typeface="+mn-ea"/>
                <a:cs typeface="+mn-cs"/>
              </a:endParaRPr>
            </a:p>
            <a:p>
              <a:pPr algn="ctr" rtl="0" fontAlgn="base">
                <a:spcBef>
                  <a:spcPct val="0"/>
                </a:spcBef>
                <a:spcAft>
                  <a:spcPct val="0"/>
                </a:spcAft>
              </a:pPr>
              <a:endParaRPr lang="en-US" sz="2400" kern="1200">
                <a:latin typeface="Arial" pitchFamily="34" charset="0"/>
                <a:ea typeface="+mn-ea"/>
                <a:cs typeface="+mn-cs"/>
              </a:endParaRPr>
            </a:p>
            <a:p>
              <a:pPr algn="ctr" rtl="0" fontAlgn="base">
                <a:spcBef>
                  <a:spcPct val="0"/>
                </a:spcBef>
                <a:spcAft>
                  <a:spcPct val="0"/>
                </a:spcAft>
              </a:pPr>
              <a:endParaRPr lang="en-US" sz="2400" kern="1200">
                <a:latin typeface="Arial" pitchFamily="34" charset="0"/>
                <a:ea typeface="+mn-ea"/>
                <a:cs typeface="+mn-cs"/>
              </a:endParaRPr>
            </a:p>
            <a:p>
              <a:pPr algn="ctr" rtl="0" fontAlgn="base">
                <a:spcBef>
                  <a:spcPct val="0"/>
                </a:spcBef>
                <a:spcAft>
                  <a:spcPct val="0"/>
                </a:spcAft>
              </a:pPr>
              <a:endParaRPr lang="en-US" sz="2400" kern="1200">
                <a:latin typeface="Arial" pitchFamily="34" charset="0"/>
                <a:ea typeface="+mn-ea"/>
                <a:cs typeface="+mn-cs"/>
              </a:endParaRPr>
            </a:p>
            <a:p>
              <a:pPr algn="ctr" rtl="0" fontAlgn="base">
                <a:spcBef>
                  <a:spcPct val="0"/>
                </a:spcBef>
                <a:spcAft>
                  <a:spcPct val="0"/>
                </a:spcAft>
              </a:pPr>
              <a:endParaRPr lang="en-US" sz="2400" kern="1200">
                <a:latin typeface="Arial" pitchFamily="34" charset="0"/>
                <a:ea typeface="+mn-ea"/>
                <a:cs typeface="+mn-cs"/>
              </a:endParaRPr>
            </a:p>
            <a:p>
              <a:pPr algn="ctr" rtl="0" fontAlgn="base">
                <a:spcBef>
                  <a:spcPct val="0"/>
                </a:spcBef>
                <a:spcAft>
                  <a:spcPct val="0"/>
                </a:spcAft>
              </a:pPr>
              <a:endParaRPr lang="en-US" sz="2400" kern="1200">
                <a:latin typeface="Arial" pitchFamily="34" charset="0"/>
                <a:ea typeface="+mn-ea"/>
                <a:cs typeface="+mn-cs"/>
              </a:endParaRPr>
            </a:p>
            <a:p>
              <a:pPr algn="ctr" rtl="0" fontAlgn="base">
                <a:spcBef>
                  <a:spcPct val="0"/>
                </a:spcBef>
                <a:spcAft>
                  <a:spcPct val="0"/>
                </a:spcAft>
              </a:pPr>
              <a:endParaRPr lang="en-US" sz="2400" kern="1200">
                <a:latin typeface="Arial" pitchFamily="34" charset="0"/>
                <a:ea typeface="+mn-ea"/>
                <a:cs typeface="+mn-cs"/>
              </a:endParaRPr>
            </a:p>
            <a:p>
              <a:pPr algn="ctr" rtl="0" fontAlgn="base">
                <a:spcBef>
                  <a:spcPct val="0"/>
                </a:spcBef>
                <a:spcAft>
                  <a:spcPct val="0"/>
                </a:spcAft>
              </a:pPr>
              <a:endParaRPr lang="en-US" sz="2400" kern="1200">
                <a:latin typeface="Arial" pitchFamily="34" charset="0"/>
                <a:ea typeface="+mn-ea"/>
                <a:cs typeface="+mn-cs"/>
              </a:endParaRPr>
            </a:p>
            <a:p>
              <a:pPr algn="ctr" rtl="0" fontAlgn="base">
                <a:spcBef>
                  <a:spcPct val="0"/>
                </a:spcBef>
                <a:spcAft>
                  <a:spcPct val="0"/>
                </a:spcAft>
              </a:pPr>
              <a:r>
                <a:rPr lang="en-US" sz="2400" kern="1200">
                  <a:latin typeface="Arial" pitchFamily="34" charset="0"/>
                  <a:ea typeface="+mn-ea"/>
                  <a:cs typeface="+mn-cs"/>
                </a:rPr>
                <a:t>Reason</a:t>
              </a:r>
            </a:p>
            <a:p>
              <a:pPr algn="ctr" rtl="0" fontAlgn="base">
                <a:spcBef>
                  <a:spcPct val="0"/>
                </a:spcBef>
                <a:spcAft>
                  <a:spcPct val="0"/>
                </a:spcAft>
              </a:pPr>
              <a:r>
                <a:rPr lang="en-US" sz="2400" kern="1200">
                  <a:latin typeface="Arial" pitchFamily="34" charset="0"/>
                  <a:ea typeface="+mn-ea"/>
                  <a:cs typeface="+mn-cs"/>
                </a:rPr>
                <a:t>Rules</a:t>
              </a:r>
            </a:p>
            <a:p>
              <a:pPr algn="ctr" rtl="0" fontAlgn="base">
                <a:spcBef>
                  <a:spcPct val="0"/>
                </a:spcBef>
                <a:spcAft>
                  <a:spcPct val="0"/>
                </a:spcAft>
              </a:pPr>
              <a:endParaRPr lang="en-US" sz="1200" kern="1200">
                <a:latin typeface="Arial" pitchFamily="34" charset="0"/>
                <a:ea typeface="+mn-ea"/>
                <a:cs typeface="+mn-cs"/>
              </a:endParaRPr>
            </a:p>
            <a:p>
              <a:pPr algn="ctr" rtl="0" fontAlgn="base">
                <a:spcBef>
                  <a:spcPct val="0"/>
                </a:spcBef>
                <a:spcAft>
                  <a:spcPct val="0"/>
                </a:spcAft>
              </a:pPr>
              <a:r>
                <a:rPr lang="en-US" sz="2400" kern="1200">
                  <a:latin typeface="Arial" pitchFamily="34" charset="0"/>
                  <a:ea typeface="+mn-ea"/>
                  <a:cs typeface="+mn-cs"/>
                </a:rPr>
                <a:t>Fight</a:t>
              </a:r>
            </a:p>
            <a:p>
              <a:pPr algn="ctr" rtl="0" fontAlgn="base">
                <a:spcBef>
                  <a:spcPct val="0"/>
                </a:spcBef>
                <a:spcAft>
                  <a:spcPct val="0"/>
                </a:spcAft>
              </a:pPr>
              <a:r>
                <a:rPr lang="en-US" sz="2400" kern="1200">
                  <a:latin typeface="Arial" pitchFamily="34" charset="0"/>
                  <a:ea typeface="+mn-ea"/>
                  <a:cs typeface="+mn-cs"/>
                </a:rPr>
                <a:t>Won</a:t>
              </a:r>
            </a:p>
          </p:txBody>
        </p:sp>
        <p:sp>
          <p:nvSpPr>
            <p:cNvPr id="15373" name="Text Box 15"/>
            <p:cNvSpPr txBox="1">
              <a:spLocks noChangeArrowheads="1"/>
            </p:cNvSpPr>
            <p:nvPr/>
          </p:nvSpPr>
          <p:spPr bwMode="auto">
            <a:xfrm rot="-5400000">
              <a:off x="4021" y="1669"/>
              <a:ext cx="1872" cy="550"/>
            </a:xfrm>
            <a:prstGeom prst="rect">
              <a:avLst/>
            </a:prstGeom>
            <a:solidFill>
              <a:schemeClr val="bg1"/>
            </a:solidFill>
            <a:ln w="9525">
              <a:noFill/>
              <a:miter lim="800000"/>
              <a:headEnd/>
              <a:tailEnd/>
            </a:ln>
          </p:spPr>
          <p:txBody>
            <a:bodyPr>
              <a:spAutoFit/>
            </a:bodyPr>
            <a:lstStyle/>
            <a:p>
              <a:pPr algn="ctr" rtl="0" fontAlgn="base">
                <a:lnSpc>
                  <a:spcPct val="80000"/>
                </a:lnSpc>
                <a:spcBef>
                  <a:spcPct val="50000"/>
                </a:spcBef>
                <a:spcAft>
                  <a:spcPct val="0"/>
                </a:spcAft>
              </a:pPr>
              <a:r>
                <a:rPr lang="en-US" sz="3200" b="1" kern="1200">
                  <a:latin typeface="Arial" pitchFamily="34" charset="0"/>
                  <a:ea typeface="+mn-ea"/>
                  <a:cs typeface="+mn-cs"/>
                </a:rPr>
                <a:t>Perfect Temperance</a:t>
              </a:r>
            </a:p>
          </p:txBody>
        </p:sp>
      </p:grpSp>
      <p:grpSp>
        <p:nvGrpSpPr>
          <p:cNvPr id="5" name="Group 20"/>
          <p:cNvGrpSpPr>
            <a:grpSpLocks/>
          </p:cNvGrpSpPr>
          <p:nvPr/>
        </p:nvGrpSpPr>
        <p:grpSpPr bwMode="auto">
          <a:xfrm>
            <a:off x="2667000" y="838200"/>
            <a:ext cx="3886200" cy="609600"/>
            <a:chOff x="1680" y="528"/>
            <a:chExt cx="2448" cy="384"/>
          </a:xfrm>
        </p:grpSpPr>
        <p:sp>
          <p:nvSpPr>
            <p:cNvPr id="15370" name="AutoShape 18"/>
            <p:cNvSpPr>
              <a:spLocks/>
            </p:cNvSpPr>
            <p:nvPr/>
          </p:nvSpPr>
          <p:spPr bwMode="auto">
            <a:xfrm rot="5400000">
              <a:off x="2760" y="-456"/>
              <a:ext cx="288" cy="2448"/>
            </a:xfrm>
            <a:prstGeom prst="leftBrace">
              <a:avLst>
                <a:gd name="adj1" fmla="val 70833"/>
                <a:gd name="adj2" fmla="val 50000"/>
              </a:avLst>
            </a:prstGeom>
            <a:noFill/>
            <a:ln w="76200">
              <a:solidFill>
                <a:srgbClr val="CC0000"/>
              </a:solidFill>
              <a:round/>
              <a:headEnd/>
              <a:tailEnd/>
            </a:ln>
          </p:spPr>
          <p:txBody>
            <a:bodyPr wrap="none" anchor="ctr"/>
            <a:lstStyle/>
            <a:p>
              <a:pPr algn="l" rtl="0" fontAlgn="base">
                <a:spcBef>
                  <a:spcPct val="0"/>
                </a:spcBef>
                <a:spcAft>
                  <a:spcPct val="0"/>
                </a:spcAft>
              </a:pPr>
              <a:endParaRPr lang="en-US" sz="2400" kern="1200">
                <a:solidFill>
                  <a:srgbClr val="000000"/>
                </a:solidFill>
                <a:latin typeface="Arial" pitchFamily="34" charset="0"/>
                <a:ea typeface="+mn-ea"/>
                <a:cs typeface="+mn-cs"/>
              </a:endParaRPr>
            </a:p>
          </p:txBody>
        </p:sp>
        <p:sp>
          <p:nvSpPr>
            <p:cNvPr id="15371" name="Rectangle 19"/>
            <p:cNvSpPr>
              <a:spLocks noChangeArrowheads="1"/>
            </p:cNvSpPr>
            <p:nvPr/>
          </p:nvSpPr>
          <p:spPr bwMode="auto">
            <a:xfrm>
              <a:off x="2160" y="528"/>
              <a:ext cx="1536" cy="192"/>
            </a:xfrm>
            <a:prstGeom prst="rect">
              <a:avLst/>
            </a:prstGeom>
            <a:solidFill>
              <a:srgbClr val="CC0000"/>
            </a:solidFill>
            <a:ln w="9525">
              <a:solidFill>
                <a:srgbClr val="CC0000"/>
              </a:solidFill>
              <a:miter lim="800000"/>
              <a:headEnd/>
              <a:tailEnd/>
            </a:ln>
          </p:spPr>
          <p:txBody>
            <a:bodyPr wrap="none" anchor="ctr"/>
            <a:lstStyle/>
            <a:p>
              <a:pPr algn="ctr" rtl="0" fontAlgn="base">
                <a:spcBef>
                  <a:spcPct val="0"/>
                </a:spcBef>
                <a:spcAft>
                  <a:spcPct val="0"/>
                </a:spcAft>
              </a:pPr>
              <a:r>
                <a:rPr lang="en-US" sz="2400" kern="1200">
                  <a:solidFill>
                    <a:srgbClr val="FFFFFF"/>
                  </a:solidFill>
                  <a:latin typeface="Arial" pitchFamily="34" charset="0"/>
                  <a:ea typeface="+mn-ea"/>
                  <a:cs typeface="+mn-cs"/>
                </a:rPr>
                <a:t>Where We Live</a:t>
              </a:r>
            </a:p>
          </p:txBody>
        </p:sp>
      </p:grpSp>
      <p:sp>
        <p:nvSpPr>
          <p:cNvPr id="19" name="Text Box 4"/>
          <p:cNvSpPr txBox="1">
            <a:spLocks noChangeArrowheads="1"/>
          </p:cNvSpPr>
          <p:nvPr/>
        </p:nvSpPr>
        <p:spPr bwMode="auto">
          <a:xfrm>
            <a:off x="1066800" y="0"/>
            <a:ext cx="7010400" cy="579438"/>
          </a:xfrm>
          <a:prstGeom prst="rect">
            <a:avLst/>
          </a:prstGeom>
          <a:noFill/>
          <a:ln w="9525">
            <a:noFill/>
            <a:miter lim="800000"/>
            <a:headEnd/>
            <a:tailEnd/>
          </a:ln>
        </p:spPr>
        <p:txBody>
          <a:bodyPr>
            <a:spAutoFit/>
          </a:bodyPr>
          <a:lstStyle/>
          <a:p>
            <a:pPr algn="ctr" rtl="0" fontAlgn="base">
              <a:spcBef>
                <a:spcPct val="50000"/>
              </a:spcBef>
              <a:spcAft>
                <a:spcPct val="0"/>
              </a:spcAft>
            </a:pPr>
            <a:r>
              <a:rPr lang="en-US" sz="3200" b="1" u="sng" kern="1200">
                <a:latin typeface="MaritaTextMediumHMK" pitchFamily="2" charset="0"/>
              </a:rPr>
              <a:t>Aristotle’s Four States of Man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4"/>
          <p:cNvSpPr txBox="1">
            <a:spLocks noChangeArrowheads="1"/>
          </p:cNvSpPr>
          <p:nvPr/>
        </p:nvSpPr>
        <p:spPr bwMode="auto">
          <a:xfrm>
            <a:off x="1066800" y="0"/>
            <a:ext cx="7010400" cy="579438"/>
          </a:xfrm>
          <a:prstGeom prst="rect">
            <a:avLst/>
          </a:prstGeom>
          <a:noFill/>
          <a:ln w="9525">
            <a:noFill/>
            <a:miter lim="800000"/>
            <a:headEnd/>
            <a:tailEnd/>
          </a:ln>
        </p:spPr>
        <p:txBody>
          <a:bodyPr>
            <a:spAutoFit/>
          </a:bodyPr>
          <a:lstStyle/>
          <a:p>
            <a:pPr algn="ctr" rtl="0" fontAlgn="base">
              <a:spcBef>
                <a:spcPct val="50000"/>
              </a:spcBef>
              <a:spcAft>
                <a:spcPct val="0"/>
              </a:spcAft>
            </a:pPr>
            <a:r>
              <a:rPr lang="en-US" sz="3200" b="1" u="sng" kern="1200">
                <a:latin typeface="MaritaTextMediumHMK" pitchFamily="2" charset="0"/>
              </a:rPr>
              <a:t>Aristotle’s Four States of Man </a:t>
            </a:r>
          </a:p>
        </p:txBody>
      </p:sp>
      <p:sp>
        <p:nvSpPr>
          <p:cNvPr id="15363" name="AutoShape 5"/>
          <p:cNvSpPr>
            <a:spLocks noChangeArrowheads="1"/>
          </p:cNvSpPr>
          <p:nvPr/>
        </p:nvSpPr>
        <p:spPr bwMode="auto">
          <a:xfrm>
            <a:off x="609600" y="1447800"/>
            <a:ext cx="1447800" cy="5105400"/>
          </a:xfrm>
          <a:prstGeom prst="roundRect">
            <a:avLst>
              <a:gd name="adj" fmla="val 18153"/>
            </a:avLst>
          </a:prstGeom>
          <a:solidFill>
            <a:schemeClr val="tx1"/>
          </a:solidFill>
          <a:ln w="9525">
            <a:noFill/>
            <a:round/>
            <a:headEnd/>
            <a:tailEnd/>
          </a:ln>
          <a:effectLst/>
          <a:scene3d>
            <a:camera prst="orthographicFront">
              <a:rot lat="0" lon="0" rev="0"/>
            </a:camera>
            <a:lightRig rig="chilly" dir="t">
              <a:rot lat="0" lon="0" rev="18480000"/>
            </a:lightRig>
          </a:scene3d>
          <a:sp3d prstMaterial="clear">
            <a:bevelT h="63500"/>
          </a:sp3d>
        </p:spPr>
        <p:txBody>
          <a:bodyPr wrap="none" anchor="ctr"/>
          <a:lstStyle/>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r>
              <a:rPr lang="en-US" sz="2400" kern="1200">
                <a:solidFill>
                  <a:schemeClr val="bg1"/>
                </a:solidFill>
                <a:latin typeface="Arial" pitchFamily="34" charset="0"/>
                <a:ea typeface="+mn-ea"/>
                <a:cs typeface="+mn-cs"/>
              </a:rPr>
              <a:t>Passion</a:t>
            </a:r>
          </a:p>
          <a:p>
            <a:pPr algn="ctr" rtl="0" fontAlgn="base">
              <a:spcBef>
                <a:spcPct val="0"/>
              </a:spcBef>
              <a:spcAft>
                <a:spcPct val="0"/>
              </a:spcAft>
            </a:pPr>
            <a:r>
              <a:rPr lang="en-US" sz="2400" kern="1200">
                <a:solidFill>
                  <a:schemeClr val="bg1"/>
                </a:solidFill>
                <a:latin typeface="Arial" pitchFamily="34" charset="0"/>
                <a:ea typeface="+mn-ea"/>
                <a:cs typeface="+mn-cs"/>
              </a:rPr>
              <a:t>Rules</a:t>
            </a:r>
          </a:p>
          <a:p>
            <a:pPr algn="ctr" rtl="0" fontAlgn="base">
              <a:spcBef>
                <a:spcPct val="0"/>
              </a:spcBef>
              <a:spcAft>
                <a:spcPct val="0"/>
              </a:spcAft>
            </a:pPr>
            <a:endParaRPr lang="en-US" sz="1200" kern="1200">
              <a:solidFill>
                <a:schemeClr val="bg1"/>
              </a:solidFill>
              <a:latin typeface="Arial" pitchFamily="34" charset="0"/>
              <a:ea typeface="+mn-ea"/>
              <a:cs typeface="+mn-cs"/>
            </a:endParaRPr>
          </a:p>
          <a:p>
            <a:pPr algn="ctr" rtl="0" fontAlgn="base">
              <a:spcBef>
                <a:spcPct val="0"/>
              </a:spcBef>
              <a:spcAft>
                <a:spcPct val="0"/>
              </a:spcAft>
            </a:pPr>
            <a:r>
              <a:rPr lang="en-US" sz="2400" kern="1200">
                <a:solidFill>
                  <a:schemeClr val="bg1"/>
                </a:solidFill>
                <a:latin typeface="Arial" pitchFamily="34" charset="0"/>
                <a:ea typeface="+mn-ea"/>
                <a:cs typeface="+mn-cs"/>
              </a:rPr>
              <a:t>Fight</a:t>
            </a:r>
          </a:p>
          <a:p>
            <a:pPr algn="ctr" rtl="0" fontAlgn="base">
              <a:spcBef>
                <a:spcPct val="0"/>
              </a:spcBef>
              <a:spcAft>
                <a:spcPct val="0"/>
              </a:spcAft>
            </a:pPr>
            <a:r>
              <a:rPr lang="en-US" sz="2400" kern="1200">
                <a:solidFill>
                  <a:schemeClr val="bg1"/>
                </a:solidFill>
                <a:latin typeface="Arial" pitchFamily="34" charset="0"/>
                <a:ea typeface="+mn-ea"/>
                <a:cs typeface="+mn-cs"/>
              </a:rPr>
              <a:t>Lost</a:t>
            </a:r>
          </a:p>
        </p:txBody>
      </p:sp>
      <p:sp>
        <p:nvSpPr>
          <p:cNvPr id="15364" name="Text Box 6"/>
          <p:cNvSpPr txBox="1">
            <a:spLocks noChangeArrowheads="1"/>
          </p:cNvSpPr>
          <p:nvPr/>
        </p:nvSpPr>
        <p:spPr bwMode="auto">
          <a:xfrm rot="-5400000">
            <a:off x="-357981" y="2872581"/>
            <a:ext cx="3429000" cy="579438"/>
          </a:xfrm>
          <a:prstGeom prst="rect">
            <a:avLst/>
          </a:prstGeom>
          <a:noFill/>
          <a:ln w="9525">
            <a:noFill/>
            <a:miter lim="800000"/>
            <a:headEnd/>
            <a:tailEnd/>
          </a:ln>
        </p:spPr>
        <p:txBody>
          <a:bodyPr>
            <a:spAutoFit/>
          </a:bodyPr>
          <a:lstStyle/>
          <a:p>
            <a:pPr algn="ctr" rtl="0" fontAlgn="base">
              <a:spcBef>
                <a:spcPct val="50000"/>
              </a:spcBef>
              <a:spcAft>
                <a:spcPct val="0"/>
              </a:spcAft>
            </a:pPr>
            <a:r>
              <a:rPr lang="en-US" sz="3200" b="1" kern="1200" dirty="0">
                <a:solidFill>
                  <a:schemeClr val="bg1"/>
                </a:solidFill>
                <a:latin typeface="Arial" pitchFamily="34" charset="0"/>
                <a:ea typeface="+mn-ea"/>
                <a:cs typeface="+mn-cs"/>
              </a:rPr>
              <a:t>Unbridled Lust</a:t>
            </a:r>
          </a:p>
        </p:txBody>
      </p:sp>
      <p:sp>
        <p:nvSpPr>
          <p:cNvPr id="15365" name="Text Box 7"/>
          <p:cNvSpPr txBox="1">
            <a:spLocks noChangeArrowheads="1"/>
          </p:cNvSpPr>
          <p:nvPr/>
        </p:nvSpPr>
        <p:spPr bwMode="auto">
          <a:xfrm>
            <a:off x="762000" y="4953000"/>
            <a:ext cx="2057400" cy="457200"/>
          </a:xfrm>
          <a:prstGeom prst="rect">
            <a:avLst/>
          </a:prstGeom>
          <a:noFill/>
          <a:ln w="9525">
            <a:noFill/>
            <a:miter lim="800000"/>
            <a:headEnd/>
            <a:tailEnd/>
          </a:ln>
        </p:spPr>
        <p:txBody>
          <a:bodyPr>
            <a:spAutoFit/>
          </a:bodyPr>
          <a:lstStyle/>
          <a:p>
            <a:pPr algn="l" rtl="0" fontAlgn="base">
              <a:spcBef>
                <a:spcPct val="50000"/>
              </a:spcBef>
              <a:spcAft>
                <a:spcPct val="0"/>
              </a:spcAft>
            </a:pPr>
            <a:endParaRPr lang="en-US" sz="2400" kern="1200">
              <a:solidFill>
                <a:srgbClr val="000000"/>
              </a:solidFill>
              <a:latin typeface="Arial" pitchFamily="34" charset="0"/>
              <a:ea typeface="+mn-ea"/>
              <a:cs typeface="+mn-cs"/>
            </a:endParaRPr>
          </a:p>
        </p:txBody>
      </p:sp>
      <p:grpSp>
        <p:nvGrpSpPr>
          <p:cNvPr id="2" name="Group 11"/>
          <p:cNvGrpSpPr>
            <a:grpSpLocks/>
          </p:cNvGrpSpPr>
          <p:nvPr/>
        </p:nvGrpSpPr>
        <p:grpSpPr bwMode="auto">
          <a:xfrm>
            <a:off x="2743200" y="1447800"/>
            <a:ext cx="2209800" cy="5105400"/>
            <a:chOff x="1872" y="912"/>
            <a:chExt cx="1392" cy="3216"/>
          </a:xfrm>
        </p:grpSpPr>
        <p:sp>
          <p:nvSpPr>
            <p:cNvPr id="61448" name="AutoShape 8"/>
            <p:cNvSpPr>
              <a:spLocks noChangeArrowheads="1"/>
            </p:cNvSpPr>
            <p:nvPr/>
          </p:nvSpPr>
          <p:spPr bwMode="auto">
            <a:xfrm>
              <a:off x="1872" y="912"/>
              <a:ext cx="912" cy="3216"/>
            </a:xfrm>
            <a:prstGeom prst="roundRect">
              <a:avLst>
                <a:gd name="adj" fmla="val 18153"/>
              </a:avLst>
            </a:prstGeom>
            <a:solidFill>
              <a:schemeClr val="bg2"/>
            </a:solidFill>
            <a:ln w="9525">
              <a:solidFill>
                <a:schemeClr val="tx1"/>
              </a:solidFill>
              <a:round/>
              <a:headEnd/>
              <a:tailEnd/>
            </a:ln>
            <a:effectLst/>
          </p:spPr>
          <p:txBody>
            <a:bodyPr wrap="none" anchor="ctr"/>
            <a:lstStyle/>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endParaRPr lang="en-US" sz="24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r>
                <a:rPr lang="en-US" sz="2400" kern="1200">
                  <a:solidFill>
                    <a:srgbClr val="FFFFFF"/>
                  </a:solidFill>
                  <a:effectLst>
                    <a:outerShdw blurRad="38100" dist="38100" dir="2700000" algn="tl">
                      <a:srgbClr val="000000"/>
                    </a:outerShdw>
                  </a:effectLst>
                  <a:latin typeface="Arial" charset="0"/>
                  <a:ea typeface="+mn-ea"/>
                  <a:cs typeface="+mn-cs"/>
                </a:rPr>
                <a:t>Passion</a:t>
              </a:r>
            </a:p>
            <a:p>
              <a:pPr algn="ctr" rtl="0" fontAlgn="base">
                <a:spcBef>
                  <a:spcPct val="0"/>
                </a:spcBef>
                <a:spcAft>
                  <a:spcPct val="0"/>
                </a:spcAft>
                <a:defRPr/>
              </a:pPr>
              <a:r>
                <a:rPr lang="en-US" sz="2400" kern="1200">
                  <a:solidFill>
                    <a:srgbClr val="FFFFFF"/>
                  </a:solidFill>
                  <a:effectLst>
                    <a:outerShdw blurRad="38100" dist="38100" dir="2700000" algn="tl">
                      <a:srgbClr val="000000"/>
                    </a:outerShdw>
                  </a:effectLst>
                  <a:latin typeface="Arial" charset="0"/>
                  <a:ea typeface="+mn-ea"/>
                  <a:cs typeface="+mn-cs"/>
                </a:rPr>
                <a:t>Prevails</a:t>
              </a:r>
            </a:p>
            <a:p>
              <a:pPr algn="ctr" rtl="0" fontAlgn="base">
                <a:spcBef>
                  <a:spcPct val="0"/>
                </a:spcBef>
                <a:spcAft>
                  <a:spcPct val="0"/>
                </a:spcAft>
                <a:defRPr/>
              </a:pPr>
              <a:endParaRPr lang="en-US" sz="1200" kern="1200">
                <a:solidFill>
                  <a:srgbClr val="FFFFFF"/>
                </a:solidFill>
                <a:effectLst>
                  <a:outerShdw blurRad="38100" dist="38100" dir="2700000" algn="tl">
                    <a:srgbClr val="000000"/>
                  </a:outerShdw>
                </a:effectLst>
                <a:latin typeface="Arial" charset="0"/>
                <a:ea typeface="+mn-ea"/>
                <a:cs typeface="+mn-cs"/>
              </a:endParaRPr>
            </a:p>
            <a:p>
              <a:pPr algn="ctr" rtl="0" fontAlgn="base">
                <a:spcBef>
                  <a:spcPct val="0"/>
                </a:spcBef>
                <a:spcAft>
                  <a:spcPct val="0"/>
                </a:spcAft>
                <a:defRPr/>
              </a:pPr>
              <a:r>
                <a:rPr lang="en-US" sz="2400" kern="1200">
                  <a:solidFill>
                    <a:srgbClr val="FFFFFF"/>
                  </a:solidFill>
                  <a:effectLst>
                    <a:outerShdw blurRad="38100" dist="38100" dir="2700000" algn="tl">
                      <a:srgbClr val="000000"/>
                    </a:outerShdw>
                  </a:effectLst>
                  <a:latin typeface="Arial" charset="0"/>
                  <a:ea typeface="+mn-ea"/>
                  <a:cs typeface="+mn-cs"/>
                </a:rPr>
                <a:t>Losing</a:t>
              </a:r>
            </a:p>
            <a:p>
              <a:pPr algn="ctr" rtl="0" fontAlgn="base">
                <a:spcBef>
                  <a:spcPct val="0"/>
                </a:spcBef>
                <a:spcAft>
                  <a:spcPct val="0"/>
                </a:spcAft>
                <a:defRPr/>
              </a:pPr>
              <a:r>
                <a:rPr lang="en-US" sz="2400" kern="1200">
                  <a:solidFill>
                    <a:srgbClr val="FFFFFF"/>
                  </a:solidFill>
                  <a:effectLst>
                    <a:outerShdw blurRad="38100" dist="38100" dir="2700000" algn="tl">
                      <a:srgbClr val="000000"/>
                    </a:outerShdw>
                  </a:effectLst>
                  <a:latin typeface="Arial" charset="0"/>
                  <a:ea typeface="+mn-ea"/>
                  <a:cs typeface="+mn-cs"/>
                </a:rPr>
                <a:t>the fight</a:t>
              </a:r>
            </a:p>
          </p:txBody>
        </p:sp>
        <p:sp>
          <p:nvSpPr>
            <p:cNvPr id="61449" name="Text Box 9"/>
            <p:cNvSpPr txBox="1">
              <a:spLocks noChangeArrowheads="1"/>
            </p:cNvSpPr>
            <p:nvPr/>
          </p:nvSpPr>
          <p:spPr bwMode="auto">
            <a:xfrm rot="16200000">
              <a:off x="1263" y="1809"/>
              <a:ext cx="2160" cy="365"/>
            </a:xfrm>
            <a:prstGeom prst="rect">
              <a:avLst/>
            </a:prstGeom>
            <a:noFill/>
            <a:ln w="9525">
              <a:noFill/>
              <a:miter lim="800000"/>
              <a:headEnd/>
              <a:tailEnd/>
            </a:ln>
            <a:effectLst>
              <a:outerShdw dist="28398" dir="20006097" algn="ctr" rotWithShape="0">
                <a:schemeClr val="tx1">
                  <a:alpha val="50000"/>
                </a:schemeClr>
              </a:outerShdw>
            </a:effectLst>
          </p:spPr>
          <p:txBody>
            <a:bodyPr>
              <a:spAutoFit/>
            </a:bodyPr>
            <a:lstStyle/>
            <a:p>
              <a:pPr algn="ctr" rtl="0" fontAlgn="base">
                <a:spcBef>
                  <a:spcPct val="50000"/>
                </a:spcBef>
                <a:spcAft>
                  <a:spcPct val="0"/>
                </a:spcAft>
                <a:defRPr/>
              </a:pPr>
              <a:r>
                <a:rPr lang="en-US" sz="3200" b="1" kern="1200">
                  <a:solidFill>
                    <a:srgbClr val="FFFFFF"/>
                  </a:solidFill>
                  <a:latin typeface="Arial" charset="0"/>
                  <a:ea typeface="+mn-ea"/>
                  <a:cs typeface="+mn-cs"/>
                </a:rPr>
                <a:t>Incontinence</a:t>
              </a:r>
            </a:p>
          </p:txBody>
        </p:sp>
        <p:sp>
          <p:nvSpPr>
            <p:cNvPr id="15378" name="Text Box 10"/>
            <p:cNvSpPr txBox="1">
              <a:spLocks noChangeArrowheads="1"/>
            </p:cNvSpPr>
            <p:nvPr/>
          </p:nvSpPr>
          <p:spPr bwMode="auto">
            <a:xfrm>
              <a:off x="1968" y="3120"/>
              <a:ext cx="1296" cy="288"/>
            </a:xfrm>
            <a:prstGeom prst="rect">
              <a:avLst/>
            </a:prstGeom>
            <a:noFill/>
            <a:ln w="9525">
              <a:noFill/>
              <a:miter lim="800000"/>
              <a:headEnd/>
              <a:tailEnd/>
            </a:ln>
          </p:spPr>
          <p:txBody>
            <a:bodyPr>
              <a:spAutoFit/>
            </a:bodyPr>
            <a:lstStyle/>
            <a:p>
              <a:pPr algn="l" rtl="0" fontAlgn="base">
                <a:spcBef>
                  <a:spcPct val="50000"/>
                </a:spcBef>
                <a:spcAft>
                  <a:spcPct val="0"/>
                </a:spcAft>
              </a:pPr>
              <a:endParaRPr lang="en-US" sz="2400" kern="1200">
                <a:solidFill>
                  <a:srgbClr val="000000"/>
                </a:solidFill>
                <a:latin typeface="Arial" pitchFamily="34" charset="0"/>
                <a:ea typeface="+mn-ea"/>
                <a:cs typeface="+mn-cs"/>
              </a:endParaRPr>
            </a:p>
          </p:txBody>
        </p:sp>
      </p:grpSp>
      <p:grpSp>
        <p:nvGrpSpPr>
          <p:cNvPr id="3" name="Group 16"/>
          <p:cNvGrpSpPr>
            <a:grpSpLocks/>
          </p:cNvGrpSpPr>
          <p:nvPr/>
        </p:nvGrpSpPr>
        <p:grpSpPr bwMode="auto">
          <a:xfrm>
            <a:off x="4953000" y="1447800"/>
            <a:ext cx="1447800" cy="5105400"/>
            <a:chOff x="3264" y="912"/>
            <a:chExt cx="912" cy="3216"/>
          </a:xfrm>
        </p:grpSpPr>
        <p:sp>
          <p:nvSpPr>
            <p:cNvPr id="15374" name="AutoShape 12"/>
            <p:cNvSpPr>
              <a:spLocks noChangeArrowheads="1"/>
            </p:cNvSpPr>
            <p:nvPr/>
          </p:nvSpPr>
          <p:spPr bwMode="auto">
            <a:xfrm>
              <a:off x="3264" y="912"/>
              <a:ext cx="912" cy="3216"/>
            </a:xfrm>
            <a:prstGeom prst="roundRect">
              <a:avLst>
                <a:gd name="adj" fmla="val 18153"/>
              </a:avLst>
            </a:prstGeom>
            <a:solidFill>
              <a:srgbClr val="FFFFCC"/>
            </a:solidFill>
            <a:ln w="9525">
              <a:solidFill>
                <a:schemeClr val="tx1"/>
              </a:solidFill>
              <a:round/>
              <a:headEnd/>
              <a:tailEnd/>
            </a:ln>
          </p:spPr>
          <p:txBody>
            <a:bodyPr wrap="none" anchor="ctr"/>
            <a:lstStyle/>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endParaRPr lang="en-US" sz="2400" kern="1200">
                <a:solidFill>
                  <a:srgbClr val="000000"/>
                </a:solidFill>
                <a:latin typeface="Arial" pitchFamily="34" charset="0"/>
                <a:ea typeface="+mn-ea"/>
                <a:cs typeface="+mn-cs"/>
              </a:endParaRPr>
            </a:p>
            <a:p>
              <a:pPr algn="ctr" rtl="0" fontAlgn="base">
                <a:spcBef>
                  <a:spcPct val="0"/>
                </a:spcBef>
                <a:spcAft>
                  <a:spcPct val="0"/>
                </a:spcAft>
              </a:pPr>
              <a:r>
                <a:rPr lang="en-US" sz="2400" kern="1200">
                  <a:solidFill>
                    <a:srgbClr val="000000"/>
                  </a:solidFill>
                  <a:latin typeface="Arial" pitchFamily="34" charset="0"/>
                  <a:ea typeface="+mn-ea"/>
                  <a:cs typeface="+mn-cs"/>
                </a:rPr>
                <a:t>Reason</a:t>
              </a:r>
            </a:p>
            <a:p>
              <a:pPr algn="ctr" rtl="0" fontAlgn="base">
                <a:spcBef>
                  <a:spcPct val="0"/>
                </a:spcBef>
                <a:spcAft>
                  <a:spcPct val="0"/>
                </a:spcAft>
              </a:pPr>
              <a:r>
                <a:rPr lang="en-US" sz="2400" kern="1200">
                  <a:solidFill>
                    <a:srgbClr val="000000"/>
                  </a:solidFill>
                  <a:latin typeface="Arial" pitchFamily="34" charset="0"/>
                  <a:ea typeface="+mn-ea"/>
                  <a:cs typeface="+mn-cs"/>
                </a:rPr>
                <a:t>Prevails</a:t>
              </a:r>
            </a:p>
            <a:p>
              <a:pPr algn="ctr" rtl="0" fontAlgn="base">
                <a:spcBef>
                  <a:spcPct val="0"/>
                </a:spcBef>
                <a:spcAft>
                  <a:spcPct val="0"/>
                </a:spcAft>
              </a:pPr>
              <a:endParaRPr lang="en-US" sz="1200" kern="1200">
                <a:solidFill>
                  <a:srgbClr val="000000"/>
                </a:solidFill>
                <a:latin typeface="Arial" pitchFamily="34" charset="0"/>
                <a:ea typeface="+mn-ea"/>
                <a:cs typeface="+mn-cs"/>
              </a:endParaRPr>
            </a:p>
            <a:p>
              <a:pPr algn="ctr" rtl="0" fontAlgn="base">
                <a:spcBef>
                  <a:spcPct val="0"/>
                </a:spcBef>
                <a:spcAft>
                  <a:spcPct val="0"/>
                </a:spcAft>
              </a:pPr>
              <a:r>
                <a:rPr lang="en-US" sz="2400" kern="1200">
                  <a:solidFill>
                    <a:srgbClr val="000000"/>
                  </a:solidFill>
                  <a:latin typeface="Arial" pitchFamily="34" charset="0"/>
                  <a:ea typeface="+mn-ea"/>
                  <a:cs typeface="+mn-cs"/>
                </a:rPr>
                <a:t>Winning</a:t>
              </a:r>
            </a:p>
            <a:p>
              <a:pPr algn="ctr" rtl="0" fontAlgn="base">
                <a:spcBef>
                  <a:spcPct val="0"/>
                </a:spcBef>
                <a:spcAft>
                  <a:spcPct val="0"/>
                </a:spcAft>
              </a:pPr>
              <a:r>
                <a:rPr lang="en-US" sz="2400" kern="1200">
                  <a:solidFill>
                    <a:srgbClr val="000000"/>
                  </a:solidFill>
                  <a:latin typeface="Arial" pitchFamily="34" charset="0"/>
                  <a:ea typeface="+mn-ea"/>
                  <a:cs typeface="+mn-cs"/>
                </a:rPr>
                <a:t>the Fight</a:t>
              </a:r>
            </a:p>
          </p:txBody>
        </p:sp>
        <p:sp>
          <p:nvSpPr>
            <p:cNvPr id="15375" name="Text Box 13"/>
            <p:cNvSpPr txBox="1">
              <a:spLocks noChangeArrowheads="1"/>
            </p:cNvSpPr>
            <p:nvPr/>
          </p:nvSpPr>
          <p:spPr bwMode="auto">
            <a:xfrm rot="-5400000">
              <a:off x="2655" y="1809"/>
              <a:ext cx="2160" cy="365"/>
            </a:xfrm>
            <a:prstGeom prst="rect">
              <a:avLst/>
            </a:prstGeom>
            <a:noFill/>
            <a:ln w="9525">
              <a:noFill/>
              <a:miter lim="800000"/>
              <a:headEnd/>
              <a:tailEnd/>
            </a:ln>
          </p:spPr>
          <p:txBody>
            <a:bodyPr>
              <a:spAutoFit/>
            </a:bodyPr>
            <a:lstStyle/>
            <a:p>
              <a:pPr algn="ctr" rtl="0" fontAlgn="base">
                <a:spcBef>
                  <a:spcPct val="50000"/>
                </a:spcBef>
                <a:spcAft>
                  <a:spcPct val="0"/>
                </a:spcAft>
              </a:pPr>
              <a:r>
                <a:rPr lang="en-US" sz="3200" b="1" kern="1200">
                  <a:solidFill>
                    <a:srgbClr val="000000"/>
                  </a:solidFill>
                  <a:latin typeface="Arial" pitchFamily="34" charset="0"/>
                  <a:ea typeface="+mn-ea"/>
                  <a:cs typeface="+mn-cs"/>
                </a:rPr>
                <a:t>Self Control</a:t>
              </a:r>
            </a:p>
          </p:txBody>
        </p:sp>
      </p:grpSp>
      <p:grpSp>
        <p:nvGrpSpPr>
          <p:cNvPr id="4" name="Group 17"/>
          <p:cNvGrpSpPr>
            <a:grpSpLocks/>
          </p:cNvGrpSpPr>
          <p:nvPr/>
        </p:nvGrpSpPr>
        <p:grpSpPr bwMode="auto">
          <a:xfrm>
            <a:off x="6934200" y="1447800"/>
            <a:ext cx="1447800" cy="5105400"/>
            <a:chOff x="4512" y="912"/>
            <a:chExt cx="912" cy="3216"/>
          </a:xfrm>
          <a:solidFill>
            <a:schemeClr val="tx1"/>
          </a:solidFill>
          <a:scene3d>
            <a:camera prst="orthographicFront">
              <a:rot lat="0" lon="0" rev="0"/>
            </a:camera>
            <a:lightRig rig="chilly" dir="t">
              <a:rot lat="0" lon="0" rev="18480000"/>
            </a:lightRig>
          </a:scene3d>
        </p:grpSpPr>
        <p:sp>
          <p:nvSpPr>
            <p:cNvPr id="15372" name="AutoShape 14"/>
            <p:cNvSpPr>
              <a:spLocks noChangeArrowheads="1"/>
            </p:cNvSpPr>
            <p:nvPr/>
          </p:nvSpPr>
          <p:spPr bwMode="auto">
            <a:xfrm>
              <a:off x="4512" y="912"/>
              <a:ext cx="912" cy="3216"/>
            </a:xfrm>
            <a:prstGeom prst="roundRect">
              <a:avLst>
                <a:gd name="adj" fmla="val 18153"/>
              </a:avLst>
            </a:prstGeom>
            <a:grpFill/>
            <a:ln w="9525">
              <a:noFill/>
              <a:round/>
              <a:headEnd/>
              <a:tailEnd/>
            </a:ln>
            <a:effectLst/>
            <a:sp3d prstMaterial="clear">
              <a:bevelT h="63500"/>
            </a:sp3d>
          </p:spPr>
          <p:txBody>
            <a:bodyPr wrap="none" anchor="ctr"/>
            <a:lstStyle/>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endParaRPr lang="en-US" sz="2400" kern="1200">
                <a:solidFill>
                  <a:schemeClr val="bg1"/>
                </a:solidFill>
                <a:latin typeface="Arial" pitchFamily="34" charset="0"/>
                <a:ea typeface="+mn-ea"/>
                <a:cs typeface="+mn-cs"/>
              </a:endParaRPr>
            </a:p>
            <a:p>
              <a:pPr algn="ctr" rtl="0" fontAlgn="base">
                <a:spcBef>
                  <a:spcPct val="0"/>
                </a:spcBef>
                <a:spcAft>
                  <a:spcPct val="0"/>
                </a:spcAft>
              </a:pPr>
              <a:r>
                <a:rPr lang="en-US" sz="2400" kern="1200">
                  <a:solidFill>
                    <a:schemeClr val="bg1"/>
                  </a:solidFill>
                  <a:latin typeface="Arial" pitchFamily="34" charset="0"/>
                  <a:ea typeface="+mn-ea"/>
                  <a:cs typeface="+mn-cs"/>
                </a:rPr>
                <a:t>Reason</a:t>
              </a:r>
            </a:p>
            <a:p>
              <a:pPr algn="ctr" rtl="0" fontAlgn="base">
                <a:spcBef>
                  <a:spcPct val="0"/>
                </a:spcBef>
                <a:spcAft>
                  <a:spcPct val="0"/>
                </a:spcAft>
              </a:pPr>
              <a:r>
                <a:rPr lang="en-US" sz="2400" kern="1200">
                  <a:solidFill>
                    <a:schemeClr val="bg1"/>
                  </a:solidFill>
                  <a:latin typeface="Arial" pitchFamily="34" charset="0"/>
                  <a:ea typeface="+mn-ea"/>
                  <a:cs typeface="+mn-cs"/>
                </a:rPr>
                <a:t>Rules</a:t>
              </a:r>
            </a:p>
            <a:p>
              <a:pPr algn="ctr" rtl="0" fontAlgn="base">
                <a:spcBef>
                  <a:spcPct val="0"/>
                </a:spcBef>
                <a:spcAft>
                  <a:spcPct val="0"/>
                </a:spcAft>
              </a:pPr>
              <a:endParaRPr lang="en-US" sz="1200" kern="1200">
                <a:solidFill>
                  <a:schemeClr val="bg1"/>
                </a:solidFill>
                <a:latin typeface="Arial" pitchFamily="34" charset="0"/>
                <a:ea typeface="+mn-ea"/>
                <a:cs typeface="+mn-cs"/>
              </a:endParaRPr>
            </a:p>
            <a:p>
              <a:pPr algn="ctr" rtl="0" fontAlgn="base">
                <a:spcBef>
                  <a:spcPct val="0"/>
                </a:spcBef>
                <a:spcAft>
                  <a:spcPct val="0"/>
                </a:spcAft>
              </a:pPr>
              <a:r>
                <a:rPr lang="en-US" sz="2400" kern="1200">
                  <a:solidFill>
                    <a:schemeClr val="bg1"/>
                  </a:solidFill>
                  <a:latin typeface="Arial" pitchFamily="34" charset="0"/>
                  <a:ea typeface="+mn-ea"/>
                  <a:cs typeface="+mn-cs"/>
                </a:rPr>
                <a:t>Fight</a:t>
              </a:r>
            </a:p>
            <a:p>
              <a:pPr algn="ctr" rtl="0" fontAlgn="base">
                <a:spcBef>
                  <a:spcPct val="0"/>
                </a:spcBef>
                <a:spcAft>
                  <a:spcPct val="0"/>
                </a:spcAft>
              </a:pPr>
              <a:r>
                <a:rPr lang="en-US" sz="2400" kern="1200">
                  <a:solidFill>
                    <a:schemeClr val="bg1"/>
                  </a:solidFill>
                  <a:latin typeface="Arial" pitchFamily="34" charset="0"/>
                  <a:ea typeface="+mn-ea"/>
                  <a:cs typeface="+mn-cs"/>
                </a:rPr>
                <a:t>Won</a:t>
              </a:r>
            </a:p>
          </p:txBody>
        </p:sp>
        <p:sp>
          <p:nvSpPr>
            <p:cNvPr id="15373" name="Text Box 15"/>
            <p:cNvSpPr txBox="1">
              <a:spLocks noChangeArrowheads="1"/>
            </p:cNvSpPr>
            <p:nvPr/>
          </p:nvSpPr>
          <p:spPr bwMode="auto">
            <a:xfrm rot="-5400000">
              <a:off x="4021" y="1669"/>
              <a:ext cx="1872" cy="550"/>
            </a:xfrm>
            <a:prstGeom prst="rect">
              <a:avLst/>
            </a:prstGeom>
            <a:noFill/>
            <a:ln w="9525">
              <a:noFill/>
              <a:miter lim="800000"/>
              <a:headEnd/>
              <a:tailEnd/>
            </a:ln>
            <a:effectLst/>
            <a:sp3d prstMaterial="clear">
              <a:bevelT h="63500"/>
            </a:sp3d>
          </p:spPr>
          <p:txBody>
            <a:bodyPr>
              <a:spAutoFit/>
            </a:bodyPr>
            <a:lstStyle/>
            <a:p>
              <a:pPr algn="ctr" rtl="0" fontAlgn="base">
                <a:lnSpc>
                  <a:spcPct val="80000"/>
                </a:lnSpc>
                <a:spcBef>
                  <a:spcPct val="50000"/>
                </a:spcBef>
                <a:spcAft>
                  <a:spcPct val="0"/>
                </a:spcAft>
              </a:pPr>
              <a:r>
                <a:rPr lang="en-US" sz="3200" b="1" kern="1200">
                  <a:solidFill>
                    <a:schemeClr val="bg1"/>
                  </a:solidFill>
                  <a:latin typeface="Arial" pitchFamily="34" charset="0"/>
                  <a:ea typeface="+mn-ea"/>
                  <a:cs typeface="+mn-cs"/>
                </a:rPr>
                <a:t>Perfect Temperance</a:t>
              </a:r>
            </a:p>
          </p:txBody>
        </p:sp>
      </p:grpSp>
      <p:grpSp>
        <p:nvGrpSpPr>
          <p:cNvPr id="5" name="Group 20"/>
          <p:cNvGrpSpPr>
            <a:grpSpLocks/>
          </p:cNvGrpSpPr>
          <p:nvPr/>
        </p:nvGrpSpPr>
        <p:grpSpPr bwMode="auto">
          <a:xfrm>
            <a:off x="2667000" y="838200"/>
            <a:ext cx="3886200" cy="609600"/>
            <a:chOff x="1680" y="528"/>
            <a:chExt cx="2448" cy="384"/>
          </a:xfrm>
        </p:grpSpPr>
        <p:sp>
          <p:nvSpPr>
            <p:cNvPr id="15370" name="AutoShape 18"/>
            <p:cNvSpPr>
              <a:spLocks/>
            </p:cNvSpPr>
            <p:nvPr/>
          </p:nvSpPr>
          <p:spPr bwMode="auto">
            <a:xfrm rot="5400000">
              <a:off x="2760" y="-456"/>
              <a:ext cx="288" cy="2448"/>
            </a:xfrm>
            <a:prstGeom prst="leftBrace">
              <a:avLst>
                <a:gd name="adj1" fmla="val 70833"/>
                <a:gd name="adj2" fmla="val 50000"/>
              </a:avLst>
            </a:prstGeom>
            <a:noFill/>
            <a:ln w="76200">
              <a:solidFill>
                <a:srgbClr val="CC0000"/>
              </a:solidFill>
              <a:round/>
              <a:headEnd/>
              <a:tailEnd/>
            </a:ln>
          </p:spPr>
          <p:txBody>
            <a:bodyPr wrap="none" anchor="ctr"/>
            <a:lstStyle/>
            <a:p>
              <a:pPr algn="l" rtl="0" fontAlgn="base">
                <a:spcBef>
                  <a:spcPct val="0"/>
                </a:spcBef>
                <a:spcAft>
                  <a:spcPct val="0"/>
                </a:spcAft>
              </a:pPr>
              <a:endParaRPr lang="en-US" sz="2400" kern="1200">
                <a:solidFill>
                  <a:srgbClr val="000000"/>
                </a:solidFill>
                <a:latin typeface="Arial" pitchFamily="34" charset="0"/>
                <a:ea typeface="+mn-ea"/>
                <a:cs typeface="+mn-cs"/>
              </a:endParaRPr>
            </a:p>
          </p:txBody>
        </p:sp>
        <p:sp>
          <p:nvSpPr>
            <p:cNvPr id="15371" name="Rectangle 19"/>
            <p:cNvSpPr>
              <a:spLocks noChangeArrowheads="1"/>
            </p:cNvSpPr>
            <p:nvPr/>
          </p:nvSpPr>
          <p:spPr bwMode="auto">
            <a:xfrm>
              <a:off x="2160" y="528"/>
              <a:ext cx="1536" cy="192"/>
            </a:xfrm>
            <a:prstGeom prst="rect">
              <a:avLst/>
            </a:prstGeom>
            <a:solidFill>
              <a:srgbClr val="CC0000"/>
            </a:solidFill>
            <a:ln w="9525">
              <a:solidFill>
                <a:srgbClr val="CC0000"/>
              </a:solidFill>
              <a:miter lim="800000"/>
              <a:headEnd/>
              <a:tailEnd/>
            </a:ln>
          </p:spPr>
          <p:txBody>
            <a:bodyPr wrap="none" anchor="ctr"/>
            <a:lstStyle/>
            <a:p>
              <a:pPr algn="ctr" rtl="0" fontAlgn="base">
                <a:spcBef>
                  <a:spcPct val="0"/>
                </a:spcBef>
                <a:spcAft>
                  <a:spcPct val="0"/>
                </a:spcAft>
              </a:pPr>
              <a:r>
                <a:rPr lang="en-US" sz="2400" kern="1200">
                  <a:solidFill>
                    <a:srgbClr val="FFFFFF"/>
                  </a:solidFill>
                  <a:latin typeface="Arial" pitchFamily="34" charset="0"/>
                  <a:ea typeface="+mn-ea"/>
                  <a:cs typeface="+mn-cs"/>
                </a:rPr>
                <a:t>Where We Live</a:t>
              </a:r>
            </a:p>
          </p:txBody>
        </p:sp>
      </p:grpSp>
    </p:spTree>
  </p:cSld>
  <p:clrMapOvr>
    <a:masterClrMapping/>
  </p:clrMapOvr>
  <p:transition spd="slow">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2689"/>
            <a:ext cx="8063426" cy="1511311"/>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ts val="5500"/>
              </a:lnSpc>
            </a:pPr>
            <a:r>
              <a:rPr lang="en-US" sz="4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Solution: </a:t>
            </a:r>
          </a:p>
          <a:p>
            <a:pPr algn="ctr">
              <a:lnSpc>
                <a:spcPts val="5500"/>
              </a:lnSpc>
            </a:pPr>
            <a:r>
              <a:rPr lang="en-US" sz="48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aritaTextBookHMK" pitchFamily="2" charset="0"/>
              </a:rPr>
              <a:t>Battle Between Flesh &amp; Spirit</a:t>
            </a:r>
          </a:p>
        </p:txBody>
      </p:sp>
      <p:sp>
        <p:nvSpPr>
          <p:cNvPr id="5" name="Rectangle 4"/>
          <p:cNvSpPr/>
          <p:nvPr/>
        </p:nvSpPr>
        <p:spPr>
          <a:xfrm>
            <a:off x="304800" y="18288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b="1" dirty="0">
                <a:solidFill>
                  <a:schemeClr val="tx1"/>
                </a:solidFill>
                <a:latin typeface="MaritaTextBookHMK"/>
              </a:rPr>
              <a:t> </a:t>
            </a:r>
            <a:r>
              <a:rPr lang="en-US" sz="3200" b="1" dirty="0">
                <a:solidFill>
                  <a:srgbClr val="FFFF00"/>
                </a:solidFill>
                <a:latin typeface="MaritaTextBookHMK"/>
              </a:rPr>
              <a:t>Understand </a:t>
            </a:r>
            <a:r>
              <a:rPr lang="en-US" sz="3200" b="1" dirty="0">
                <a:solidFill>
                  <a:schemeClr val="tx1"/>
                </a:solidFill>
                <a:latin typeface="MaritaTextBookHMK"/>
              </a:rPr>
              <a:t>– The Battle</a:t>
            </a:r>
          </a:p>
        </p:txBody>
      </p:sp>
      <p:sp>
        <p:nvSpPr>
          <p:cNvPr id="11" name="Rectangle 10"/>
          <p:cNvSpPr/>
          <p:nvPr/>
        </p:nvSpPr>
        <p:spPr>
          <a:xfrm>
            <a:off x="304800" y="27432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b="1" dirty="0">
                <a:solidFill>
                  <a:schemeClr val="tx1"/>
                </a:solidFill>
                <a:latin typeface="MaritaTextBookHMK"/>
              </a:rPr>
              <a:t> </a:t>
            </a:r>
            <a:r>
              <a:rPr lang="en-US" sz="3200" b="1" dirty="0">
                <a:solidFill>
                  <a:srgbClr val="FFFF00"/>
                </a:solidFill>
                <a:latin typeface="MaritaTextBookHMK"/>
              </a:rPr>
              <a:t>Remember</a:t>
            </a:r>
            <a:r>
              <a:rPr lang="en-US" sz="3200" b="1" dirty="0">
                <a:solidFill>
                  <a:schemeClr val="tx1"/>
                </a:solidFill>
                <a:latin typeface="MaritaTextBookHMK"/>
              </a:rPr>
              <a:t> – Don’t Have to Yield</a:t>
            </a:r>
          </a:p>
        </p:txBody>
      </p:sp>
      <p:sp>
        <p:nvSpPr>
          <p:cNvPr id="12" name="Rectangle 11"/>
          <p:cNvSpPr/>
          <p:nvPr/>
        </p:nvSpPr>
        <p:spPr>
          <a:xfrm>
            <a:off x="304800" y="36576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b="1" dirty="0">
                <a:solidFill>
                  <a:schemeClr val="tx1"/>
                </a:solidFill>
                <a:latin typeface="MaritaTextBookHMK"/>
              </a:rPr>
              <a:t> </a:t>
            </a:r>
            <a:r>
              <a:rPr lang="en-US" sz="3200" b="1" dirty="0">
                <a:solidFill>
                  <a:srgbClr val="FFFF00"/>
                </a:solidFill>
                <a:latin typeface="MaritaTextBookHMK"/>
              </a:rPr>
              <a:t>Decide </a:t>
            </a:r>
            <a:r>
              <a:rPr lang="en-US" sz="3200" b="1" dirty="0">
                <a:solidFill>
                  <a:schemeClr val="tx1"/>
                </a:solidFill>
                <a:latin typeface="MaritaTextBookHMK"/>
              </a:rPr>
              <a:t>– Whom You Will Serve</a:t>
            </a:r>
          </a:p>
        </p:txBody>
      </p:sp>
      <p:sp>
        <p:nvSpPr>
          <p:cNvPr id="13" name="Rectangle 12"/>
          <p:cNvSpPr/>
          <p:nvPr/>
        </p:nvSpPr>
        <p:spPr>
          <a:xfrm>
            <a:off x="304800" y="45720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b="1" dirty="0">
                <a:solidFill>
                  <a:schemeClr val="tx1"/>
                </a:solidFill>
                <a:latin typeface="MaritaTextBookHMK"/>
              </a:rPr>
              <a:t> </a:t>
            </a:r>
            <a:r>
              <a:rPr lang="en-US" sz="3200" b="1" dirty="0">
                <a:solidFill>
                  <a:srgbClr val="FFFF00"/>
                </a:solidFill>
                <a:latin typeface="MaritaTextBookHMK"/>
              </a:rPr>
              <a:t>Kill</a:t>
            </a:r>
            <a:r>
              <a:rPr lang="en-US" sz="3200" b="1" dirty="0">
                <a:solidFill>
                  <a:schemeClr val="tx1"/>
                </a:solidFill>
                <a:latin typeface="MaritaTextBookHMK"/>
              </a:rPr>
              <a:t> – The Flesh</a:t>
            </a:r>
          </a:p>
        </p:txBody>
      </p:sp>
      <p:sp>
        <p:nvSpPr>
          <p:cNvPr id="14" name="Rectangle 13"/>
          <p:cNvSpPr/>
          <p:nvPr/>
        </p:nvSpPr>
        <p:spPr>
          <a:xfrm>
            <a:off x="304800" y="5486400"/>
            <a:ext cx="7772400" cy="685800"/>
          </a:xfrm>
          <a:prstGeom prst="rect">
            <a:avLst/>
          </a:prstGeom>
          <a:solidFill>
            <a:srgbClr val="7030A0">
              <a:alpha val="4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3200" b="1" dirty="0">
                <a:solidFill>
                  <a:schemeClr val="tx1"/>
                </a:solidFill>
                <a:latin typeface="MaritaTextBookHMK"/>
              </a:rPr>
              <a:t> </a:t>
            </a:r>
            <a:r>
              <a:rPr lang="en-US" sz="3200" b="1" dirty="0">
                <a:solidFill>
                  <a:srgbClr val="FFFF00"/>
                </a:solidFill>
                <a:latin typeface="MaritaTextBookHMK"/>
              </a:rPr>
              <a:t>Continue</a:t>
            </a:r>
            <a:r>
              <a:rPr lang="en-US" sz="3200" b="1" dirty="0">
                <a:solidFill>
                  <a:schemeClr val="tx1"/>
                </a:solidFill>
                <a:latin typeface="MaritaTextBookHMK"/>
              </a:rPr>
              <a:t>  - To Fight</a:t>
            </a:r>
          </a:p>
        </p:txBody>
      </p:sp>
    </p:spTree>
  </p:cSld>
  <p:clrMapOvr>
    <a:masterClrMapping/>
  </p:clrMapOvr>
  <p:transition spd="slow">
    <p:fade thruBlk="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Template>
  <TotalTime>2155</TotalTime>
  <Words>2105</Words>
  <Application>Microsoft Office PowerPoint</Application>
  <PresentationFormat>On-screen Show (4:3)</PresentationFormat>
  <Paragraphs>436</Paragraphs>
  <Slides>40</Slides>
  <Notes>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40</vt:i4>
      </vt:variant>
    </vt:vector>
  </HeadingPairs>
  <TitlesOfParts>
    <vt:vector size="53" baseType="lpstr">
      <vt:lpstr>Arial</vt:lpstr>
      <vt:lpstr>Corbel</vt:lpstr>
      <vt:lpstr>Consolas</vt:lpstr>
      <vt:lpstr>Calibri</vt:lpstr>
      <vt:lpstr>Wingdings</vt:lpstr>
      <vt:lpstr>Calibri Light</vt:lpstr>
      <vt:lpstr>Wingdings 2</vt:lpstr>
      <vt:lpstr>Times New Roman</vt:lpstr>
      <vt:lpstr>MaritaTextMediumHMK</vt:lpstr>
      <vt:lpstr>MaritaTextBookHMK</vt:lpstr>
      <vt:lpstr>Wingdings 3</vt:lpstr>
      <vt:lpstr>Metro</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69</cp:revision>
  <dcterms:created xsi:type="dcterms:W3CDTF">2009-05-21T20:26:01Z</dcterms:created>
  <dcterms:modified xsi:type="dcterms:W3CDTF">2023-03-26T12:54:18Z</dcterms:modified>
</cp:coreProperties>
</file>