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27" r:id="rId5"/>
    <p:sldMasterId id="2147483739" r:id="rId6"/>
  </p:sldMasterIdLst>
  <p:sldIdLst>
    <p:sldId id="272" r:id="rId7"/>
    <p:sldId id="276" r:id="rId8"/>
    <p:sldId id="277" r:id="rId9"/>
    <p:sldId id="278" r:id="rId10"/>
    <p:sldId id="263" r:id="rId11"/>
    <p:sldId id="264" r:id="rId12"/>
    <p:sldId id="273" r:id="rId13"/>
    <p:sldId id="279" r:id="rId14"/>
    <p:sldId id="275" r:id="rId15"/>
    <p:sldId id="280" r:id="rId16"/>
    <p:sldId id="281" r:id="rId17"/>
    <p:sldId id="282" r:id="rId18"/>
    <p:sldId id="268" r:id="rId19"/>
    <p:sldId id="265" r:id="rId20"/>
    <p:sldId id="283" r:id="rId21"/>
    <p:sldId id="284" r:id="rId22"/>
    <p:sldId id="285" r:id="rId23"/>
    <p:sldId id="286" r:id="rId24"/>
    <p:sldId id="287" r:id="rId25"/>
    <p:sldId id="269" r:id="rId26"/>
    <p:sldId id="266" r:id="rId27"/>
    <p:sldId id="288" r:id="rId28"/>
    <p:sldId id="270" r:id="rId29"/>
    <p:sldId id="267" r:id="rId30"/>
    <p:sldId id="289" r:id="rId31"/>
    <p:sldId id="271" r:id="rId32"/>
  </p:sldIdLst>
  <p:sldSz cx="9144000" cy="6858000" type="screen4x3"/>
  <p:notesSz cx="6858000" cy="9144000"/>
  <p:embeddedFontLst>
    <p:embeddedFont>
      <p:font typeface="AR ESSENCE" panose="020B060402020202020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7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7.fntdata"/><Relationship Id="rId21" Type="http://schemas.openxmlformats.org/officeDocument/2006/relationships/slide" Target="slides/slide15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4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13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37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58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223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7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68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1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4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91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98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4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2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4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13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75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33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58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31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26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6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76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23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70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47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8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2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70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44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80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90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5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8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65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8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7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7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90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78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2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55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4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9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43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88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4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6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8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1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9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6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648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75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686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30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26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772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730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897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81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029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3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73625" y="314634"/>
            <a:ext cx="8436077" cy="621398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73625" y="314634"/>
            <a:ext cx="8436077" cy="1510991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73625" y="245807"/>
            <a:ext cx="1917291" cy="6390966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6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0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82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1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457" y="619432"/>
            <a:ext cx="836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 ESSENCE" panose="02000000000000000000" pitchFamily="2" charset="0"/>
              </a:rPr>
              <a:t>God Has Always Had A Standard for Men to Follow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7018" y="1327356"/>
            <a:ext cx="740369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the garden of Eden (Gen. 2:16-17)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building the ark (Gen. 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building the tabernacle (Exo. 26; 36-38)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building the temple (1 Kings 5-7)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what the work of the priest was (Exo. 28)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day of worship (Exo. 20:8-11)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 the sacrifices offered (Exo. 29)</a:t>
            </a:r>
          </a:p>
        </p:txBody>
      </p:sp>
    </p:spTree>
    <p:extLst>
      <p:ext uri="{BB962C8B-B14F-4D97-AF65-F5344CB8AC3E}">
        <p14:creationId xmlns:p14="http://schemas.microsoft.com/office/powerpoint/2010/main" val="377606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law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3265">
            <a:off x="481782" y="486946"/>
            <a:ext cx="2586390" cy="1721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law of G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115">
            <a:off x="5954509" y="4463846"/>
            <a:ext cx="2505075" cy="182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80261" y="567608"/>
            <a:ext cx="5535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In the Old Testament Times</a:t>
            </a:r>
          </a:p>
          <a:p>
            <a:pPr algn="ctr"/>
            <a:r>
              <a:rPr lang="en-US" sz="3600" b="1" dirty="0"/>
              <a:t>Standard = Law of Moses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9256" y="2600094"/>
            <a:ext cx="3722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Psa. 78:5-7</a:t>
            </a:r>
          </a:p>
          <a:p>
            <a:pPr algn="ctr"/>
            <a:r>
              <a:rPr lang="en-US" sz="4000" dirty="0"/>
              <a:t>Deut. 6:1-3</a:t>
            </a:r>
          </a:p>
        </p:txBody>
      </p:sp>
    </p:spTree>
    <p:extLst>
      <p:ext uri="{BB962C8B-B14F-4D97-AF65-F5344CB8AC3E}">
        <p14:creationId xmlns:p14="http://schemas.microsoft.com/office/powerpoint/2010/main" val="3321304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761" y="567608"/>
            <a:ext cx="7957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What is Our Standard</a:t>
            </a:r>
          </a:p>
          <a:p>
            <a:pPr algn="ctr"/>
            <a:r>
              <a:rPr lang="en-US" sz="3600" b="1" dirty="0"/>
              <a:t>In Religion Today?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4903" y="2172929"/>
            <a:ext cx="73348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all churches are following the same standard – then why are they different?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all who claim to be Christians are following the same standard – then why do they live different?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we all are following the same standard – then why are there disagreements in religion?</a:t>
            </a:r>
          </a:p>
        </p:txBody>
      </p:sp>
    </p:spTree>
    <p:extLst>
      <p:ext uri="{BB962C8B-B14F-4D97-AF65-F5344CB8AC3E}">
        <p14:creationId xmlns:p14="http://schemas.microsoft.com/office/powerpoint/2010/main" val="2185904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3762" y="1994906"/>
            <a:ext cx="671852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88166"/>
            <a:ext cx="9144000" cy="13863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44" y="664790"/>
            <a:ext cx="1871036" cy="11964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916065"/>
            <a:ext cx="9144000" cy="13863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343" y="5011016"/>
            <a:ext cx="1673879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10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5376" y="293924"/>
            <a:ext cx="5649018" cy="1635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5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513618"/>
            <a:ext cx="1871036" cy="1196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4009" y="2349909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73" y="513618"/>
            <a:ext cx="1673879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86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842" y="344130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3842" y="1641987"/>
            <a:ext cx="7327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 Standard is Essential in All Areas of Life</a:t>
            </a:r>
          </a:p>
        </p:txBody>
      </p:sp>
    </p:spTree>
    <p:extLst>
      <p:ext uri="{BB962C8B-B14F-4D97-AF65-F5344CB8AC3E}">
        <p14:creationId xmlns:p14="http://schemas.microsoft.com/office/powerpoint/2010/main" val="132976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838" y="432621"/>
            <a:ext cx="6331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Standard of Measurement</a:t>
            </a:r>
          </a:p>
        </p:txBody>
      </p:sp>
      <p:pic>
        <p:nvPicPr>
          <p:cNvPr id="7" name="Picture 2" descr="Image result for measuring cups and spo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/>
          <a:stretch/>
        </p:blipFill>
        <p:spPr bwMode="auto">
          <a:xfrm>
            <a:off x="3992495" y="1287935"/>
            <a:ext cx="3263711" cy="27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measuring cups and spo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67" y="1353880"/>
            <a:ext cx="1688905" cy="212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eamstress tap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20" y="4000304"/>
            <a:ext cx="2964426" cy="192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ape measur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0"/>
          <a:stretch/>
        </p:blipFill>
        <p:spPr bwMode="auto">
          <a:xfrm>
            <a:off x="842809" y="3578942"/>
            <a:ext cx="4010999" cy="276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90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838" y="432621"/>
            <a:ext cx="6331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Standard of Time</a:t>
            </a:r>
          </a:p>
        </p:txBody>
      </p:sp>
      <p:pic>
        <p:nvPicPr>
          <p:cNvPr id="2050" name="Picture 2" descr="Image result for c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5" y="1017396"/>
            <a:ext cx="2588801" cy="26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digital watches for 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18" y="1530260"/>
            <a:ext cx="2074885" cy="207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qsl.net/w/wy3w/3938/mypictures/Nist-f1%20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966" y="2550975"/>
            <a:ext cx="2205752" cy="317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49670" y="5594555"/>
            <a:ext cx="326431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Atomic Clock</a:t>
            </a:r>
          </a:p>
          <a:p>
            <a:pPr algn="ctr"/>
            <a:r>
              <a:rPr lang="en-US" sz="2400" dirty="0"/>
              <a:t>Boulder, CO</a:t>
            </a:r>
          </a:p>
        </p:txBody>
      </p:sp>
    </p:spTree>
    <p:extLst>
      <p:ext uri="{BB962C8B-B14F-4D97-AF65-F5344CB8AC3E}">
        <p14:creationId xmlns:p14="http://schemas.microsoft.com/office/powerpoint/2010/main" val="2538660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little league baseball rule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5244">
            <a:off x="1489369" y="2245940"/>
            <a:ext cx="2299544" cy="341258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15838" y="432621"/>
            <a:ext cx="6331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Standard of Game</a:t>
            </a:r>
          </a:p>
        </p:txBody>
      </p:sp>
      <p:pic>
        <p:nvPicPr>
          <p:cNvPr id="3074" name="Picture 2" descr="Image result for 2016 2017 nfhs basketball ru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4171">
            <a:off x="5045095" y="2303665"/>
            <a:ext cx="2587363" cy="35016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11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5838" y="432621"/>
            <a:ext cx="6331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Standard of Traffic</a:t>
            </a:r>
          </a:p>
        </p:txBody>
      </p:sp>
      <p:pic>
        <p:nvPicPr>
          <p:cNvPr id="4102" name="Picture 6" descr="Image result for stop 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03" y="1629697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stop 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651" y="1629697"/>
            <a:ext cx="2357284" cy="235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467">
            <a:off x="5075883" y="3773128"/>
            <a:ext cx="24955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 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10" name="Picture 14" descr="Image result for speed limit sig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0672">
            <a:off x="1424500" y="3458497"/>
            <a:ext cx="2749960" cy="274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842" y="344130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3842" y="1641987"/>
            <a:ext cx="775072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 Standard is Essential in All Areas of Life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Without an Objective Standard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Everyone does what he wants (Judges 21:25)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one knows what is right (i.e. – time, measurement, how play game,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unity (John 17:20-21)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cannot direct himself (Jer. 10:23; Rom. 11:34)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no sin (Rom 4:15)</a:t>
            </a:r>
          </a:p>
        </p:txBody>
      </p:sp>
    </p:spTree>
    <p:extLst>
      <p:ext uri="{BB962C8B-B14F-4D97-AF65-F5344CB8AC3E}">
        <p14:creationId xmlns:p14="http://schemas.microsoft.com/office/powerpoint/2010/main" val="2730415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842" y="344130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3842" y="1641987"/>
            <a:ext cx="775072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 Standard is Essential in All Areas of Life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Without an Objective Standard</a:t>
            </a:r>
            <a:r>
              <a:rPr lang="en-US" sz="2400" dirty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Even as Man </a:t>
            </a:r>
            <a:r>
              <a:rPr lang="en-US" sz="2400" u="sng" dirty="0" err="1"/>
              <a:t>Rebells</a:t>
            </a:r>
            <a:r>
              <a:rPr lang="en-US" sz="2400" u="sng" dirty="0"/>
              <a:t> – He Argues for a Standard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“That’s not fair”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“That’s not right”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“Doesn’t seem like…”</a:t>
            </a:r>
          </a:p>
        </p:txBody>
      </p:sp>
    </p:spTree>
    <p:extLst>
      <p:ext uri="{BB962C8B-B14F-4D97-AF65-F5344CB8AC3E}">
        <p14:creationId xmlns:p14="http://schemas.microsoft.com/office/powerpoint/2010/main" val="4246717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5376" y="293924"/>
            <a:ext cx="5649018" cy="1635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5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513618"/>
            <a:ext cx="1871036" cy="1196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4009" y="2349909"/>
            <a:ext cx="7531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False Standards (Subjective)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73" y="513618"/>
            <a:ext cx="1673879" cy="119644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953E26-DEBA-4C0D-B689-0261F253D26A}"/>
              </a:ext>
            </a:extLst>
          </p:cNvPr>
          <p:cNvSpPr/>
          <p:nvPr/>
        </p:nvSpPr>
        <p:spPr>
          <a:xfrm>
            <a:off x="1002890" y="4429972"/>
            <a:ext cx="7292629" cy="1779638"/>
          </a:xfrm>
          <a:prstGeom prst="roundRect">
            <a:avLst>
              <a:gd name="adj" fmla="val 21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Subjective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Varying from person to person</a:t>
            </a:r>
          </a:p>
        </p:txBody>
      </p:sp>
    </p:spTree>
    <p:extLst>
      <p:ext uri="{BB962C8B-B14F-4D97-AF65-F5344CB8AC3E}">
        <p14:creationId xmlns:p14="http://schemas.microsoft.com/office/powerpoint/2010/main" val="450720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we argue from what seems fair, makes sense, or seems right.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Are some things that don’t seem fair and right: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Requiring the married to separate (Ezra 10:11-ff)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Requiring Abraham to sacrifice son (Gen. 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Visiting consequences of sin on next generation (Exo. 34:7)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Hold all Israel back because of </a:t>
            </a:r>
            <a:r>
              <a:rPr lang="en-US" sz="2400" dirty="0" err="1"/>
              <a:t>Achan</a:t>
            </a:r>
            <a:r>
              <a:rPr lang="en-US" sz="2400" dirty="0"/>
              <a:t> (Josh. 7)</a:t>
            </a:r>
          </a:p>
        </p:txBody>
      </p:sp>
    </p:spTree>
    <p:extLst>
      <p:ext uri="{BB962C8B-B14F-4D97-AF65-F5344CB8AC3E}">
        <p14:creationId xmlns:p14="http://schemas.microsoft.com/office/powerpoint/2010/main" val="423658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we argue from what seems fair, makes sense, or seems right.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Are some things that don’t seem fair and right: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Are some things in God’s plan that don’t make sense: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Dipping 7 times in Jordan to cure leprosy (2 Kings 5:10-14)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Looking on a serpent on a pole to be cured of snake bite (Num. 21:4-9)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Marching around city 7 times to capture the city (Josh. 6:1-7)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Put clay on eyes of blind (John 9:6-7)</a:t>
            </a:r>
          </a:p>
        </p:txBody>
      </p:sp>
    </p:spTree>
    <p:extLst>
      <p:ext uri="{BB962C8B-B14F-4D97-AF65-F5344CB8AC3E}">
        <p14:creationId xmlns:p14="http://schemas.microsoft.com/office/powerpoint/2010/main" val="2691922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Family Situation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Two ways: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Family is the standard – by which decide right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Choose our belief to justify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love the Lord more than family (Luke 14:26)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if family member was a homosexual? Atheist?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Family situations differ.</a:t>
            </a:r>
          </a:p>
        </p:txBody>
      </p:sp>
    </p:spTree>
    <p:extLst>
      <p:ext uri="{BB962C8B-B14F-4D97-AF65-F5344CB8AC3E}">
        <p14:creationId xmlns:p14="http://schemas.microsoft.com/office/powerpoint/2010/main" val="2184827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Preacher / Esteemed Brethren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Examples: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“Brother ______ says that __________ is okay.”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“Most preachers / brethren agree with ______”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“If brother _______ says it is true, that’s good enough for me.”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not think of men above what is written (1 Cor. 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Preachers / men vary</a:t>
            </a:r>
          </a:p>
        </p:txBody>
      </p:sp>
    </p:spTree>
    <p:extLst>
      <p:ext uri="{BB962C8B-B14F-4D97-AF65-F5344CB8AC3E}">
        <p14:creationId xmlns:p14="http://schemas.microsoft.com/office/powerpoint/2010/main" val="181410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Preacher / Esteemed Brethren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Human Wisdom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Man is not at liberty to decide for self (Jer. 10:23)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God’s ways are higher than man (Isa. 55:8-9)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Way seems right, but wrong (Prov. 16:25)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Lean not on own understanding (Prov. 3:5-6)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Who is man to advise God (Rom. 11:34)?</a:t>
            </a:r>
          </a:p>
        </p:txBody>
      </p:sp>
    </p:spTree>
    <p:extLst>
      <p:ext uri="{BB962C8B-B14F-4D97-AF65-F5344CB8AC3E}">
        <p14:creationId xmlns:p14="http://schemas.microsoft.com/office/powerpoint/2010/main" val="3945824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34301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773842" y="1641987"/>
            <a:ext cx="77507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Emotions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Preacher / Esteemed Brethren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Human Wisdom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What We Have Always Believed / Done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Makes man the standard rather than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 if doing wrong – justified because that what we’ve always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One raised in a cult, or extreme religion could say: “That is what we have always believed / done”</a:t>
            </a:r>
          </a:p>
        </p:txBody>
      </p:sp>
    </p:spTree>
    <p:extLst>
      <p:ext uri="{BB962C8B-B14F-4D97-AF65-F5344CB8AC3E}">
        <p14:creationId xmlns:p14="http://schemas.microsoft.com/office/powerpoint/2010/main" val="338611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5376" y="293924"/>
            <a:ext cx="5649018" cy="1635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5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513618"/>
            <a:ext cx="1871036" cy="1196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4009" y="2349909"/>
            <a:ext cx="75315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True Standard (Objective)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73" y="513618"/>
            <a:ext cx="1673879" cy="119644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32FF641-64F6-431B-87E5-57DF906E4281}"/>
              </a:ext>
            </a:extLst>
          </p:cNvPr>
          <p:cNvSpPr/>
          <p:nvPr/>
        </p:nvSpPr>
        <p:spPr>
          <a:xfrm>
            <a:off x="1023570" y="4935232"/>
            <a:ext cx="7292629" cy="1779638"/>
          </a:xfrm>
          <a:prstGeom prst="roundRect">
            <a:avLst>
              <a:gd name="adj" fmla="val 21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a fixed standard – does not vary</a:t>
            </a:r>
          </a:p>
        </p:txBody>
      </p:sp>
    </p:spTree>
    <p:extLst>
      <p:ext uri="{BB962C8B-B14F-4D97-AF65-F5344CB8AC3E}">
        <p14:creationId xmlns:p14="http://schemas.microsoft.com/office/powerpoint/2010/main" val="1591011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8" y="324469"/>
            <a:ext cx="7849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3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True Standard (Objective)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277565-9382-45E0-A8AC-CCF946757352}"/>
              </a:ext>
            </a:extLst>
          </p:cNvPr>
          <p:cNvSpPr txBox="1"/>
          <p:nvPr/>
        </p:nvSpPr>
        <p:spPr>
          <a:xfrm>
            <a:off x="773842" y="1641987"/>
            <a:ext cx="7750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An Objective Standard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 that what agrees with the standard is right and what doesn’t is wrong (Rom. 3:4)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we determine truth from error (1 John 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Doesn’t change from person to person</a:t>
            </a:r>
          </a:p>
        </p:txBody>
      </p:sp>
    </p:spTree>
    <p:extLst>
      <p:ext uri="{BB962C8B-B14F-4D97-AF65-F5344CB8AC3E}">
        <p14:creationId xmlns:p14="http://schemas.microsoft.com/office/powerpoint/2010/main" val="2275146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8" y="324469"/>
            <a:ext cx="7849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3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True Standard (Objective)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277565-9382-45E0-A8AC-CCF946757352}"/>
              </a:ext>
            </a:extLst>
          </p:cNvPr>
          <p:cNvSpPr txBox="1"/>
          <p:nvPr/>
        </p:nvSpPr>
        <p:spPr>
          <a:xfrm>
            <a:off x="773842" y="1641987"/>
            <a:ext cx="775072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An Objective Standard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Bible is the Standard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Oracles of God (1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Inspired Scriptures tells us what is right (2 Tim. 3:16-17)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is written determines what we believe (2 Cor. 4:13)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doctrine of Christ (2 John 9)</a:t>
            </a:r>
          </a:p>
        </p:txBody>
      </p:sp>
    </p:spTree>
    <p:extLst>
      <p:ext uri="{BB962C8B-B14F-4D97-AF65-F5344CB8AC3E}">
        <p14:creationId xmlns:p14="http://schemas.microsoft.com/office/powerpoint/2010/main" val="758085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5376" y="293924"/>
            <a:ext cx="5649018" cy="1635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5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513618"/>
            <a:ext cx="1871036" cy="1196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4009" y="2349909"/>
            <a:ext cx="7531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The True Standard (Objective)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Use of the True Standard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73" y="513618"/>
            <a:ext cx="1673879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59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44133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4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Use of the True Standard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2BE58E-2119-430E-AD40-3F16449F7B2A}"/>
              </a:ext>
            </a:extLst>
          </p:cNvPr>
          <p:cNvSpPr txBox="1"/>
          <p:nvPr/>
        </p:nvSpPr>
        <p:spPr>
          <a:xfrm>
            <a:off x="773842" y="1641987"/>
            <a:ext cx="77507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Could Misuse the Right Standard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Could use the right standard – but careless reading of it [i.e. measuring tape, measuring cup, clock, etc.] (Matt. 19:4; 21:16, 42; 22:31; Luke 10:26)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Could use the right standard – but ignore (Rom. 10:3,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Could use the right standard – but question how it applies (Luke 10:29)</a:t>
            </a:r>
          </a:p>
        </p:txBody>
      </p:sp>
    </p:spTree>
    <p:extLst>
      <p:ext uri="{BB962C8B-B14F-4D97-AF65-F5344CB8AC3E}">
        <p14:creationId xmlns:p14="http://schemas.microsoft.com/office/powerpoint/2010/main" val="2968684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009" y="344133"/>
            <a:ext cx="753151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4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Use of the True Standard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3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14" y="5223269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2BE58E-2119-430E-AD40-3F16449F7B2A}"/>
              </a:ext>
            </a:extLst>
          </p:cNvPr>
          <p:cNvSpPr txBox="1"/>
          <p:nvPr/>
        </p:nvSpPr>
        <p:spPr>
          <a:xfrm>
            <a:off x="773842" y="1641987"/>
            <a:ext cx="775072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Could Misuse the Right Standard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Right Standard – Used Properly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Handle aright (2 Tim 2:15)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solidFill>
                  <a:prstClr val="black"/>
                </a:solidFill>
              </a:rPr>
              <a:t>Means: </a:t>
            </a:r>
            <a:r>
              <a:rPr lang="en-US" sz="2200" i="1" u="sng" dirty="0"/>
              <a:t>to cut a straight line </a:t>
            </a:r>
            <a:r>
              <a:rPr lang="en-US" sz="2200" dirty="0">
                <a:solidFill>
                  <a:prstClr val="black"/>
                </a:solidFill>
              </a:rPr>
              <a:t>(BDAG &amp; A T Robertson)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“Strive diligently to present thyself approved to God, a workman that has not to be ashamed, cutting in a straight line the word of truth.” (Darby)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Right conclusion (1 Cor. 1:10)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All speak the same think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Same mind (cf. 2:16 – revelation of Christ)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Same judgment (cf. Acts 20:3 – conclusion)</a:t>
            </a:r>
          </a:p>
        </p:txBody>
      </p:sp>
    </p:spTree>
    <p:extLst>
      <p:ext uri="{BB962C8B-B14F-4D97-AF65-F5344CB8AC3E}">
        <p14:creationId xmlns:p14="http://schemas.microsoft.com/office/powerpoint/2010/main" val="2990207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5376" y="293924"/>
            <a:ext cx="5649018" cy="1635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5800" b="1" cap="none" spc="0" dirty="0">
                <a:ln/>
                <a:solidFill>
                  <a:srgbClr val="0070C0"/>
                </a:solidFill>
                <a:effectLst/>
                <a:latin typeface="AR ESSENCE" panose="02000000000000000000" pitchFamily="2" charset="0"/>
              </a:rPr>
              <a:t>Our Standard In Religion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513618"/>
            <a:ext cx="1871036" cy="1196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4009" y="2349909"/>
            <a:ext cx="7531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True Standard (Objective)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Use of the True Standard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73" y="513618"/>
            <a:ext cx="1673879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70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1001</TotalTime>
  <Words>1139</Words>
  <Application>Microsoft Office PowerPoint</Application>
  <PresentationFormat>On-screen Show (4:3)</PresentationFormat>
  <Paragraphs>151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 ESSENCE</vt:lpstr>
      <vt:lpstr>Calibri Light</vt:lpstr>
      <vt:lpstr>Calibri</vt:lpstr>
      <vt:lpstr>Arial</vt:lpstr>
      <vt:lpstr>Office Theme</vt:lpstr>
      <vt:lpstr>1_Office Theme</vt:lpstr>
      <vt:lpstr>2_Office Theme</vt:lpstr>
      <vt:lpstr>3_Office Theme</vt:lpstr>
      <vt:lpstr>15_Office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32</cp:revision>
  <dcterms:created xsi:type="dcterms:W3CDTF">2017-04-26T16:37:05Z</dcterms:created>
  <dcterms:modified xsi:type="dcterms:W3CDTF">2023-02-19T13:52:33Z</dcterms:modified>
</cp:coreProperties>
</file>