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967" r:id="rId8"/>
    <p:sldMasterId id="2147483979" r:id="rId9"/>
  </p:sldMasterIdLst>
  <p:sldIdLst>
    <p:sldId id="267" r:id="rId10"/>
    <p:sldId id="270" r:id="rId11"/>
    <p:sldId id="271" r:id="rId12"/>
    <p:sldId id="298" r:id="rId13"/>
    <p:sldId id="272" r:id="rId14"/>
    <p:sldId id="302" r:id="rId15"/>
    <p:sldId id="265" r:id="rId16"/>
    <p:sldId id="273" r:id="rId17"/>
    <p:sldId id="274" r:id="rId18"/>
    <p:sldId id="275" r:id="rId19"/>
    <p:sldId id="276" r:id="rId20"/>
    <p:sldId id="277" r:id="rId21"/>
    <p:sldId id="301" r:id="rId22"/>
    <p:sldId id="266" r:id="rId23"/>
    <p:sldId id="280" r:id="rId24"/>
    <p:sldId id="281" r:id="rId25"/>
    <p:sldId id="300" r:id="rId26"/>
    <p:sldId id="264" r:id="rId27"/>
    <p:sldId id="282" r:id="rId28"/>
    <p:sldId id="283" r:id="rId29"/>
    <p:sldId id="284" r:id="rId30"/>
    <p:sldId id="285" r:id="rId31"/>
    <p:sldId id="290" r:id="rId32"/>
    <p:sldId id="299" r:id="rId33"/>
    <p:sldId id="258" r:id="rId34"/>
    <p:sldId id="291" r:id="rId35"/>
    <p:sldId id="292" r:id="rId36"/>
    <p:sldId id="293" r:id="rId37"/>
    <p:sldId id="294" r:id="rId38"/>
    <p:sldId id="295" r:id="rId39"/>
    <p:sldId id="296" r:id="rId40"/>
    <p:sldId id="263" r:id="rId41"/>
    <p:sldId id="297" r:id="rId42"/>
  </p:sldIdLst>
  <p:sldSz cx="12192000" cy="6858000"/>
  <p:notesSz cx="7010400" cy="9296400"/>
  <p:embeddedFontLst>
    <p:embeddedFont>
      <p:font typeface="Arial Narrow" panose="020B0606020202030204" pitchFamily="34" charset="0"/>
      <p:regular r:id="rId43"/>
      <p:bold r:id="rId44"/>
      <p:italic r:id="rId45"/>
      <p:boldItalic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Calibri Light" panose="020F0302020204030204" pitchFamily="34" charset="0"/>
      <p:regular r:id="rId51"/>
      <p:italic r:id="rId52"/>
    </p:embeddedFont>
    <p:embeddedFont>
      <p:font typeface="Kristen ITC" panose="03050502040202030202" pitchFamily="66" charset="0"/>
      <p:regular r:id="rId5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08AFBA-C386-4CDF-A431-F9D42C2DBE4C}" v="178" dt="2023-11-19T21:55:51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874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font" Target="fonts/font4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font" Target="fonts/font7.fntdata"/><Relationship Id="rId57" Type="http://schemas.openxmlformats.org/officeDocument/2006/relationships/tableStyles" Target="tableStyle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font" Target="fonts/font2.fntdata"/><Relationship Id="rId52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5CFAC-032B-49AA-821F-78398F652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F3171-7F35-4462-AEF4-638164353487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055AC-5856-44DB-AE40-E3269642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0B87E-E0C5-4201-AF8F-CF56589AC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510B3-221F-46B0-A487-2A20F3E9D5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3024863"/>
      </p:ext>
    </p:extLst>
  </p:cSld>
  <p:clrMapOvr>
    <a:masterClrMapping/>
  </p:clrMapOvr>
  <p:transition spd="med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7F21B-834B-4936-813A-05EA31BB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F1B0C-E2A5-4BE3-B717-9DBDDD847EF5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9D3D7-A302-466F-9083-D5C0CAD62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4A9DF-DA2B-4636-9C41-9B801A97B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04BF0-8072-481D-BD62-36B7655809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573470"/>
      </p:ext>
    </p:extLst>
  </p:cSld>
  <p:clrMapOvr>
    <a:masterClrMapping/>
  </p:clrMapOvr>
  <p:transition spd="med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62F0C-01E3-44C8-9ACB-0B512C1D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EE199-F193-437E-BBC0-E7F3EDCD410E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E0A9B-54AF-4940-9F27-3551958B2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0FEF1-8987-4113-B3C9-2A56E70E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6FFE2-E87E-463B-93D1-D847B17DBF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0931249"/>
      </p:ext>
    </p:extLst>
  </p:cSld>
  <p:clrMapOvr>
    <a:masterClrMapping/>
  </p:clrMapOvr>
  <p:transition spd="med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41D56D-9F0A-47B4-99EA-C4FB8D5C2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34102-F69E-4272-A299-C4B515DE4DD9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E733DA-9762-4EE8-BCCA-AA66E42A7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DE2801-EE68-4144-AC82-AE43CE39F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0256C9-EB4C-49E1-8E65-FF006B3ED0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8810739"/>
      </p:ext>
    </p:extLst>
  </p:cSld>
  <p:clrMapOvr>
    <a:masterClrMapping/>
  </p:clrMapOvr>
  <p:transition spd="med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6704724-EF1B-4B6D-B0B6-16DFC6A18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26FAE-37E5-47C1-AC6B-B2E450C508F3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AECA53-B50B-4290-82FF-C4F533F1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A7840A2-39A8-4EF9-96C9-35B583C4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C83725-E956-4375-96EF-95500F533E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5737447"/>
      </p:ext>
    </p:extLst>
  </p:cSld>
  <p:clrMapOvr>
    <a:masterClrMapping/>
  </p:clrMapOvr>
  <p:transition spd="med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10773D-F1E6-4343-842E-4DB3399B2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940B7-27B6-4F9E-BE87-F47EF310390A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4F7C30-479E-44FD-B534-8B94CD630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71FD93-CB62-467D-8453-C39A5258D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FF8F1-887B-4BBD-AF57-022574D0AE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943160"/>
      </p:ext>
    </p:extLst>
  </p:cSld>
  <p:clrMapOvr>
    <a:masterClrMapping/>
  </p:clrMapOvr>
  <p:transition spd="med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FF5EED7-F0DA-4F32-8349-67C985321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8AA28-96CE-44FD-8BE5-C8BD1DFBA84E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B3C4697-79EF-4CF4-9197-3BE9B5A05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E8E2941-D8F0-40C3-B480-117E03301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F3682-A94A-47DB-84AF-FBA5A9AD39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391164"/>
      </p:ext>
    </p:extLst>
  </p:cSld>
  <p:clrMapOvr>
    <a:masterClrMapping/>
  </p:clrMapOvr>
  <p:transition spd="med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301D055-A752-4CD2-AE7D-DAF970F2D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64AD7-8387-4155-A534-31CCDE103F21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C329B4-5530-4CD0-8043-C4B5FACE7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71B04A-3EC0-401E-A185-1FEF9F6D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D06A1-C875-436D-9ED4-20FEC4B725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8147217"/>
      </p:ext>
    </p:extLst>
  </p:cSld>
  <p:clrMapOvr>
    <a:masterClrMapping/>
  </p:clrMapOvr>
  <p:transition spd="med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B28D08-6C5F-499F-BD10-4660CE44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D5D8E-02C6-407F-8C53-98850C53C10F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FF3CEA-6DFC-4A08-8D8E-402C66D2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F7F8A8-BE9D-43FD-959F-9C0F2BF9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BBC6B-2D01-41DB-BB38-162355489A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233033"/>
      </p:ext>
    </p:extLst>
  </p:cSld>
  <p:clrMapOvr>
    <a:masterClrMapping/>
  </p:clrMapOvr>
  <p:transition spd="med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EC1B9-062A-4169-B9AC-1C78B02D6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15B74-CF29-4181-AE25-70B184C2C562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2CDD2-3606-48B4-81C0-697C5B07C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FF086-E91F-4ECA-8EC5-48C9A0E3D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8ECE48-1CB4-4BCD-BE3B-52B232BAEC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418049"/>
      </p:ext>
    </p:extLst>
  </p:cSld>
  <p:clrMapOvr>
    <a:masterClrMapping/>
  </p:clrMapOvr>
  <p:transition spd="med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B2012-A5C7-45CD-BA2E-E97453AEF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4CCBA-A8BE-436C-A70B-B380A797FC0B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48963-11C8-4B7E-92DE-3119A815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9C993-393C-447F-A0AC-24856C66D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0C9A6-86EB-4BD7-9EB5-EA2D0E9FE5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205237"/>
      </p:ext>
    </p:extLst>
  </p:cSld>
  <p:clrMapOvr>
    <a:masterClrMapping/>
  </p:clrMapOvr>
  <p:transition spd="med">
    <p:spli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7B0CA-97D1-4649-AC54-8122715E9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5EFC9-000D-4386-8944-97D446A34A64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01111-F662-418C-8B55-6F5732DC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AB1B9-1B74-4CF0-8BB5-F27A674F2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9F1B19-416D-4C2D-991B-F9C791CDAA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4298802"/>
      </p:ext>
    </p:extLst>
  </p:cSld>
  <p:clrMapOvr>
    <a:masterClrMapping/>
  </p:clrMapOvr>
  <p:transition spd="med">
    <p:spli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93BE6-08DC-4160-B558-4B96DCEA2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E4C7D-6CE9-4D6B-891B-4F33A1A98B71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15ACE-969C-496C-A33F-6F03AF6BE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F03A4-A226-426A-9A33-D6113DDB8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02CE5-CC23-4326-8298-72DC620C48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239082"/>
      </p:ext>
    </p:extLst>
  </p:cSld>
  <p:clrMapOvr>
    <a:masterClrMapping/>
  </p:clrMapOvr>
  <p:transition spd="med">
    <p:spli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7DC4B-5407-454F-9556-E41F2870B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C3A5D-855C-426E-9577-B43A8B250C44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6A018-BC32-44DE-9805-701CC1B92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440D9-B4D8-40BC-9120-1EA84FBBC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65C2BF-A48E-4659-B4E0-986A791F2B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6845037"/>
      </p:ext>
    </p:extLst>
  </p:cSld>
  <p:clrMapOvr>
    <a:masterClrMapping/>
  </p:clrMapOvr>
  <p:transition spd="med">
    <p:split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8B1F1FB-A7BB-4078-B137-2ED3CE4E4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1F08F-7688-4A87-960F-3F30E8BB1725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5F29792-4E80-4C0F-A814-1C5E486F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730E01-F9FE-491F-980E-8608F8238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00B78E-F5D4-4516-8DE3-EDD887C7EC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048521"/>
      </p:ext>
    </p:extLst>
  </p:cSld>
  <p:clrMapOvr>
    <a:masterClrMapping/>
  </p:clrMapOvr>
  <p:transition spd="med">
    <p:split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FC35C0E-2FBF-4EB1-B45D-A2D7369D0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8EDED-8EEA-431A-AC15-F322F50CF042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BF1DBAE-EBB2-4A62-913C-8C7CDF4F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F8ECF73-1059-4F13-9C85-FC7FF38F1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36A40-AB35-49D9-A593-03A68085CC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640665"/>
      </p:ext>
    </p:extLst>
  </p:cSld>
  <p:clrMapOvr>
    <a:masterClrMapping/>
  </p:clrMapOvr>
  <p:transition spd="med">
    <p:split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0A32475-A7DA-42B8-A56C-EDF780E89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4664B-D3CE-4C6D-A40A-4CF65C2E4CD8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A4A73DD-2C47-4034-B159-15F27ABD8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3A1C7E7-E1E7-45CC-ABA0-A3FD4D4BE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3D7D9-4193-4939-BC64-7F3B2113EE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5932644"/>
      </p:ext>
    </p:extLst>
  </p:cSld>
  <p:clrMapOvr>
    <a:masterClrMapping/>
  </p:clrMapOvr>
  <p:transition spd="med">
    <p:split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B2733B-C7F7-4CDA-8E54-1811B6E33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96680-01DC-4D99-B40F-E9F25B7F1E46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4C1674A-1046-4724-8246-260926C57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869E59B-8F02-44D8-8DE6-74488A15B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2C897-D5FA-4FE7-9489-5126556A5A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7779925"/>
      </p:ext>
    </p:extLst>
  </p:cSld>
  <p:clrMapOvr>
    <a:masterClrMapping/>
  </p:clrMapOvr>
  <p:transition spd="med">
    <p:split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BEA718-5B58-4672-95B5-7FC4AE138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F46C4-C5CC-4195-8842-40FDD596955F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B58DB32-FA95-4CF4-9727-FE66BE49C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75C67C-3AC9-4DC7-A6F8-56ED468AF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7BF41-5705-40A4-AF9E-F89187BC52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7712758"/>
      </p:ext>
    </p:extLst>
  </p:cSld>
  <p:clrMapOvr>
    <a:masterClrMapping/>
  </p:clrMapOvr>
  <p:transition spd="med">
    <p:split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507607E-8F74-4B1F-A252-86967902F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6AC50-0DAE-4500-8056-A936892789CB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80652B8-9B90-4CBA-B2BE-CED8405A5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05E8A1-8DB0-4542-A6B9-BFA6A2ED5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FD73D-B55A-46A2-807C-DD75442A59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0922952"/>
      </p:ext>
    </p:extLst>
  </p:cSld>
  <p:clrMapOvr>
    <a:masterClrMapping/>
  </p:clrMapOvr>
  <p:transition spd="med">
    <p:split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085C1-681E-4CDD-9E05-427C9B137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6B91A-5ED9-4AEB-BC52-A8D9763A3AE7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D60F8-B7C0-40FB-A142-55471FAE0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517D0-5883-434B-90AB-85F6518C4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AFF6A2-3AE1-40B7-A507-840C71FF28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8275411"/>
      </p:ext>
    </p:extLst>
  </p:cSld>
  <p:clrMapOvr>
    <a:masterClrMapping/>
  </p:clrMapOvr>
  <p:transition spd="med">
    <p:split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F101F-56FD-4BDD-A09D-4E9172B48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5DCF2-546C-49D1-97ED-C2C381C643BA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4A4BC-B69D-4D65-AB41-63B77B3ED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C73D4-DE36-4AFE-8C56-970D6F01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F19D8-D2D5-417B-A964-4F555F779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796064"/>
      </p:ext>
    </p:extLst>
  </p:cSld>
  <p:clrMapOvr>
    <a:masterClrMapping/>
  </p:clrMapOvr>
  <p:transition spd="med">
    <p:split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1DA07-1672-4B15-9D8E-BCC46CFD6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C5A2C-C656-4219-953C-8B71E7B59170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6231F-F70B-434C-9F2D-6EBC0E7F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005AB-2762-4DB1-B085-D5CEC126A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4D6F5-D4D4-4487-B10D-FB6E7E5280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4149209"/>
      </p:ext>
    </p:extLst>
  </p:cSld>
  <p:clrMapOvr>
    <a:masterClrMapping/>
  </p:clrMapOvr>
  <p:transition spd="med">
    <p:split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3B610-7986-4034-9F20-4B4718CDC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2FDBE-DF6C-4B78-81E7-DC51E1289F97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63183-AF9A-4A9B-9DBE-C87988CB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5F80E-8F91-4B66-B995-C19B7E55C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66EE37-DC83-4C69-9288-30E682CBD2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548978"/>
      </p:ext>
    </p:extLst>
  </p:cSld>
  <p:clrMapOvr>
    <a:masterClrMapping/>
  </p:clrMapOvr>
  <p:transition spd="med">
    <p:split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30833-E2BF-401E-87C0-B8C567A43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F640A-81FC-42FD-B013-D0E5257D7584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60660-450E-4333-A4B5-9E4210B39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B5C55-43C4-49AB-84D6-B40933D83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B47C8-B396-4E28-B341-321FE9418C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645517"/>
      </p:ext>
    </p:extLst>
  </p:cSld>
  <p:clrMapOvr>
    <a:masterClrMapping/>
  </p:clrMapOvr>
  <p:transition spd="med">
    <p:split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AEE0939-D1B1-468D-9281-409F21F8D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25EE-E635-4534-B3C3-61728C300CC7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CCA597B-6760-40CD-B499-A30349A48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6613448-2321-4DBA-A34A-C50267DF6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45F396-A7A0-422B-96F5-2DADF08B4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30056"/>
      </p:ext>
    </p:extLst>
  </p:cSld>
  <p:clrMapOvr>
    <a:masterClrMapping/>
  </p:clrMapOvr>
  <p:transition spd="med">
    <p:split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D2D675E-D7D9-47CC-A89F-5FB4CF502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C1247-36A0-4A5E-B54C-37024F16DE73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2A090F2-FF2A-4B47-80D9-E5E32E143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8705844-90E8-47E6-9941-0AA7031FE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0F1DE-A215-42C8-AA23-FB9FDE417B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495983"/>
      </p:ext>
    </p:extLst>
  </p:cSld>
  <p:clrMapOvr>
    <a:masterClrMapping/>
  </p:clrMapOvr>
  <p:transition spd="med">
    <p:split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B5747F0-E382-410D-A5E8-85901DD28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76BE3-A8AB-4E36-991E-2924EC72FF82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62651B5-07F1-4A2A-83E6-7F6777B49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2E7F7C-F89F-4C26-9FF2-BB0023B3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27D7E-FFE4-445C-80FE-E90FD94D86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1951176"/>
      </p:ext>
    </p:extLst>
  </p:cSld>
  <p:clrMapOvr>
    <a:masterClrMapping/>
  </p:clrMapOvr>
  <p:transition spd="med">
    <p:split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90004B2-282E-4A89-86FE-74D9295C5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E305-2CE6-447F-94ED-FB6273B2170B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83741D2-51BB-43F5-BAA1-B254D51CD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002AE90-1644-4228-807F-B836E7D7B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50EFDE-6535-42F8-8D26-64A9FF500F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5740587"/>
      </p:ext>
    </p:extLst>
  </p:cSld>
  <p:clrMapOvr>
    <a:masterClrMapping/>
  </p:clrMapOvr>
  <p:transition spd="med">
    <p:split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4CFA6AB-EA1C-4220-9A9C-2D3240980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C9B3D-BC87-491D-9B85-A0425613EEF0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7607D0-36ED-4ACD-8FDA-C34ED5526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6B38F0-B1A8-4EE7-830D-774F89690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3596FA-AFB9-4367-A13C-4F142F83C6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1864405"/>
      </p:ext>
    </p:extLst>
  </p:cSld>
  <p:clrMapOvr>
    <a:masterClrMapping/>
  </p:clrMapOvr>
  <p:transition spd="med">
    <p:split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AF1E07A-A841-4510-92C0-775B29763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B500D-8A03-4FCB-B20F-52491D300CE6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749D86-54B8-4D7B-8D84-01B81D863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E22CC2-1077-455A-8ACE-B19BBCF4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97964-6EEB-4ACC-BDB7-10D97FDFEC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23258"/>
      </p:ext>
    </p:extLst>
  </p:cSld>
  <p:clrMapOvr>
    <a:masterClrMapping/>
  </p:clrMapOvr>
  <p:transition spd="med">
    <p:split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AF372-C0B9-4CF5-95B8-CE69ACA4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DAB86-0D05-4F37-841E-177424E74C1B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8D84B-B3FB-4668-A293-9918596B3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18C65-150B-4C90-AA9C-6F898772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DFAA3C-C825-492A-8F81-4A95D44897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827886"/>
      </p:ext>
    </p:extLst>
  </p:cSld>
  <p:clrMapOvr>
    <a:masterClrMapping/>
  </p:clrMapOvr>
  <p:transition spd="med">
    <p:split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AC642-1A5B-4425-B884-10FC7483C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FF9C2-E75B-4FD0-9999-D9F5FA96C618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29AC1-7A8A-49B4-81C9-76C07A649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35A2A-DCA8-43DF-BCA3-B78B28A6F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BD5E2-DA62-4FAB-A7B3-26A8569D62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062344"/>
      </p:ext>
    </p:extLst>
  </p:cSld>
  <p:clrMapOvr>
    <a:masterClrMapping/>
  </p:clrMapOvr>
  <p:transition spd="med">
    <p:split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790BE-88B6-45BD-8D14-D4E4C56C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34823-A6BF-44BE-8164-EC2934AD3CEE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B9B2A-B080-45DB-A51F-A60EEE158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627A5-DBD3-4D44-BDCA-6C974D1F0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52358-D7BF-415F-AFA7-4807CFCE9B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8937598"/>
      </p:ext>
    </p:extLst>
  </p:cSld>
  <p:clrMapOvr>
    <a:masterClrMapping/>
  </p:clrMapOvr>
  <p:transition spd="med">
    <p:split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EC993-9504-4F83-AC41-629E14D43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BBA8F-7C9D-44BD-AC68-81A92F448FEB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96AA7-9090-47B6-BBFB-5B53E9A03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54053-B7CF-4EE2-92E4-BDEEB4A4C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0E4648-5301-413B-8999-4BD31718C4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934786"/>
      </p:ext>
    </p:extLst>
  </p:cSld>
  <p:clrMapOvr>
    <a:masterClrMapping/>
  </p:clrMapOvr>
  <p:transition spd="med">
    <p:split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49789-47FF-4CC0-967A-493BAFC67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7B6A3-8E70-4F7E-B305-A4197E0A8A26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08946-066A-47B4-87CD-94200E85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F5BC6-5FE4-42E4-BA68-CE0A3E94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447A9-D505-46F0-98DB-CADF0DB4DC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8530280"/>
      </p:ext>
    </p:extLst>
  </p:cSld>
  <p:clrMapOvr>
    <a:masterClrMapping/>
  </p:clrMapOvr>
  <p:transition spd="med">
    <p:split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F5AE59C-EA39-4EFF-BE0E-F34080849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424EE-D38B-4055-87D2-738DB48E866A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BB5F844-B80C-4236-A852-C8C32AA9E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7E4E369-63F2-4E51-8ED3-7314FE7D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0A1AD-9892-4F85-A899-F28D849422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7556"/>
      </p:ext>
    </p:extLst>
  </p:cSld>
  <p:clrMapOvr>
    <a:masterClrMapping/>
  </p:clrMapOvr>
  <p:transition spd="med">
    <p:split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1BF3905-8810-4A02-94B4-190CBBFAA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E8DFD-5865-42EA-8446-86CFF6CA1133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0E008CE-00E7-4765-AF29-5C84CAEF3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A42F315-E9BE-4923-B41F-C1971410E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D65D4-CFBE-49F1-B201-45756AF43B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6185486"/>
      </p:ext>
    </p:extLst>
  </p:cSld>
  <p:clrMapOvr>
    <a:masterClrMapping/>
  </p:clrMapOvr>
  <p:transition spd="med">
    <p:split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1FA44C2-BE2F-41C8-837F-4883D2674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2492F-9A11-48AE-AD44-198473227FBC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7F9B5EA-6A94-4BBA-92F7-D981E51B3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BCB53DB-E9BA-46B3-A195-C832B344B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DA127-2829-4712-AD1B-5C97C65A7B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1467299"/>
      </p:ext>
    </p:extLst>
  </p:cSld>
  <p:clrMapOvr>
    <a:masterClrMapping/>
  </p:clrMapOvr>
  <p:transition spd="med">
    <p:split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1E4CD72-07B4-42BF-8C5B-18381C61F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B6AC3-968D-4780-B83B-6A0B404747EB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F5929C6-A20E-4663-8D68-A52DBF98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957EDA-B396-4631-84FE-E39FB2757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10C1E-CB23-43A3-A6BD-A605573F5D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5207383"/>
      </p:ext>
    </p:extLst>
  </p:cSld>
  <p:clrMapOvr>
    <a:masterClrMapping/>
  </p:clrMapOvr>
  <p:transition spd="med">
    <p:split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F26083-3A46-4A9F-9513-66B0DCE1C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95FAB-614C-429F-9114-8EFD951977E4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0CCABB-2689-43E1-BF38-9B56CFC14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E7E2E1-1051-41E4-B8C7-D61BB5624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71FB6-75F5-46DF-B01F-B09FCC6DB1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040006"/>
      </p:ext>
    </p:extLst>
  </p:cSld>
  <p:clrMapOvr>
    <a:masterClrMapping/>
  </p:clrMapOvr>
  <p:transition spd="med">
    <p:split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66684A5-88DA-406A-957F-D5B6BE17E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F9B81-4584-4271-9824-145DD2B6B240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D349D9-858B-4C8E-B647-DB7425D2A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0EF414C-C64D-4C10-99AD-265796BCC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918215-328D-40D1-92C4-46111F8DD7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557351"/>
      </p:ext>
    </p:extLst>
  </p:cSld>
  <p:clrMapOvr>
    <a:masterClrMapping/>
  </p:clrMapOvr>
  <p:transition spd="med">
    <p:split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6581E-8B05-49F8-897D-49CDE68AE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8D0F1-EFB5-412F-9F1A-819834309615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97561-2AC9-4D3B-A0F2-94374997F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B142A-1FD6-400F-9BFF-AFA05FA6C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D9C6C-5CA6-42AE-89C1-E0C5FABF59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203780"/>
      </p:ext>
    </p:extLst>
  </p:cSld>
  <p:clrMapOvr>
    <a:masterClrMapping/>
  </p:clrMapOvr>
  <p:transition spd="med">
    <p:split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A4D71-02EC-4F3E-90A2-5A0BA056D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AB6C-B0FA-4CA3-8442-91C41E8885B0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3524E-4D2B-4B34-BB28-B7443BE69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8ED78-31EC-45F8-AAD8-117F29690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71C2B-126F-44AA-9EBD-D79C011726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626492"/>
      </p:ext>
    </p:extLst>
  </p:cSld>
  <p:clrMapOvr>
    <a:masterClrMapping/>
  </p:clrMapOvr>
  <p:transition spd="med">
    <p:split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2312E-06A4-4F66-B2E1-B6FAB8FC1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355FE-1659-4A0A-8DDE-970D7D66294B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F0167-1575-4D98-8F20-3F9C71BC0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8F936-AEC0-4238-8CC3-CA1227167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EAC783-8E65-4478-99F5-D85B1382C3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173228"/>
      </p:ext>
    </p:extLst>
  </p:cSld>
  <p:clrMapOvr>
    <a:masterClrMapping/>
  </p:clrMapOvr>
  <p:transition spd="med">
    <p:split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8D287-B7A8-469D-9037-9D92634DB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F91F1-F321-41DB-A86C-475AA2723261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EB749-61C7-4CE2-9841-E40468477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D01F9-50C2-4C20-9E6B-67C4A9F8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20C9C-4A95-4353-A0C5-10E8E57BA3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2384597"/>
      </p:ext>
    </p:extLst>
  </p:cSld>
  <p:clrMapOvr>
    <a:masterClrMapping/>
  </p:clrMapOvr>
  <p:transition spd="med">
    <p:split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5DCA6-188F-477A-82B8-5999BB83A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710A-8481-448F-BC94-8036EC46DD2B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1FE28-E13E-4760-B020-7F6B30C3D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045D9-033B-4586-95FF-B97F38096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8C7F8E-BB10-4183-A845-DA3C0B440E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412069"/>
      </p:ext>
    </p:extLst>
  </p:cSld>
  <p:clrMapOvr>
    <a:masterClrMapping/>
  </p:clrMapOvr>
  <p:transition spd="med">
    <p:split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1F11FD2-A49C-4266-9609-CF16D412B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6CDF5-EE40-4DBF-8B75-300B86A859D1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95B3F0-9E41-423E-BA4B-6853969B5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DF9C7E-3074-4D16-84C0-F0FE01D3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E9BCF-C854-4D97-8794-12F863F36C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73326"/>
      </p:ext>
    </p:extLst>
  </p:cSld>
  <p:clrMapOvr>
    <a:masterClrMapping/>
  </p:clrMapOvr>
  <p:transition spd="med">
    <p:split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5C5E073-5749-42FE-B121-40B4AF3B5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403F6-8042-4E4C-9E4B-F87B945CF95A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0F1268-C798-4E85-B8E6-7D5832E7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C059F40-F9C1-477E-8920-13D078A2D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F7D14-20ED-4F4A-A0E1-5B7D5EC7D1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3407399"/>
      </p:ext>
    </p:extLst>
  </p:cSld>
  <p:clrMapOvr>
    <a:masterClrMapping/>
  </p:clrMapOvr>
  <p:transition spd="med">
    <p:split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BD4854E-862B-4162-896C-DBBC82D28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D62E-7847-4067-9DFE-1E3DD8265656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A29F600-0C8F-4BFA-96C9-46193658D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4DFD929-E847-4863-9425-93FF55F02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81779-9E16-4036-9E2F-6FF990180F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383198"/>
      </p:ext>
    </p:extLst>
  </p:cSld>
  <p:clrMapOvr>
    <a:masterClrMapping/>
  </p:clrMapOvr>
  <p:transition spd="med">
    <p:split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012A3AB-9D96-4B33-889E-73F3AA439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58D7F-72B8-4A2B-B28B-6F9CFF8C5253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715B717-101F-41A3-B070-542852321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A542D2E-BEB7-4907-BD9B-F5D2B1D9C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9B70DD-F4EF-46E1-9AF3-139FC10679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1283653"/>
      </p:ext>
    </p:extLst>
  </p:cSld>
  <p:clrMapOvr>
    <a:masterClrMapping/>
  </p:clrMapOvr>
  <p:transition spd="med">
    <p:split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2044C2-9472-490B-BAF1-50136727D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2BF97-6D88-41E0-9813-709CD73921C6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663A523-7C8C-4734-A1EB-85CF7BA95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BAA267-D24D-45B1-9251-14F9A2E06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5D58C-8698-4F54-842E-CD792C4D03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27632"/>
      </p:ext>
    </p:extLst>
  </p:cSld>
  <p:clrMapOvr>
    <a:masterClrMapping/>
  </p:clrMapOvr>
  <p:transition spd="med">
    <p:split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1AE9D82-DD85-479E-851F-E5935E902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39D9F-AA83-4E66-82D3-44A26D22D049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1389025-209B-48F1-8F84-A1DDB2BC9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7E6F14-F1F2-4D71-B1F7-3E58E3575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E1F59-81B3-4709-B73C-EE9819F498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291116"/>
      </p:ext>
    </p:extLst>
  </p:cSld>
  <p:clrMapOvr>
    <a:masterClrMapping/>
  </p:clrMapOvr>
  <p:transition spd="med">
    <p:split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9380E-781F-4893-9447-29F0331A3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565DC-D632-497A-8AF8-1907F811A4A6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D002F-6138-4721-B70C-796246A66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A64B3-B3AD-40DE-96B4-37D7D744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7CC3E-B05B-40BE-9DFF-6221DD7D36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28088"/>
      </p:ext>
    </p:extLst>
  </p:cSld>
  <p:clrMapOvr>
    <a:masterClrMapping/>
  </p:clrMapOvr>
  <p:transition spd="med">
    <p:split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CD385-645C-47D5-8C16-61047F317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52982-7257-4B1E-BC73-4D7C7C945185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5DC3E-7F79-4DBA-9E65-0F3E546D4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2F484-7F06-49AD-8143-81F25EA5E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16F3A9-699E-49FD-AC35-B54A922C63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640589"/>
      </p:ext>
    </p:extLst>
  </p:cSld>
  <p:clrMapOvr>
    <a:masterClrMapping/>
  </p:clrMapOvr>
  <p:transition spd="med">
    <p:split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F2CB2-F53C-40D3-8AE2-F162C8B8F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457EC-427F-4C37-B3F4-EAEEAC5D53E8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93B19-3FCE-4AFF-B5D9-B3125F23E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42E78-5F16-494C-9499-9CBA001A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0B00B-181A-4F7C-A8B6-339EA7DB5A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612246"/>
      </p:ext>
    </p:extLst>
  </p:cSld>
  <p:clrMapOvr>
    <a:masterClrMapping/>
  </p:clrMapOvr>
  <p:transition spd="med">
    <p:split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CFF54-3B8D-4DE4-A65D-912B3313E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0A0A2-D5A7-4BFE-B84B-F8BF68AA070C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161B2-A83A-4B37-8CE2-99A731204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C7238-9DFC-40B3-82FA-B90C2BC7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8B8EE-E183-48BE-8BAB-929010A30A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9149749"/>
      </p:ext>
    </p:extLst>
  </p:cSld>
  <p:clrMapOvr>
    <a:masterClrMapping/>
  </p:clrMapOvr>
  <p:transition spd="med">
    <p:split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12CF7-A356-4809-98B2-15AEC5A4F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5FADF-F455-47A4-9233-57A624AA5F53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9D781-8C0C-433E-ABC6-D8E372CC1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2E845-9F9C-479F-BE9F-5CEA5D5E6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EF200-8ADC-4A3F-B1DF-78B03DDA9D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0133121"/>
      </p:ext>
    </p:extLst>
  </p:cSld>
  <p:clrMapOvr>
    <a:masterClrMapping/>
  </p:clrMapOvr>
  <p:transition spd="med">
    <p:split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A35319F-5E77-42CA-9068-31234C06C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3FFD9-D275-4252-9047-2C5299DABEE3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E3A9E-79DD-421C-9203-43255CEBC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88ABBB9-740D-4D5C-B489-0793F9ED8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E6310-5A61-4798-BC2B-85438330C8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8606464"/>
      </p:ext>
    </p:extLst>
  </p:cSld>
  <p:clrMapOvr>
    <a:masterClrMapping/>
  </p:clrMapOvr>
  <p:transition spd="med">
    <p:split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0C0AADF-2CE1-4533-9D31-3EC226604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748AF-5525-40CC-90A5-9C5E9958162D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22D8A6-1980-4520-A603-4C6BEED8E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7ECFF00-103C-4028-9CB4-AF98B41FB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1475F-4EA9-45E7-8CC2-6FF0E038A5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977319"/>
      </p:ext>
    </p:extLst>
  </p:cSld>
  <p:clrMapOvr>
    <a:masterClrMapping/>
  </p:clrMapOvr>
  <p:transition spd="med">
    <p:split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1C5BB00-C4FE-4593-AB82-7B6023805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3D8B8-2E9F-4DEB-B98A-E0DA179A9926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9AAAAF-0DD6-44D5-963E-72273BBAE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01D1D1-6E2E-4665-B82E-344B76508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6C12D-6FC7-4806-8247-F7031C7C60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448585"/>
      </p:ext>
    </p:extLst>
  </p:cSld>
  <p:clrMapOvr>
    <a:masterClrMapping/>
  </p:clrMapOvr>
  <p:transition spd="med">
    <p:split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828C73E-8B43-40FE-A10E-80292BC95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7B94E-16AA-486F-87B1-DE4AAC776B5D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358918B-BB28-4803-AA1D-171DB6396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D08E314-C938-4574-B7E1-072E5130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8B412-49FE-4F34-984F-697CC4B0F0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899148"/>
      </p:ext>
    </p:extLst>
  </p:cSld>
  <p:clrMapOvr>
    <a:masterClrMapping/>
  </p:clrMapOvr>
  <p:transition spd="med">
    <p:split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395FB56-7E9E-4B4F-9400-0600F3640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FD9B8-D1A7-4A9E-9549-30526DAC45CA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96A0F10-73C5-481C-B078-AA270A029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D9BD2DF-89FF-49FD-946F-C9A5CDB3C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EF983-7D56-49A0-BBE7-7566453E48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521539"/>
      </p:ext>
    </p:extLst>
  </p:cSld>
  <p:clrMapOvr>
    <a:masterClrMapping/>
  </p:clrMapOvr>
  <p:transition spd="med">
    <p:split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5CB24F4-DE2F-4293-9964-4BF9AF4F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C195C-8E0D-4C9B-A74E-6832EF731D86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B6C2CB6-D84A-4301-B73E-219959F1D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C21AC94-DA09-4912-A0F9-D4AF6B225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0ED95-D5E1-4F1C-847B-C29793B82C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451456"/>
      </p:ext>
    </p:extLst>
  </p:cSld>
  <p:clrMapOvr>
    <a:masterClrMapping/>
  </p:clrMapOvr>
  <p:transition spd="med">
    <p:split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ECB6E-F11F-404E-9177-7C0A6CB1A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D39BE-885D-4A0A-89DA-DF3A42C029A7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0C667-B903-479C-9457-7ADD14C23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BEB6F-7F94-4777-8E04-E000E181F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2F861-9303-4F8E-8823-DB8C9ADDD9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5313956"/>
      </p:ext>
    </p:extLst>
  </p:cSld>
  <p:clrMapOvr>
    <a:masterClrMapping/>
  </p:clrMapOvr>
  <p:transition spd="med">
    <p:split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243C1-AB3B-453E-954A-08054428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BC7EE-6440-464C-8D16-2BB75E6B3409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68E36-F5B1-475F-A72C-2F2870457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59292-61B6-427C-A0F2-2C21A625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D9382-BD25-4667-85FB-D7EBBF7F2F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986346"/>
      </p:ext>
    </p:extLst>
  </p:cSld>
  <p:clrMapOvr>
    <a:masterClrMapping/>
  </p:clrMapOvr>
  <p:transition spd="med">
    <p:split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AB04A-B85D-4DB4-84FE-D24E9B25D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F2655-6201-4A7F-89ED-E3B7D03519DF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715F9-0553-4ED3-93A4-580CAC3EB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3FF30-6D82-4152-8058-90686C06B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85F4F-B0BE-44FE-B4D4-5BCF02BFF0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220244"/>
      </p:ext>
    </p:extLst>
  </p:cSld>
  <p:clrMapOvr>
    <a:masterClrMapping/>
  </p:clrMapOvr>
  <p:transition spd="med">
    <p:split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49007-B8F9-4F5D-98E4-F88664465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0A2C2-E850-4921-BA77-29DDAAE581CC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4F994-FA44-48A2-9A6E-FC116C6F2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8F8FC-6986-4C60-8D3A-273927905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EB2AE-1F4F-4E75-8013-BFBEB877F3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247721"/>
      </p:ext>
    </p:extLst>
  </p:cSld>
  <p:clrMapOvr>
    <a:masterClrMapping/>
  </p:clrMapOvr>
  <p:transition spd="med">
    <p:split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00EFD-E4CF-4F5C-BED8-B937B71AF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09A4A-42C9-4683-A65E-E9B524634FF7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8CEA3-41AB-4378-BA26-57B60763E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75DE0-C012-4B2A-B047-C6B51221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7D40A0-EBE7-4AB6-AFC8-6687823A34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0809216"/>
      </p:ext>
    </p:extLst>
  </p:cSld>
  <p:clrMapOvr>
    <a:masterClrMapping/>
  </p:clrMapOvr>
  <p:transition spd="med">
    <p:split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2EB28CF-3A8E-4DE0-87C7-440F2EDD4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B0720-CF4C-4BEB-BDD0-465C99A53C52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CDDE526-84BC-424A-8341-5AE07D0E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46A3EB8-839C-4AB4-92C6-313112B6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F1DC50-C2A6-4363-A6C2-209BE0A12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7926405"/>
      </p:ext>
    </p:extLst>
  </p:cSld>
  <p:clrMapOvr>
    <a:masterClrMapping/>
  </p:clrMapOvr>
  <p:transition spd="med">
    <p:split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1E9BB5D-1793-43E7-A9A6-737EADDD9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89B82-F6EA-4D75-8593-F537CCF52A0F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864AA86-0096-4503-8341-8D9F7C130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1B37082-03CB-4E89-BC2E-F54A27533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0F599-BC9D-4E1D-AB04-801780750A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363559"/>
      </p:ext>
    </p:extLst>
  </p:cSld>
  <p:clrMapOvr>
    <a:masterClrMapping/>
  </p:clrMapOvr>
  <p:transition spd="med">
    <p:split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0FBA157-E48C-4CB6-92D4-40A4634A8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40BB5-A8E7-4BD4-B915-1707132779DD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0BA280-A15B-4448-BB23-46ECF6E19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1B9186F-4634-45C5-80E2-54E3D89B5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76283-F623-48AF-8753-90CD74B8DF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0009312"/>
      </p:ext>
    </p:extLst>
  </p:cSld>
  <p:clrMapOvr>
    <a:masterClrMapping/>
  </p:clrMapOvr>
  <p:transition spd="med">
    <p:split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36B832B-F690-4CD1-87BC-ABEDF55A5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FF540-46FF-4A1E-B6EA-8ADAB285F8C5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1F7748-3655-4E15-992D-F092BDFC6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8442A5C-B4A3-4F88-9B79-2413DE8B5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005F5-462B-4835-81D8-F4049500E0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742059"/>
      </p:ext>
    </p:extLst>
  </p:cSld>
  <p:clrMapOvr>
    <a:masterClrMapping/>
  </p:clrMapOvr>
  <p:transition spd="med">
    <p:split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49EA0E-3556-4BC1-894A-8DA10C6F1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B8318-A68B-49F2-8E9F-74FE030252C1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87CEEE5-9E3C-4314-95FC-D8D646962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6EC280-F92B-4FCD-AD48-466BCCA70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A2CFA-E5BE-427A-8AD4-94D3E40D5C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3217032"/>
      </p:ext>
    </p:extLst>
  </p:cSld>
  <p:clrMapOvr>
    <a:masterClrMapping/>
  </p:clrMapOvr>
  <p:transition spd="med">
    <p:split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BA56EBE-6E8D-4D8D-ACC7-D9F12D51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B425E-EADC-42D9-AE9A-F77D87439C46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B6A079-AD5B-4990-BFA3-97C4EA628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E76B64-127D-45A9-B7B0-9BF584D4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6532B0-51AC-4145-A7C2-8EF70301E7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1239281"/>
      </p:ext>
    </p:extLst>
  </p:cSld>
  <p:clrMapOvr>
    <a:masterClrMapping/>
  </p:clrMapOvr>
  <p:transition spd="med">
    <p:split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727C1-6533-4D53-A4BC-533B699EB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90B4C-3218-4204-8ECA-1011262ED1E7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29E5C-6EEF-4899-BB0F-04A84A26B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64796-41DB-4837-8B1A-B23DFE41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33EF49-1B33-467C-AA96-FE50D9DF88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4922474"/>
      </p:ext>
    </p:extLst>
  </p:cSld>
  <p:clrMapOvr>
    <a:masterClrMapping/>
  </p:clrMapOvr>
  <p:transition spd="med">
    <p:split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CB321-E9DD-4F88-8BCF-D6E64E6F4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0F3DD-8C4D-4233-A555-2610C8714EFD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A7755-97FF-409E-8B2B-0C6AF90F4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3ABA5-3AD3-4854-A4FC-7423B36DD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60D87-FBE6-4807-A514-3962D48860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769765"/>
      </p:ext>
    </p:extLst>
  </p:cSld>
  <p:clrMapOvr>
    <a:masterClrMapping/>
  </p:clrMapOvr>
  <p:transition spd="med">
    <p:split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258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9990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509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912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246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884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7311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3967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666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757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39212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6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3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7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9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0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3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9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9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4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39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047EEEE-CBCE-4D9F-BEFF-2694C0D857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5019320-6E71-4E3D-9F67-733C598768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B9111-B27B-4555-8318-AF7B7EB41F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E45320-BB0C-4DC9-9E61-0D7086094D6A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C9DF6-9FAB-46A9-A83A-3443BC8620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5A25F-5A3C-4D2E-95A8-BB882CD9F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D1362A2-4E1C-4F31-B511-4781B55F3EB5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6">
            <a:extLst>
              <a:ext uri="{FF2B5EF4-FFF2-40B4-BE49-F238E27FC236}">
                <a16:creationId xmlns:a16="http://schemas.microsoft.com/office/drawing/2014/main" id="{6748CCB7-568A-4929-86B3-386F807FB0C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04800" y="0"/>
            <a:ext cx="812800" cy="68580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FACD6F-322F-4159-A082-D765D3A8B8CA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F9A3A3-B4C5-47A6-899C-97DCC5DCFE9C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6B4450-CF61-4592-869E-A899212538D2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77C8E56E-0D8C-428D-8922-D868FFB2008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CCFB5FDD-21FB-4B83-A7F0-9720D6ABC2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67210-227C-43D1-A5AF-A93B2E75C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4632F1-B6B2-4C1A-8206-B622590DF2BE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DFE65-3066-42BF-B762-34C69721D6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9D935-50D0-4097-830A-8DCF0D704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EB856F9-889A-48AC-A798-6A0DCDFEDD46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055" name="Group 6">
            <a:extLst>
              <a:ext uri="{FF2B5EF4-FFF2-40B4-BE49-F238E27FC236}">
                <a16:creationId xmlns:a16="http://schemas.microsoft.com/office/drawing/2014/main" id="{DDB1C01F-6E45-435B-96B9-7332F89905A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04800" y="5562600"/>
            <a:ext cx="812800" cy="12954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E956749-A135-4063-9C28-090A6EADBF96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5F51180-40C2-4E71-84D4-9A72EBC15FCB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A553958-74CB-49C5-AF9A-88D387735BA1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056" name="Group 10">
            <a:extLst>
              <a:ext uri="{FF2B5EF4-FFF2-40B4-BE49-F238E27FC236}">
                <a16:creationId xmlns:a16="http://schemas.microsoft.com/office/drawing/2014/main" id="{6D422C8A-518D-41B2-B621-25982C13E39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04800" y="0"/>
            <a:ext cx="812800" cy="1295400"/>
            <a:chOff x="228600" y="0"/>
            <a:chExt cx="6096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8386EA-DA8A-4CA9-8F78-E334A124FE0D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A298434-3717-404D-A644-1ADFCFC5106B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6E53721-9B3A-4C5E-AE0D-E7F2321E9141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CFDF7DD3-D469-4C2D-ABBF-8708B9DA6F7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4BE171F4-A109-40A6-8EFA-DACDEE77F0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7865E-10A7-4620-ABA6-47C715B75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D83FC1-982A-49D6-B762-D2A271365B39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1C7E8-58B5-4888-87D6-62F384460F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7A356-E2A1-4DA4-AE65-190AD3758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754EFBF-449D-45B2-9FA6-BA7DBACDFA9C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3079" name="Group 10">
            <a:extLst>
              <a:ext uri="{FF2B5EF4-FFF2-40B4-BE49-F238E27FC236}">
                <a16:creationId xmlns:a16="http://schemas.microsoft.com/office/drawing/2014/main" id="{5C9F9F33-660C-4A0C-9E06-28D371729278}"/>
              </a:ext>
            </a:extLst>
          </p:cNvPr>
          <p:cNvGrpSpPr>
            <a:grpSpLocks/>
          </p:cNvGrpSpPr>
          <p:nvPr userDrawn="1"/>
        </p:nvGrpSpPr>
        <p:grpSpPr bwMode="auto">
          <a:xfrm rot="5400000">
            <a:off x="11023600" y="-177800"/>
            <a:ext cx="609600" cy="1727200"/>
            <a:chOff x="228600" y="0"/>
            <a:chExt cx="6096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3403421-3FC3-41A5-B9B8-4C1E71F7C04C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B54E98F-5752-4825-965E-81B6C1BDB734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E91DB23-EFD8-4B94-B7E5-FF8AED4C58D6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>
            <a:extLst>
              <a:ext uri="{FF2B5EF4-FFF2-40B4-BE49-F238E27FC236}">
                <a16:creationId xmlns:a16="http://schemas.microsoft.com/office/drawing/2014/main" id="{17EF7367-543C-428B-B134-DD6FF93BEC8C}"/>
              </a:ext>
            </a:extLst>
          </p:cNvPr>
          <p:cNvGrpSpPr>
            <a:grpSpLocks/>
          </p:cNvGrpSpPr>
          <p:nvPr userDrawn="1"/>
        </p:nvGrpSpPr>
        <p:grpSpPr bwMode="auto">
          <a:xfrm rot="5400000">
            <a:off x="558800" y="-177800"/>
            <a:ext cx="609600" cy="1727200"/>
            <a:chOff x="228600" y="0"/>
            <a:chExt cx="609600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7A359A9-C2D9-45D8-A640-EBDC36341254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E4795BC-DD3C-4713-8120-D5597C269CA0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420EF9F-3DB4-47F8-BA47-6203C0B6DB03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>
            <a:extLst>
              <a:ext uri="{FF2B5EF4-FFF2-40B4-BE49-F238E27FC236}">
                <a16:creationId xmlns:a16="http://schemas.microsoft.com/office/drawing/2014/main" id="{4DD9C51B-A5F9-4C66-B68D-1FF730D0BEC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>
            <a:extLst>
              <a:ext uri="{FF2B5EF4-FFF2-40B4-BE49-F238E27FC236}">
                <a16:creationId xmlns:a16="http://schemas.microsoft.com/office/drawing/2014/main" id="{F53760F6-7C5A-4EF0-A821-1682100F16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13875-6F68-4B5B-A818-D4FE7AAA15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A052D5-FEA2-4CC7-851F-75B4AABEEDDA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0C49C-BFC3-42F5-9C04-31746FAB3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13349-C917-4855-8CA4-A3BA618400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497A036-F5FA-4FBA-9B3F-01F283F435B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AE637D-777F-4948-AEA9-EB2992EB24E1}"/>
              </a:ext>
            </a:extLst>
          </p:cNvPr>
          <p:cNvSpPr/>
          <p:nvPr/>
        </p:nvSpPr>
        <p:spPr>
          <a:xfrm rot="5400000">
            <a:off x="6019800" y="-5638801"/>
            <a:ext cx="152400" cy="1219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D3EE28-5272-43CA-A1CB-96DB9125F4D1}"/>
              </a:ext>
            </a:extLst>
          </p:cNvPr>
          <p:cNvSpPr/>
          <p:nvPr/>
        </p:nvSpPr>
        <p:spPr>
          <a:xfrm rot="5400000">
            <a:off x="6019800" y="-5410201"/>
            <a:ext cx="152400" cy="1219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8E0E1A-D9B4-46FE-B110-2D2DDAE55221}"/>
              </a:ext>
            </a:extLst>
          </p:cNvPr>
          <p:cNvSpPr/>
          <p:nvPr/>
        </p:nvSpPr>
        <p:spPr>
          <a:xfrm rot="5400000">
            <a:off x="6019800" y="-5181601"/>
            <a:ext cx="152400" cy="1219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>
            <a:extLst>
              <a:ext uri="{FF2B5EF4-FFF2-40B4-BE49-F238E27FC236}">
                <a16:creationId xmlns:a16="http://schemas.microsoft.com/office/drawing/2014/main" id="{66EE1BD7-1342-4613-BF87-255306E474D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>
            <a:extLst>
              <a:ext uri="{FF2B5EF4-FFF2-40B4-BE49-F238E27FC236}">
                <a16:creationId xmlns:a16="http://schemas.microsoft.com/office/drawing/2014/main" id="{378BB0CC-EED7-4931-BB96-3728E557E7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59B8B-C6BC-471B-9E01-DE9FC475EF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19768A3-15D7-4AF9-83D2-16B8FC8F0165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C79EA-C172-4212-AB19-353EC333C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6506B-492D-4A80-ADED-72C457406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1908ADA-8BD4-409A-9875-5CEA3426C08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5127" name="Group 6">
            <a:extLst>
              <a:ext uri="{FF2B5EF4-FFF2-40B4-BE49-F238E27FC236}">
                <a16:creationId xmlns:a16="http://schemas.microsoft.com/office/drawing/2014/main" id="{F967CF27-380F-41D5-B4B8-960C1F0F440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04800" y="5562600"/>
            <a:ext cx="812800" cy="12954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49B7D0A-8ABA-4C16-969F-C67BF7F4F7E4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4BD40AD-EAA2-47D5-B5F4-4659EB604F71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29A0D8C-C89E-4595-9286-21ADA1716716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128" name="Group 10">
            <a:extLst>
              <a:ext uri="{FF2B5EF4-FFF2-40B4-BE49-F238E27FC236}">
                <a16:creationId xmlns:a16="http://schemas.microsoft.com/office/drawing/2014/main" id="{58D67DB2-F8F9-4B84-B985-7BEE9E2573F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04800" y="0"/>
            <a:ext cx="812800" cy="1295400"/>
            <a:chOff x="228600" y="0"/>
            <a:chExt cx="6096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9D733C0-F45B-4B30-B94B-BD74AF65C841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2602CA-51D1-42F0-8F94-21A0F27AE025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2F707F1-8EDA-4712-8C70-F9F7CF77DF45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>
            <a:extLst>
              <a:ext uri="{FF2B5EF4-FFF2-40B4-BE49-F238E27FC236}">
                <a16:creationId xmlns:a16="http://schemas.microsoft.com/office/drawing/2014/main" id="{E8235D66-E42B-4F04-8379-831DA2864C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Text Placeholder 2">
            <a:extLst>
              <a:ext uri="{FF2B5EF4-FFF2-40B4-BE49-F238E27FC236}">
                <a16:creationId xmlns:a16="http://schemas.microsoft.com/office/drawing/2014/main" id="{B242917D-B3B2-477D-A20D-1065F2F3C4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C93A6-B1BD-4607-8B8B-14D2935B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2FDD03-A47D-49A7-909D-545393A139CF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5C960-9431-4A7B-BCA0-DF782FC884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54008-DB44-4DA2-A5F8-995A03496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DA22A18-4531-4699-9F4D-17421D575C21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6151" name="Group 6">
            <a:extLst>
              <a:ext uri="{FF2B5EF4-FFF2-40B4-BE49-F238E27FC236}">
                <a16:creationId xmlns:a16="http://schemas.microsoft.com/office/drawing/2014/main" id="{209AC034-B062-4399-80FD-543AAA751EA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04800" y="5562600"/>
            <a:ext cx="812800" cy="12954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142348E-3E3F-41B2-A294-55CF09363668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52DE12D-22CC-41F3-B751-1852526E1A8B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687391D-34BC-4DF4-ABC3-05CA04A5BEDE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152" name="Group 10">
            <a:extLst>
              <a:ext uri="{FF2B5EF4-FFF2-40B4-BE49-F238E27FC236}">
                <a16:creationId xmlns:a16="http://schemas.microsoft.com/office/drawing/2014/main" id="{ED474FAF-334A-410D-B56F-51CA1587C7D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04800" y="0"/>
            <a:ext cx="812800" cy="1295400"/>
            <a:chOff x="228600" y="0"/>
            <a:chExt cx="6096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01C4A4F-EEC3-4053-B9B4-E3447FC63E31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3B9AE7A-7D16-4DF6-BD8C-6F47FF1C1DB8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87F4B20-399C-401B-B117-82C5BD65A1BA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>
            <a:extLst>
              <a:ext uri="{FF2B5EF4-FFF2-40B4-BE49-F238E27FC236}">
                <a16:creationId xmlns:a16="http://schemas.microsoft.com/office/drawing/2014/main" id="{5A9E1DD0-3895-4CF0-82FA-0D8A570E83F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CA5FBC05-1EC2-4191-B4B4-A8EF18E483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93BA4-3875-474C-8C3A-BBF336A963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E28BE9-2009-4C23-AD37-AA8AEF1389B7}" type="datetimeFigureOut">
              <a:rPr lang="en-US"/>
              <a:pPr>
                <a:defRPr/>
              </a:pPr>
              <a:t>11/19/2023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4FA54-09D0-4C60-AEF9-D2A3B7FEC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1119B-6FFA-4F20-9A70-831D11C3A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BEE16C0-5584-4F4D-B403-A65F03C9F6EB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7175" name="Group 6">
            <a:extLst>
              <a:ext uri="{FF2B5EF4-FFF2-40B4-BE49-F238E27FC236}">
                <a16:creationId xmlns:a16="http://schemas.microsoft.com/office/drawing/2014/main" id="{3628DAE3-3608-4DA3-AF85-8C7E9C96B9C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04800" y="5562600"/>
            <a:ext cx="812800" cy="1295400"/>
            <a:chOff x="228600" y="0"/>
            <a:chExt cx="6096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48E85B8-64D1-4FBC-91C6-038E9BAAAAC9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A2EFBD-57CA-456B-9707-161ECE8EBE9E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AA7A84-54F5-4188-B778-1B637C50235D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176" name="Group 10">
            <a:extLst>
              <a:ext uri="{FF2B5EF4-FFF2-40B4-BE49-F238E27FC236}">
                <a16:creationId xmlns:a16="http://schemas.microsoft.com/office/drawing/2014/main" id="{FFC2F443-81E5-4A80-A171-3DBA03C91C6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04800" y="0"/>
            <a:ext cx="812800" cy="1295400"/>
            <a:chOff x="228600" y="0"/>
            <a:chExt cx="6096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255DED-4E25-4A58-AEFB-A39133AF1FFA}"/>
                </a:ext>
              </a:extLst>
            </p:cNvPr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9FFE290-2113-4F59-A6B3-93C51DFD55A1}"/>
                </a:ext>
              </a:extLst>
            </p:cNvPr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008E860-3F35-4EBC-8A4C-4E34AF106249}"/>
                </a:ext>
              </a:extLst>
            </p:cNvPr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ransition spd="med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1232408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9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838200" y="365126"/>
            <a:ext cx="10515600" cy="6228714"/>
          </a:xfrm>
          <a:custGeom>
            <a:avLst/>
            <a:gdLst>
              <a:gd name="connsiteX0" fmla="*/ 0 w 10515600"/>
              <a:gd name="connsiteY0" fmla="*/ 184681 h 6228714"/>
              <a:gd name="connsiteX1" fmla="*/ 184681 w 10515600"/>
              <a:gd name="connsiteY1" fmla="*/ 0 h 6228714"/>
              <a:gd name="connsiteX2" fmla="*/ 759634 w 10515600"/>
              <a:gd name="connsiteY2" fmla="*/ 0 h 6228714"/>
              <a:gd name="connsiteX3" fmla="*/ 1131663 w 10515600"/>
              <a:gd name="connsiteY3" fmla="*/ 0 h 6228714"/>
              <a:gd name="connsiteX4" fmla="*/ 1503692 w 10515600"/>
              <a:gd name="connsiteY4" fmla="*/ 0 h 6228714"/>
              <a:gd name="connsiteX5" fmla="*/ 2281570 w 10515600"/>
              <a:gd name="connsiteY5" fmla="*/ 0 h 6228714"/>
              <a:gd name="connsiteX6" fmla="*/ 2653599 w 10515600"/>
              <a:gd name="connsiteY6" fmla="*/ 0 h 6228714"/>
              <a:gd name="connsiteX7" fmla="*/ 3532940 w 10515600"/>
              <a:gd name="connsiteY7" fmla="*/ 0 h 6228714"/>
              <a:gd name="connsiteX8" fmla="*/ 4310818 w 10515600"/>
              <a:gd name="connsiteY8" fmla="*/ 0 h 6228714"/>
              <a:gd name="connsiteX9" fmla="*/ 5190158 w 10515600"/>
              <a:gd name="connsiteY9" fmla="*/ 0 h 6228714"/>
              <a:gd name="connsiteX10" fmla="*/ 5562187 w 10515600"/>
              <a:gd name="connsiteY10" fmla="*/ 0 h 6228714"/>
              <a:gd name="connsiteX11" fmla="*/ 6137141 w 10515600"/>
              <a:gd name="connsiteY11" fmla="*/ 0 h 6228714"/>
              <a:gd name="connsiteX12" fmla="*/ 6712094 w 10515600"/>
              <a:gd name="connsiteY12" fmla="*/ 0 h 6228714"/>
              <a:gd name="connsiteX13" fmla="*/ 7591435 w 10515600"/>
              <a:gd name="connsiteY13" fmla="*/ 0 h 6228714"/>
              <a:gd name="connsiteX14" fmla="*/ 8369313 w 10515600"/>
              <a:gd name="connsiteY14" fmla="*/ 0 h 6228714"/>
              <a:gd name="connsiteX15" fmla="*/ 8842804 w 10515600"/>
              <a:gd name="connsiteY15" fmla="*/ 0 h 6228714"/>
              <a:gd name="connsiteX16" fmla="*/ 9417758 w 10515600"/>
              <a:gd name="connsiteY16" fmla="*/ 0 h 6228714"/>
              <a:gd name="connsiteX17" fmla="*/ 10330919 w 10515600"/>
              <a:gd name="connsiteY17" fmla="*/ 0 h 6228714"/>
              <a:gd name="connsiteX18" fmla="*/ 10515600 w 10515600"/>
              <a:gd name="connsiteY18" fmla="*/ 184681 h 6228714"/>
              <a:gd name="connsiteX19" fmla="*/ 10515600 w 10515600"/>
              <a:gd name="connsiteY19" fmla="*/ 835720 h 6228714"/>
              <a:gd name="connsiteX20" fmla="*/ 10515600 w 10515600"/>
              <a:gd name="connsiteY20" fmla="*/ 1369572 h 6228714"/>
              <a:gd name="connsiteX21" fmla="*/ 10515600 w 10515600"/>
              <a:gd name="connsiteY21" fmla="*/ 2137798 h 6228714"/>
              <a:gd name="connsiteX22" fmla="*/ 10515600 w 10515600"/>
              <a:gd name="connsiteY22" fmla="*/ 2847431 h 6228714"/>
              <a:gd name="connsiteX23" fmla="*/ 10515600 w 10515600"/>
              <a:gd name="connsiteY23" fmla="*/ 3322690 h 6228714"/>
              <a:gd name="connsiteX24" fmla="*/ 10515600 w 10515600"/>
              <a:gd name="connsiteY24" fmla="*/ 3915135 h 6228714"/>
              <a:gd name="connsiteX25" fmla="*/ 10515600 w 10515600"/>
              <a:gd name="connsiteY25" fmla="*/ 4566174 h 6228714"/>
              <a:gd name="connsiteX26" fmla="*/ 10515600 w 10515600"/>
              <a:gd name="connsiteY26" fmla="*/ 5334400 h 6228714"/>
              <a:gd name="connsiteX27" fmla="*/ 10515600 w 10515600"/>
              <a:gd name="connsiteY27" fmla="*/ 6044033 h 6228714"/>
              <a:gd name="connsiteX28" fmla="*/ 10330919 w 10515600"/>
              <a:gd name="connsiteY28" fmla="*/ 6228714 h 6228714"/>
              <a:gd name="connsiteX29" fmla="*/ 9958890 w 10515600"/>
              <a:gd name="connsiteY29" fmla="*/ 6228714 h 6228714"/>
              <a:gd name="connsiteX30" fmla="*/ 9586862 w 10515600"/>
              <a:gd name="connsiteY30" fmla="*/ 6228714 h 6228714"/>
              <a:gd name="connsiteX31" fmla="*/ 8808983 w 10515600"/>
              <a:gd name="connsiteY31" fmla="*/ 6228714 h 6228714"/>
              <a:gd name="connsiteX32" fmla="*/ 8031105 w 10515600"/>
              <a:gd name="connsiteY32" fmla="*/ 6228714 h 6228714"/>
              <a:gd name="connsiteX33" fmla="*/ 7354689 w 10515600"/>
              <a:gd name="connsiteY33" fmla="*/ 6228714 h 6228714"/>
              <a:gd name="connsiteX34" fmla="*/ 6576811 w 10515600"/>
              <a:gd name="connsiteY34" fmla="*/ 6228714 h 6228714"/>
              <a:gd name="connsiteX35" fmla="*/ 6103320 w 10515600"/>
              <a:gd name="connsiteY35" fmla="*/ 6228714 h 6228714"/>
              <a:gd name="connsiteX36" fmla="*/ 5528366 w 10515600"/>
              <a:gd name="connsiteY36" fmla="*/ 6228714 h 6228714"/>
              <a:gd name="connsiteX37" fmla="*/ 5156338 w 10515600"/>
              <a:gd name="connsiteY37" fmla="*/ 6228714 h 6228714"/>
              <a:gd name="connsiteX38" fmla="*/ 4479922 w 10515600"/>
              <a:gd name="connsiteY38" fmla="*/ 6228714 h 6228714"/>
              <a:gd name="connsiteX39" fmla="*/ 3803506 w 10515600"/>
              <a:gd name="connsiteY39" fmla="*/ 6228714 h 6228714"/>
              <a:gd name="connsiteX40" fmla="*/ 3330015 w 10515600"/>
              <a:gd name="connsiteY40" fmla="*/ 6228714 h 6228714"/>
              <a:gd name="connsiteX41" fmla="*/ 2552137 w 10515600"/>
              <a:gd name="connsiteY41" fmla="*/ 6228714 h 6228714"/>
              <a:gd name="connsiteX42" fmla="*/ 1977183 w 10515600"/>
              <a:gd name="connsiteY42" fmla="*/ 6228714 h 6228714"/>
              <a:gd name="connsiteX43" fmla="*/ 1402230 w 10515600"/>
              <a:gd name="connsiteY43" fmla="*/ 6228714 h 6228714"/>
              <a:gd name="connsiteX44" fmla="*/ 827276 w 10515600"/>
              <a:gd name="connsiteY44" fmla="*/ 6228714 h 6228714"/>
              <a:gd name="connsiteX45" fmla="*/ 184681 w 10515600"/>
              <a:gd name="connsiteY45" fmla="*/ 6228714 h 6228714"/>
              <a:gd name="connsiteX46" fmla="*/ 0 w 10515600"/>
              <a:gd name="connsiteY46" fmla="*/ 6044033 h 6228714"/>
              <a:gd name="connsiteX47" fmla="*/ 0 w 10515600"/>
              <a:gd name="connsiteY47" fmla="*/ 5334400 h 6228714"/>
              <a:gd name="connsiteX48" fmla="*/ 0 w 10515600"/>
              <a:gd name="connsiteY48" fmla="*/ 4683361 h 6228714"/>
              <a:gd name="connsiteX49" fmla="*/ 0 w 10515600"/>
              <a:gd name="connsiteY49" fmla="*/ 3973729 h 6228714"/>
              <a:gd name="connsiteX50" fmla="*/ 0 w 10515600"/>
              <a:gd name="connsiteY50" fmla="*/ 3264096 h 6228714"/>
              <a:gd name="connsiteX51" fmla="*/ 0 w 10515600"/>
              <a:gd name="connsiteY51" fmla="*/ 2730244 h 6228714"/>
              <a:gd name="connsiteX52" fmla="*/ 0 w 10515600"/>
              <a:gd name="connsiteY52" fmla="*/ 2254985 h 6228714"/>
              <a:gd name="connsiteX53" fmla="*/ 0 w 10515600"/>
              <a:gd name="connsiteY53" fmla="*/ 1779727 h 6228714"/>
              <a:gd name="connsiteX54" fmla="*/ 0 w 10515600"/>
              <a:gd name="connsiteY54" fmla="*/ 1011501 h 6228714"/>
              <a:gd name="connsiteX55" fmla="*/ 0 w 10515600"/>
              <a:gd name="connsiteY55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0515600" h="6228714" fill="none" extrusionOk="0">
                <a:moveTo>
                  <a:pt x="0" y="184681"/>
                </a:moveTo>
                <a:cubicBezTo>
                  <a:pt x="-21489" y="80130"/>
                  <a:pt x="77792" y="-17542"/>
                  <a:pt x="184681" y="0"/>
                </a:cubicBezTo>
                <a:cubicBezTo>
                  <a:pt x="311449" y="6331"/>
                  <a:pt x="531223" y="-5693"/>
                  <a:pt x="759634" y="0"/>
                </a:cubicBezTo>
                <a:cubicBezTo>
                  <a:pt x="988045" y="5693"/>
                  <a:pt x="1056698" y="5941"/>
                  <a:pt x="1131663" y="0"/>
                </a:cubicBezTo>
                <a:cubicBezTo>
                  <a:pt x="1206628" y="-5941"/>
                  <a:pt x="1375074" y="4260"/>
                  <a:pt x="1503692" y="0"/>
                </a:cubicBezTo>
                <a:cubicBezTo>
                  <a:pt x="1632310" y="-4260"/>
                  <a:pt x="1945308" y="-22143"/>
                  <a:pt x="2281570" y="0"/>
                </a:cubicBezTo>
                <a:cubicBezTo>
                  <a:pt x="2617832" y="22143"/>
                  <a:pt x="2482533" y="-397"/>
                  <a:pt x="2653599" y="0"/>
                </a:cubicBezTo>
                <a:cubicBezTo>
                  <a:pt x="2824665" y="397"/>
                  <a:pt x="3174233" y="31422"/>
                  <a:pt x="3532940" y="0"/>
                </a:cubicBezTo>
                <a:cubicBezTo>
                  <a:pt x="3891647" y="-31422"/>
                  <a:pt x="4090951" y="10213"/>
                  <a:pt x="4310818" y="0"/>
                </a:cubicBezTo>
                <a:cubicBezTo>
                  <a:pt x="4530685" y="-10213"/>
                  <a:pt x="4752899" y="10158"/>
                  <a:pt x="5190158" y="0"/>
                </a:cubicBezTo>
                <a:cubicBezTo>
                  <a:pt x="5627417" y="-10158"/>
                  <a:pt x="5405572" y="-13151"/>
                  <a:pt x="5562187" y="0"/>
                </a:cubicBezTo>
                <a:cubicBezTo>
                  <a:pt x="5718802" y="13151"/>
                  <a:pt x="5880096" y="26650"/>
                  <a:pt x="6137141" y="0"/>
                </a:cubicBezTo>
                <a:cubicBezTo>
                  <a:pt x="6394186" y="-26650"/>
                  <a:pt x="6542640" y="28121"/>
                  <a:pt x="6712094" y="0"/>
                </a:cubicBezTo>
                <a:cubicBezTo>
                  <a:pt x="6881548" y="-28121"/>
                  <a:pt x="7167185" y="-8351"/>
                  <a:pt x="7591435" y="0"/>
                </a:cubicBezTo>
                <a:cubicBezTo>
                  <a:pt x="8015685" y="8351"/>
                  <a:pt x="8081301" y="-28609"/>
                  <a:pt x="8369313" y="0"/>
                </a:cubicBezTo>
                <a:cubicBezTo>
                  <a:pt x="8657325" y="28609"/>
                  <a:pt x="8662370" y="-14556"/>
                  <a:pt x="8842804" y="0"/>
                </a:cubicBezTo>
                <a:cubicBezTo>
                  <a:pt x="9023238" y="14556"/>
                  <a:pt x="9193140" y="-14051"/>
                  <a:pt x="9417758" y="0"/>
                </a:cubicBezTo>
                <a:cubicBezTo>
                  <a:pt x="9642376" y="14051"/>
                  <a:pt x="10076017" y="23794"/>
                  <a:pt x="10330919" y="0"/>
                </a:cubicBezTo>
                <a:cubicBezTo>
                  <a:pt x="10422778" y="5534"/>
                  <a:pt x="10538129" y="92237"/>
                  <a:pt x="10515600" y="184681"/>
                </a:cubicBezTo>
                <a:cubicBezTo>
                  <a:pt x="10537122" y="497248"/>
                  <a:pt x="10516362" y="571311"/>
                  <a:pt x="10515600" y="835720"/>
                </a:cubicBezTo>
                <a:cubicBezTo>
                  <a:pt x="10514838" y="1100129"/>
                  <a:pt x="10497783" y="1201181"/>
                  <a:pt x="10515600" y="1369572"/>
                </a:cubicBezTo>
                <a:cubicBezTo>
                  <a:pt x="10533417" y="1537963"/>
                  <a:pt x="10505731" y="1827973"/>
                  <a:pt x="10515600" y="2137798"/>
                </a:cubicBezTo>
                <a:cubicBezTo>
                  <a:pt x="10525469" y="2447623"/>
                  <a:pt x="10540128" y="2613671"/>
                  <a:pt x="10515600" y="2847431"/>
                </a:cubicBezTo>
                <a:cubicBezTo>
                  <a:pt x="10491072" y="3081191"/>
                  <a:pt x="10511894" y="3092225"/>
                  <a:pt x="10515600" y="3322690"/>
                </a:cubicBezTo>
                <a:cubicBezTo>
                  <a:pt x="10519306" y="3553155"/>
                  <a:pt x="10521582" y="3721277"/>
                  <a:pt x="10515600" y="3915135"/>
                </a:cubicBezTo>
                <a:cubicBezTo>
                  <a:pt x="10509618" y="4108994"/>
                  <a:pt x="10502591" y="4418398"/>
                  <a:pt x="10515600" y="4566174"/>
                </a:cubicBezTo>
                <a:cubicBezTo>
                  <a:pt x="10528609" y="4713950"/>
                  <a:pt x="10552863" y="5047155"/>
                  <a:pt x="10515600" y="5334400"/>
                </a:cubicBezTo>
                <a:cubicBezTo>
                  <a:pt x="10478337" y="5621645"/>
                  <a:pt x="10530663" y="5793689"/>
                  <a:pt x="10515600" y="6044033"/>
                </a:cubicBezTo>
                <a:cubicBezTo>
                  <a:pt x="10512326" y="6140925"/>
                  <a:pt x="10431087" y="6232772"/>
                  <a:pt x="10330919" y="6228714"/>
                </a:cubicBezTo>
                <a:cubicBezTo>
                  <a:pt x="10239049" y="6213527"/>
                  <a:pt x="10073561" y="6218405"/>
                  <a:pt x="9958890" y="6228714"/>
                </a:cubicBezTo>
                <a:cubicBezTo>
                  <a:pt x="9844219" y="6239023"/>
                  <a:pt x="9683813" y="6244025"/>
                  <a:pt x="9586862" y="6228714"/>
                </a:cubicBezTo>
                <a:cubicBezTo>
                  <a:pt x="9489911" y="6213403"/>
                  <a:pt x="9106982" y="6256581"/>
                  <a:pt x="8808983" y="6228714"/>
                </a:cubicBezTo>
                <a:cubicBezTo>
                  <a:pt x="8510984" y="6200847"/>
                  <a:pt x="8356698" y="6200500"/>
                  <a:pt x="8031105" y="6228714"/>
                </a:cubicBezTo>
                <a:cubicBezTo>
                  <a:pt x="7705512" y="6256928"/>
                  <a:pt x="7659419" y="6215681"/>
                  <a:pt x="7354689" y="6228714"/>
                </a:cubicBezTo>
                <a:cubicBezTo>
                  <a:pt x="7049959" y="6241747"/>
                  <a:pt x="6839324" y="6199548"/>
                  <a:pt x="6576811" y="6228714"/>
                </a:cubicBezTo>
                <a:cubicBezTo>
                  <a:pt x="6314298" y="6257880"/>
                  <a:pt x="6337016" y="6244529"/>
                  <a:pt x="6103320" y="6228714"/>
                </a:cubicBezTo>
                <a:cubicBezTo>
                  <a:pt x="5869624" y="6212899"/>
                  <a:pt x="5684833" y="6246215"/>
                  <a:pt x="5528366" y="6228714"/>
                </a:cubicBezTo>
                <a:cubicBezTo>
                  <a:pt x="5371899" y="6211213"/>
                  <a:pt x="5339622" y="6226199"/>
                  <a:pt x="5156338" y="6228714"/>
                </a:cubicBezTo>
                <a:cubicBezTo>
                  <a:pt x="4973054" y="6231229"/>
                  <a:pt x="4729273" y="6217724"/>
                  <a:pt x="4479922" y="6228714"/>
                </a:cubicBezTo>
                <a:cubicBezTo>
                  <a:pt x="4230571" y="6239704"/>
                  <a:pt x="3986702" y="6216504"/>
                  <a:pt x="3803506" y="6228714"/>
                </a:cubicBezTo>
                <a:cubicBezTo>
                  <a:pt x="3620310" y="6240924"/>
                  <a:pt x="3490629" y="6226672"/>
                  <a:pt x="3330015" y="6228714"/>
                </a:cubicBezTo>
                <a:cubicBezTo>
                  <a:pt x="3169401" y="6230756"/>
                  <a:pt x="2783330" y="6266618"/>
                  <a:pt x="2552137" y="6228714"/>
                </a:cubicBezTo>
                <a:cubicBezTo>
                  <a:pt x="2320944" y="6190810"/>
                  <a:pt x="2220822" y="6248340"/>
                  <a:pt x="1977183" y="6228714"/>
                </a:cubicBezTo>
                <a:cubicBezTo>
                  <a:pt x="1733544" y="6209088"/>
                  <a:pt x="1617951" y="6212651"/>
                  <a:pt x="1402230" y="6228714"/>
                </a:cubicBezTo>
                <a:cubicBezTo>
                  <a:pt x="1186509" y="6244777"/>
                  <a:pt x="950352" y="6247289"/>
                  <a:pt x="827276" y="6228714"/>
                </a:cubicBezTo>
                <a:cubicBezTo>
                  <a:pt x="704200" y="6210139"/>
                  <a:pt x="434216" y="6252426"/>
                  <a:pt x="184681" y="6228714"/>
                </a:cubicBezTo>
                <a:cubicBezTo>
                  <a:pt x="80981" y="6252073"/>
                  <a:pt x="16673" y="6133672"/>
                  <a:pt x="0" y="6044033"/>
                </a:cubicBezTo>
                <a:cubicBezTo>
                  <a:pt x="14284" y="5803972"/>
                  <a:pt x="-11399" y="5534737"/>
                  <a:pt x="0" y="5334400"/>
                </a:cubicBezTo>
                <a:cubicBezTo>
                  <a:pt x="11399" y="5134063"/>
                  <a:pt x="5493" y="4878874"/>
                  <a:pt x="0" y="4683361"/>
                </a:cubicBezTo>
                <a:cubicBezTo>
                  <a:pt x="-5493" y="4487848"/>
                  <a:pt x="-5271" y="4289361"/>
                  <a:pt x="0" y="3973729"/>
                </a:cubicBezTo>
                <a:cubicBezTo>
                  <a:pt x="5271" y="3658097"/>
                  <a:pt x="7255" y="3564963"/>
                  <a:pt x="0" y="3264096"/>
                </a:cubicBezTo>
                <a:cubicBezTo>
                  <a:pt x="-7255" y="2963229"/>
                  <a:pt x="-12306" y="2892625"/>
                  <a:pt x="0" y="2730244"/>
                </a:cubicBezTo>
                <a:cubicBezTo>
                  <a:pt x="12306" y="2567863"/>
                  <a:pt x="-5632" y="2350252"/>
                  <a:pt x="0" y="2254985"/>
                </a:cubicBezTo>
                <a:cubicBezTo>
                  <a:pt x="5632" y="2159718"/>
                  <a:pt x="-12309" y="1933453"/>
                  <a:pt x="0" y="1779727"/>
                </a:cubicBezTo>
                <a:cubicBezTo>
                  <a:pt x="12309" y="1626001"/>
                  <a:pt x="-22310" y="1317701"/>
                  <a:pt x="0" y="1011501"/>
                </a:cubicBezTo>
                <a:cubicBezTo>
                  <a:pt x="22310" y="705301"/>
                  <a:pt x="40232" y="421635"/>
                  <a:pt x="0" y="184681"/>
                </a:cubicBezTo>
                <a:close/>
              </a:path>
              <a:path w="105156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52877" y="-13103"/>
                  <a:pt x="700457" y="16609"/>
                  <a:pt x="962559" y="0"/>
                </a:cubicBezTo>
                <a:cubicBezTo>
                  <a:pt x="1224661" y="-16609"/>
                  <a:pt x="1424419" y="-23590"/>
                  <a:pt x="1841900" y="0"/>
                </a:cubicBezTo>
                <a:cubicBezTo>
                  <a:pt x="2259381" y="23590"/>
                  <a:pt x="2050574" y="7659"/>
                  <a:pt x="2213929" y="0"/>
                </a:cubicBezTo>
                <a:cubicBezTo>
                  <a:pt x="2377284" y="-7659"/>
                  <a:pt x="2748359" y="-15549"/>
                  <a:pt x="2890344" y="0"/>
                </a:cubicBezTo>
                <a:cubicBezTo>
                  <a:pt x="3032329" y="15549"/>
                  <a:pt x="3163337" y="1458"/>
                  <a:pt x="3262373" y="0"/>
                </a:cubicBezTo>
                <a:cubicBezTo>
                  <a:pt x="3361409" y="-1458"/>
                  <a:pt x="3788559" y="-18089"/>
                  <a:pt x="3938789" y="0"/>
                </a:cubicBezTo>
                <a:cubicBezTo>
                  <a:pt x="4089019" y="18089"/>
                  <a:pt x="4372322" y="-26590"/>
                  <a:pt x="4513743" y="0"/>
                </a:cubicBezTo>
                <a:cubicBezTo>
                  <a:pt x="4655164" y="26590"/>
                  <a:pt x="5018666" y="13025"/>
                  <a:pt x="5291621" y="0"/>
                </a:cubicBezTo>
                <a:cubicBezTo>
                  <a:pt x="5564576" y="-13025"/>
                  <a:pt x="5535886" y="-16446"/>
                  <a:pt x="5663650" y="0"/>
                </a:cubicBezTo>
                <a:cubicBezTo>
                  <a:pt x="5791414" y="16446"/>
                  <a:pt x="5969296" y="9641"/>
                  <a:pt x="6238603" y="0"/>
                </a:cubicBezTo>
                <a:cubicBezTo>
                  <a:pt x="6507910" y="-9641"/>
                  <a:pt x="6813142" y="30699"/>
                  <a:pt x="7016481" y="0"/>
                </a:cubicBezTo>
                <a:cubicBezTo>
                  <a:pt x="7219820" y="-30699"/>
                  <a:pt x="7272825" y="-5844"/>
                  <a:pt x="7388510" y="0"/>
                </a:cubicBezTo>
                <a:cubicBezTo>
                  <a:pt x="7504195" y="5844"/>
                  <a:pt x="7951208" y="31330"/>
                  <a:pt x="8166388" y="0"/>
                </a:cubicBezTo>
                <a:cubicBezTo>
                  <a:pt x="8381568" y="-31330"/>
                  <a:pt x="8448087" y="10978"/>
                  <a:pt x="8538417" y="0"/>
                </a:cubicBezTo>
                <a:cubicBezTo>
                  <a:pt x="8628747" y="-10978"/>
                  <a:pt x="9065330" y="919"/>
                  <a:pt x="9417758" y="0"/>
                </a:cubicBezTo>
                <a:cubicBezTo>
                  <a:pt x="9770186" y="-919"/>
                  <a:pt x="10120377" y="2683"/>
                  <a:pt x="10330919" y="0"/>
                </a:cubicBezTo>
                <a:cubicBezTo>
                  <a:pt x="10430098" y="20358"/>
                  <a:pt x="10528006" y="86721"/>
                  <a:pt x="10515600" y="184681"/>
                </a:cubicBezTo>
                <a:cubicBezTo>
                  <a:pt x="10544700" y="543576"/>
                  <a:pt x="10532263" y="684998"/>
                  <a:pt x="10515600" y="952907"/>
                </a:cubicBezTo>
                <a:cubicBezTo>
                  <a:pt x="10498937" y="1220816"/>
                  <a:pt x="10500322" y="1287782"/>
                  <a:pt x="10515600" y="1545353"/>
                </a:cubicBezTo>
                <a:cubicBezTo>
                  <a:pt x="10530878" y="1802924"/>
                  <a:pt x="10537084" y="1817334"/>
                  <a:pt x="10515600" y="2020611"/>
                </a:cubicBezTo>
                <a:cubicBezTo>
                  <a:pt x="10494116" y="2223888"/>
                  <a:pt x="10511842" y="2378609"/>
                  <a:pt x="10515600" y="2730244"/>
                </a:cubicBezTo>
                <a:cubicBezTo>
                  <a:pt x="10519358" y="3081879"/>
                  <a:pt x="10482013" y="3187875"/>
                  <a:pt x="10515600" y="3498470"/>
                </a:cubicBezTo>
                <a:cubicBezTo>
                  <a:pt x="10549187" y="3809065"/>
                  <a:pt x="10489441" y="3997475"/>
                  <a:pt x="10515600" y="4208103"/>
                </a:cubicBezTo>
                <a:cubicBezTo>
                  <a:pt x="10541759" y="4418731"/>
                  <a:pt x="10530946" y="4639834"/>
                  <a:pt x="10515600" y="4859142"/>
                </a:cubicBezTo>
                <a:cubicBezTo>
                  <a:pt x="10500254" y="5078450"/>
                  <a:pt x="10543343" y="5279693"/>
                  <a:pt x="10515600" y="5451587"/>
                </a:cubicBezTo>
                <a:cubicBezTo>
                  <a:pt x="10487857" y="5623482"/>
                  <a:pt x="10511240" y="5786173"/>
                  <a:pt x="10515600" y="6044033"/>
                </a:cubicBezTo>
                <a:cubicBezTo>
                  <a:pt x="10502379" y="6131552"/>
                  <a:pt x="10423206" y="6223959"/>
                  <a:pt x="10330919" y="6228714"/>
                </a:cubicBezTo>
                <a:cubicBezTo>
                  <a:pt x="10170675" y="6244029"/>
                  <a:pt x="10092810" y="6210269"/>
                  <a:pt x="9857428" y="6228714"/>
                </a:cubicBezTo>
                <a:cubicBezTo>
                  <a:pt x="9622046" y="6247159"/>
                  <a:pt x="9427733" y="6214626"/>
                  <a:pt x="9079550" y="6228714"/>
                </a:cubicBezTo>
                <a:cubicBezTo>
                  <a:pt x="8731367" y="6242802"/>
                  <a:pt x="8820954" y="6217683"/>
                  <a:pt x="8707521" y="6228714"/>
                </a:cubicBezTo>
                <a:cubicBezTo>
                  <a:pt x="8594088" y="6239745"/>
                  <a:pt x="8232679" y="6261493"/>
                  <a:pt x="7929643" y="6228714"/>
                </a:cubicBezTo>
                <a:cubicBezTo>
                  <a:pt x="7626607" y="6195935"/>
                  <a:pt x="7490995" y="6246239"/>
                  <a:pt x="7354689" y="6228714"/>
                </a:cubicBezTo>
                <a:cubicBezTo>
                  <a:pt x="7218383" y="6211189"/>
                  <a:pt x="6895777" y="6239937"/>
                  <a:pt x="6678273" y="6228714"/>
                </a:cubicBezTo>
                <a:cubicBezTo>
                  <a:pt x="6460769" y="6217491"/>
                  <a:pt x="6308628" y="6199160"/>
                  <a:pt x="6001857" y="6228714"/>
                </a:cubicBezTo>
                <a:cubicBezTo>
                  <a:pt x="5695086" y="6258268"/>
                  <a:pt x="5760126" y="6213834"/>
                  <a:pt x="5528366" y="6228714"/>
                </a:cubicBezTo>
                <a:cubicBezTo>
                  <a:pt x="5296606" y="6243594"/>
                  <a:pt x="5099277" y="6231927"/>
                  <a:pt x="4851950" y="6228714"/>
                </a:cubicBezTo>
                <a:cubicBezTo>
                  <a:pt x="4604623" y="6225501"/>
                  <a:pt x="4388250" y="6259853"/>
                  <a:pt x="4074072" y="6228714"/>
                </a:cubicBezTo>
                <a:cubicBezTo>
                  <a:pt x="3759894" y="6197575"/>
                  <a:pt x="3679876" y="6229171"/>
                  <a:pt x="3296194" y="6228714"/>
                </a:cubicBezTo>
                <a:cubicBezTo>
                  <a:pt x="2912512" y="6228257"/>
                  <a:pt x="3042511" y="6216381"/>
                  <a:pt x="2924165" y="6228714"/>
                </a:cubicBezTo>
                <a:cubicBezTo>
                  <a:pt x="2805819" y="6241047"/>
                  <a:pt x="2344765" y="6235236"/>
                  <a:pt x="2146287" y="6228714"/>
                </a:cubicBezTo>
                <a:cubicBezTo>
                  <a:pt x="1947809" y="6222192"/>
                  <a:pt x="1693682" y="6208641"/>
                  <a:pt x="1571334" y="6228714"/>
                </a:cubicBezTo>
                <a:cubicBezTo>
                  <a:pt x="1448986" y="6248787"/>
                  <a:pt x="1067696" y="6194962"/>
                  <a:pt x="793455" y="6228714"/>
                </a:cubicBezTo>
                <a:cubicBezTo>
                  <a:pt x="519214" y="6262466"/>
                  <a:pt x="440108" y="6202343"/>
                  <a:pt x="184681" y="6228714"/>
                </a:cubicBezTo>
                <a:cubicBezTo>
                  <a:pt x="94405" y="6226146"/>
                  <a:pt x="-11354" y="6163996"/>
                  <a:pt x="0" y="6044033"/>
                </a:cubicBezTo>
                <a:cubicBezTo>
                  <a:pt x="15308" y="5906272"/>
                  <a:pt x="20780" y="5733007"/>
                  <a:pt x="0" y="5568774"/>
                </a:cubicBezTo>
                <a:cubicBezTo>
                  <a:pt x="-20780" y="5404541"/>
                  <a:pt x="-34646" y="5010505"/>
                  <a:pt x="0" y="4800548"/>
                </a:cubicBezTo>
                <a:cubicBezTo>
                  <a:pt x="34646" y="4590591"/>
                  <a:pt x="-21078" y="4431241"/>
                  <a:pt x="0" y="4325290"/>
                </a:cubicBezTo>
                <a:cubicBezTo>
                  <a:pt x="21078" y="4219339"/>
                  <a:pt x="11371" y="3916821"/>
                  <a:pt x="0" y="3615657"/>
                </a:cubicBezTo>
                <a:cubicBezTo>
                  <a:pt x="-11371" y="3314493"/>
                  <a:pt x="25106" y="3196824"/>
                  <a:pt x="0" y="3023212"/>
                </a:cubicBezTo>
                <a:cubicBezTo>
                  <a:pt x="-25106" y="2849600"/>
                  <a:pt x="-11982" y="2686754"/>
                  <a:pt x="0" y="2547953"/>
                </a:cubicBezTo>
                <a:cubicBezTo>
                  <a:pt x="11982" y="2409152"/>
                  <a:pt x="34798" y="2033775"/>
                  <a:pt x="0" y="1779727"/>
                </a:cubicBezTo>
                <a:cubicBezTo>
                  <a:pt x="-34798" y="1525679"/>
                  <a:pt x="-11835" y="1435708"/>
                  <a:pt x="0" y="1304468"/>
                </a:cubicBezTo>
                <a:cubicBezTo>
                  <a:pt x="11835" y="1173228"/>
                  <a:pt x="-10721" y="682350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279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AE0ABD-861F-48A5-978C-9D899B46AFFC}"/>
              </a:ext>
            </a:extLst>
          </p:cNvPr>
          <p:cNvSpPr/>
          <p:nvPr/>
        </p:nvSpPr>
        <p:spPr>
          <a:xfrm>
            <a:off x="2296160" y="533400"/>
            <a:ext cx="7391400" cy="186204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27D8E2-D0C4-4B2A-B484-1481DFD5D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200401"/>
            <a:ext cx="769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 dirty="0">
                <a:solidFill>
                  <a:srgbClr val="FFFF00"/>
                </a:solidFill>
                <a:latin typeface="Arial Narrow" panose="020B0606020202030204" pitchFamily="34" charset="0"/>
              </a:rPr>
              <a:t>Is praised by all – even those dishonest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58B5C4-5362-45D1-88BD-5BCF5C33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886200"/>
            <a:ext cx="76962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i="1" dirty="0">
                <a:solidFill>
                  <a:srgbClr val="FFFF99"/>
                </a:solidFill>
                <a:latin typeface="Arial Narrow" panose="020B0606020202030204" pitchFamily="34" charset="0"/>
              </a:rPr>
              <a:t>“Honesty is the best policy”</a:t>
            </a:r>
          </a:p>
          <a:p>
            <a:pPr algn="ctr" eaLnBrk="1" hangingPunct="1"/>
            <a:r>
              <a:rPr lang="en-US" altLang="en-US" sz="3200" i="1" dirty="0">
                <a:solidFill>
                  <a:srgbClr val="FFFF99"/>
                </a:solidFill>
                <a:latin typeface="Arial Narrow" panose="020B0606020202030204" pitchFamily="34" charset="0"/>
              </a:rPr>
              <a:t>“Thank you for being honest”</a:t>
            </a:r>
          </a:p>
          <a:p>
            <a:pPr algn="ctr" eaLnBrk="1" hangingPunct="1"/>
            <a:r>
              <a:rPr lang="en-US" altLang="en-US" sz="3200" i="1" dirty="0">
                <a:solidFill>
                  <a:srgbClr val="FFFF99"/>
                </a:solidFill>
                <a:latin typeface="Arial Narrow" panose="020B0606020202030204" pitchFamily="34" charset="0"/>
              </a:rPr>
              <a:t>“I am going to be honest with you…”</a:t>
            </a:r>
          </a:p>
          <a:p>
            <a:pPr algn="ctr" eaLnBrk="1" hangingPunct="1"/>
            <a:r>
              <a:rPr lang="en-US" altLang="en-US" sz="3200" i="1" dirty="0">
                <a:solidFill>
                  <a:srgbClr val="FFFF99"/>
                </a:solidFill>
                <a:latin typeface="Arial Narrow" panose="020B0606020202030204" pitchFamily="34" charset="0"/>
              </a:rPr>
              <a:t>“I am not going to lie to you”</a:t>
            </a:r>
          </a:p>
          <a:p>
            <a:pPr algn="ctr" eaLnBrk="1" hangingPunct="1"/>
            <a:r>
              <a:rPr lang="en-US" altLang="en-US" sz="3200" i="1" dirty="0">
                <a:solidFill>
                  <a:srgbClr val="FFFF99"/>
                </a:solidFill>
                <a:latin typeface="Arial Narrow" panose="020B0606020202030204" pitchFamily="34" charset="0"/>
              </a:rPr>
              <a:t>“At least she is being honest”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9875146-4EE7-40B0-9AF7-FBE68E2FC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200401"/>
            <a:ext cx="769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>
                <a:solidFill>
                  <a:srgbClr val="FFFF00"/>
                </a:solidFill>
                <a:latin typeface="Arial Narrow" panose="020B0606020202030204" pitchFamily="34" charset="0"/>
              </a:rPr>
              <a:t>Surrounded by so much dishonesty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C12958-308D-4C3C-A085-AA8EFBF00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886201"/>
            <a:ext cx="7696200" cy="254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4900"/>
              </a:lnSpc>
            </a:pPr>
            <a:r>
              <a:rPr lang="en-US" altLang="en-US" sz="3200" i="1" dirty="0">
                <a:solidFill>
                  <a:srgbClr val="FFFF99"/>
                </a:solidFill>
                <a:latin typeface="Arial Narrow" panose="020B0606020202030204" pitchFamily="34" charset="0"/>
              </a:rPr>
              <a:t>Lying – Misrepresentation</a:t>
            </a:r>
          </a:p>
          <a:p>
            <a:pPr algn="ctr" eaLnBrk="1" hangingPunct="1">
              <a:lnSpc>
                <a:spcPts val="4900"/>
              </a:lnSpc>
            </a:pPr>
            <a:r>
              <a:rPr lang="en-US" altLang="en-US" sz="3200" i="1" dirty="0">
                <a:solidFill>
                  <a:srgbClr val="FFFF99"/>
                </a:solidFill>
                <a:latin typeface="Arial Narrow" panose="020B0606020202030204" pitchFamily="34" charset="0"/>
              </a:rPr>
              <a:t>Cheating – Corruption – Broken promises</a:t>
            </a:r>
          </a:p>
          <a:p>
            <a:pPr algn="ctr" eaLnBrk="1" hangingPunct="1">
              <a:lnSpc>
                <a:spcPts val="4900"/>
              </a:lnSpc>
            </a:pPr>
            <a:r>
              <a:rPr lang="en-US" altLang="en-US" sz="3200" i="1" dirty="0">
                <a:solidFill>
                  <a:srgbClr val="FFFF99"/>
                </a:solidFill>
                <a:latin typeface="Arial Narrow" panose="020B0606020202030204" pitchFamily="34" charset="0"/>
              </a:rPr>
              <a:t>Cover-up – Stealing – Embezzlement</a:t>
            </a:r>
          </a:p>
          <a:p>
            <a:pPr algn="ctr" eaLnBrk="1" hangingPunct="1">
              <a:lnSpc>
                <a:spcPts val="4900"/>
              </a:lnSpc>
            </a:pPr>
            <a:r>
              <a:rPr lang="en-US" altLang="en-US" sz="3200" i="1" dirty="0">
                <a:solidFill>
                  <a:srgbClr val="FFFF99"/>
                </a:solidFill>
                <a:latin typeface="Arial Narrow" panose="020B0606020202030204" pitchFamily="34" charset="0"/>
              </a:rPr>
              <a:t>Misleading – Take advantage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CFFBEB-8BF3-F910-3017-87CE36C952E9}"/>
              </a:ext>
            </a:extLst>
          </p:cNvPr>
          <p:cNvSpPr/>
          <p:nvPr/>
        </p:nvSpPr>
        <p:spPr>
          <a:xfrm>
            <a:off x="2296160" y="533400"/>
            <a:ext cx="7391400" cy="186204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Box 8">
            <a:extLst>
              <a:ext uri="{FF2B5EF4-FFF2-40B4-BE49-F238E27FC236}">
                <a16:creationId xmlns:a16="http://schemas.microsoft.com/office/drawing/2014/main" id="{8469AFAB-51D4-4E51-BDAC-0A3677949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743200"/>
            <a:ext cx="88392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solidFill>
                  <a:srgbClr val="FFFF00"/>
                </a:solidFill>
                <a:latin typeface="Arial Narrow" panose="020B0606020202030204" pitchFamily="34" charset="0"/>
              </a:rPr>
              <a:t>Not just a commendable thing to do</a:t>
            </a:r>
          </a:p>
          <a:p>
            <a:pPr algn="ctr" eaLnBrk="1" hangingPunct="1"/>
            <a:r>
              <a:rPr lang="en-US" altLang="en-US" sz="4000" b="1" dirty="0">
                <a:solidFill>
                  <a:srgbClr val="FFFF00"/>
                </a:solidFill>
                <a:latin typeface="Arial Narrow" panose="020B0606020202030204" pitchFamily="34" charset="0"/>
              </a:rPr>
              <a:t>Not just something occasionally use</a:t>
            </a:r>
          </a:p>
          <a:p>
            <a:pPr algn="ctr" eaLnBrk="1" hangingPunct="1"/>
            <a:endParaRPr lang="en-US" altLang="en-US" sz="4000" b="1" dirty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algn="ctr" eaLnBrk="1" hangingPunct="1"/>
            <a:r>
              <a:rPr lang="en-US" altLang="en-US" sz="4000" b="1" dirty="0">
                <a:solidFill>
                  <a:srgbClr val="FFFF00"/>
                </a:solidFill>
                <a:latin typeface="Arial Narrow" panose="020B0606020202030204" pitchFamily="34" charset="0"/>
              </a:rPr>
              <a:t>But developed as a part of - Character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D0ADF1-9D0C-9814-97BA-DAB0F8A9EF05}"/>
              </a:ext>
            </a:extLst>
          </p:cNvPr>
          <p:cNvSpPr/>
          <p:nvPr/>
        </p:nvSpPr>
        <p:spPr>
          <a:xfrm>
            <a:off x="2296160" y="533400"/>
            <a:ext cx="7391400" cy="186204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</p:spTree>
  </p:cSld>
  <p:clrMapOvr>
    <a:masterClrMapping/>
  </p:clrMapOvr>
  <p:transition spd="med">
    <p:spli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americanheritage.com/assets/images/articles/web/20080320-JohnAdams-thumb.jpg">
            <a:extLst>
              <a:ext uri="{FF2B5EF4-FFF2-40B4-BE49-F238E27FC236}">
                <a16:creationId xmlns:a16="http://schemas.microsoft.com/office/drawing/2014/main" id="{8EC669EC-D061-451B-8CAA-5EA4EF769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6000" r="13600"/>
          <a:stretch>
            <a:fillRect/>
          </a:stretch>
        </p:blipFill>
        <p:spPr bwMode="auto">
          <a:xfrm>
            <a:off x="9601200" y="1012989"/>
            <a:ext cx="2054362" cy="2602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F30EC1-42D2-4D0B-9199-7CB4C3FAEDEA}"/>
              </a:ext>
            </a:extLst>
          </p:cNvPr>
          <p:cNvSpPr txBox="1"/>
          <p:nvPr/>
        </p:nvSpPr>
        <p:spPr>
          <a:xfrm>
            <a:off x="1295400" y="3831396"/>
            <a:ext cx="9601200" cy="2062103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“I pray heaven bestow the best of blessings on this house and on all that shall hereafter inhabit it. May none but honest and wise men ever rule under this roof”</a:t>
            </a:r>
          </a:p>
          <a:p>
            <a:pPr algn="r">
              <a:buNone/>
            </a:pPr>
            <a:r>
              <a:rPr 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(Kate Waters, </a:t>
            </a:r>
            <a:r>
              <a:rPr lang="en-US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Story of The White House, p. 2, Scholastic, INC New York 1991)</a:t>
            </a: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32524E-FE7C-490F-BA58-D98F70773667}"/>
              </a:ext>
            </a:extLst>
          </p:cNvPr>
          <p:cNvSpPr txBox="1"/>
          <p:nvPr/>
        </p:nvSpPr>
        <p:spPr>
          <a:xfrm>
            <a:off x="3144520" y="2246293"/>
            <a:ext cx="563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President John Adams</a:t>
            </a:r>
          </a:p>
          <a:p>
            <a:pPr algn="ctr">
              <a:buNone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(First to live in The White House)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BCA3BB-8F77-6A1B-0B61-235E80D86DFC}"/>
              </a:ext>
            </a:extLst>
          </p:cNvPr>
          <p:cNvSpPr/>
          <p:nvPr/>
        </p:nvSpPr>
        <p:spPr>
          <a:xfrm>
            <a:off x="2296160" y="533400"/>
            <a:ext cx="7391400" cy="186204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</p:spTree>
    <p:extLst>
      <p:ext uri="{BB962C8B-B14F-4D97-AF65-F5344CB8AC3E}">
        <p14:creationId xmlns:p14="http://schemas.microsoft.com/office/powerpoint/2010/main" val="3285671664"/>
      </p:ext>
    </p:extLst>
  </p:cSld>
  <p:clrMapOvr>
    <a:masterClrMapping/>
  </p:clrMapOvr>
  <p:transition spd="med">
    <p:spli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4AA2318-AF74-4690-BA31-56557A29133D}"/>
              </a:ext>
            </a:extLst>
          </p:cNvPr>
          <p:cNvSpPr/>
          <p:nvPr/>
        </p:nvSpPr>
        <p:spPr>
          <a:xfrm>
            <a:off x="2057850" y="2447176"/>
            <a:ext cx="1263487" cy="264687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4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51FB7106-2CA1-4DE4-9539-AEE08FD18A2C}"/>
              </a:ext>
            </a:extLst>
          </p:cNvPr>
          <p:cNvSpPr/>
          <p:nvPr/>
        </p:nvSpPr>
        <p:spPr>
          <a:xfrm>
            <a:off x="3352800" y="2675776"/>
            <a:ext cx="914400" cy="2590800"/>
          </a:xfrm>
          <a:prstGeom prst="leftBrace">
            <a:avLst>
              <a:gd name="adj1" fmla="val 31582"/>
              <a:gd name="adj2" fmla="val 49421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270" name="Picture 3">
            <a:extLst>
              <a:ext uri="{FF2B5EF4-FFF2-40B4-BE49-F238E27FC236}">
                <a16:creationId xmlns:a16="http://schemas.microsoft.com/office/drawing/2014/main" id="{B6A5032B-5810-40B9-9529-0B0C0239C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675777"/>
            <a:ext cx="45720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07233A-2AC2-40C7-A8D3-F7539795E870}"/>
              </a:ext>
            </a:extLst>
          </p:cNvPr>
          <p:cNvSpPr/>
          <p:nvPr/>
        </p:nvSpPr>
        <p:spPr>
          <a:xfrm>
            <a:off x="8765650" y="2447176"/>
            <a:ext cx="1170513" cy="264687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D55B33-34BA-BCA0-8CE9-C7A14356197B}"/>
              </a:ext>
            </a:extLst>
          </p:cNvPr>
          <p:cNvSpPr/>
          <p:nvPr/>
        </p:nvSpPr>
        <p:spPr>
          <a:xfrm>
            <a:off x="2296160" y="533400"/>
            <a:ext cx="7391400" cy="186204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</p:spTree>
  </p:cSld>
  <p:clrMapOvr>
    <a:masterClrMapping/>
  </p:clrMapOvr>
  <p:transition spd="med">
    <p:spli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A9C939-5C38-425C-8A7D-F5214BAB3219}"/>
              </a:ext>
            </a:extLst>
          </p:cNvPr>
          <p:cNvSpPr/>
          <p:nvPr/>
        </p:nvSpPr>
        <p:spPr>
          <a:xfrm>
            <a:off x="3124200" y="304800"/>
            <a:ext cx="6934200" cy="156966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D2C1DDF-0B2C-4F57-B605-29C413347826}"/>
              </a:ext>
            </a:extLst>
          </p:cNvPr>
          <p:cNvSpPr/>
          <p:nvPr/>
        </p:nvSpPr>
        <p:spPr>
          <a:xfrm>
            <a:off x="2667000" y="20574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</p:spTree>
    <p:extLst>
      <p:ext uri="{BB962C8B-B14F-4D97-AF65-F5344CB8AC3E}">
        <p14:creationId xmlns:p14="http://schemas.microsoft.com/office/powerpoint/2010/main" val="1243328121"/>
      </p:ext>
    </p:extLst>
  </p:cSld>
  <p:clrMapOvr>
    <a:masterClrMapping/>
  </p:clrMapOvr>
  <p:transition spd="med">
    <p:spli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E8D8B1A1-811D-4BCF-ACDF-2E345CACE262}"/>
              </a:ext>
            </a:extLst>
          </p:cNvPr>
          <p:cNvSpPr/>
          <p:nvPr/>
        </p:nvSpPr>
        <p:spPr>
          <a:xfrm rot="16200000">
            <a:off x="-2705100" y="3025775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5CB9CC-A33E-4C51-AD2D-674ED628C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1005840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3200" dirty="0">
                <a:solidFill>
                  <a:srgbClr val="FFFF00"/>
                </a:solidFill>
                <a:latin typeface="Calibri" panose="020F0502020204030204" pitchFamily="34" charset="0"/>
              </a:rPr>
              <a:t>“Honest”</a:t>
            </a:r>
          </a:p>
          <a:p>
            <a:pPr marL="0" indent="0" eaLnBrk="1" hangingPunct="1"/>
            <a:endParaRPr lang="en-US" altLang="en-US" sz="10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“1</a:t>
            </a:r>
            <a:r>
              <a:rPr lang="en-US" altLang="en-US" sz="2400" dirty="0">
                <a:solidFill>
                  <a:srgbClr val="FFFF99"/>
                </a:solidFill>
                <a:latin typeface="Calibri" panose="020F0502020204030204" pitchFamily="34" charset="0"/>
              </a:rPr>
              <a:t>. Marked by or displaying truthfulness and integrity; upright. 2. Not deceptive or </a:t>
            </a:r>
            <a:r>
              <a:rPr lang="en-US" altLang="en-US" sz="2400" dirty="0" err="1">
                <a:solidFill>
                  <a:srgbClr val="FFFF99"/>
                </a:solidFill>
                <a:latin typeface="Calibri" panose="020F0502020204030204" pitchFamily="34" charset="0"/>
              </a:rPr>
              <a:t>fradulent</a:t>
            </a:r>
            <a:r>
              <a:rPr lang="en-US" altLang="en-US" sz="2400" dirty="0">
                <a:solidFill>
                  <a:srgbClr val="FFFF99"/>
                </a:solidFill>
                <a:latin typeface="Calibri" panose="020F0502020204030204" pitchFamily="34" charset="0"/>
              </a:rPr>
              <a:t>; genuine: </a:t>
            </a:r>
            <a:r>
              <a:rPr lang="en-US" altLang="en-US" sz="2400" i="1" dirty="0">
                <a:solidFill>
                  <a:srgbClr val="FFFF99"/>
                </a:solidFill>
                <a:latin typeface="Calibri" panose="020F0502020204030204" pitchFamily="34" charset="0"/>
              </a:rPr>
              <a:t>honest weight. </a:t>
            </a:r>
            <a:r>
              <a:rPr lang="en-US" altLang="en-US" sz="2400" dirty="0">
                <a:solidFill>
                  <a:srgbClr val="FFFF99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3. Equitable; fair: </a:t>
            </a:r>
            <a:r>
              <a:rPr lang="en-US" altLang="en-US" sz="2400" i="1" dirty="0">
                <a:solidFill>
                  <a:schemeClr val="bg1"/>
                </a:solidFill>
                <a:latin typeface="Calibri" panose="020F0502020204030204" pitchFamily="34" charset="0"/>
              </a:rPr>
              <a:t>honest wages for an honest days work.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 4. Characterized by integrity and truth; not false: </a:t>
            </a:r>
            <a:r>
              <a:rPr lang="en-US" altLang="en-US" sz="2400" i="1" dirty="0">
                <a:solidFill>
                  <a:schemeClr val="bg1"/>
                </a:solidFill>
                <a:latin typeface="Calibri" panose="020F0502020204030204" pitchFamily="34" charset="0"/>
              </a:rPr>
              <a:t>honest reporting…” (AHD)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endParaRPr lang="en-US" altLang="en-US" sz="1000" i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 i="1" dirty="0">
                <a:solidFill>
                  <a:schemeClr val="bg1"/>
                </a:solidFill>
                <a:latin typeface="Calibri" panose="020F0502020204030204" pitchFamily="34" charset="0"/>
              </a:rPr>
              <a:t>“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1. </a:t>
            </a:r>
            <a:r>
              <a:rPr lang="en-US" altLang="en-US" sz="2400" dirty="0">
                <a:solidFill>
                  <a:srgbClr val="FFFF99"/>
                </a:solidFill>
                <a:latin typeface="Calibri" panose="020F0502020204030204" pitchFamily="34" charset="0"/>
              </a:rPr>
              <a:t>honorable in principles, intentions, and actions; upright and fair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: </a:t>
            </a:r>
            <a:r>
              <a:rPr lang="en-US" altLang="en-US" sz="2400" i="1" dirty="0">
                <a:solidFill>
                  <a:schemeClr val="bg1"/>
                </a:solidFill>
                <a:latin typeface="Calibri" panose="020F0502020204030204" pitchFamily="34" charset="0"/>
              </a:rPr>
              <a:t>an honest person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. 2. </a:t>
            </a:r>
            <a:r>
              <a:rPr lang="en-US" altLang="en-US" sz="2400" dirty="0">
                <a:solidFill>
                  <a:srgbClr val="FFFF99"/>
                </a:solidFill>
                <a:latin typeface="Calibri" panose="020F0502020204030204" pitchFamily="34" charset="0"/>
              </a:rPr>
              <a:t>showing uprightness and fairness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: </a:t>
            </a:r>
            <a:r>
              <a:rPr lang="en-US" altLang="en-US" sz="2400" i="1" dirty="0">
                <a:solidFill>
                  <a:schemeClr val="bg1"/>
                </a:solidFill>
                <a:latin typeface="Calibri" panose="020F0502020204030204" pitchFamily="34" charset="0"/>
              </a:rPr>
              <a:t>honest dealings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. 3. gained or obtained fairly: </a:t>
            </a:r>
            <a:r>
              <a:rPr lang="en-US" altLang="en-US" sz="2400" i="1" dirty="0">
                <a:solidFill>
                  <a:schemeClr val="bg1"/>
                </a:solidFill>
                <a:latin typeface="Calibri" panose="020F0502020204030204" pitchFamily="34" charset="0"/>
              </a:rPr>
              <a:t>honest wealth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. 4. sincere; frank: an </a:t>
            </a:r>
            <a:r>
              <a:rPr lang="en-US" altLang="en-US" sz="2400" i="1" dirty="0">
                <a:solidFill>
                  <a:schemeClr val="bg1"/>
                </a:solidFill>
                <a:latin typeface="Calibri" panose="020F0502020204030204" pitchFamily="34" charset="0"/>
              </a:rPr>
              <a:t>honest face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. 5. </a:t>
            </a:r>
            <a:r>
              <a:rPr lang="en-US" altLang="en-US" sz="2400" dirty="0">
                <a:solidFill>
                  <a:srgbClr val="FFFF99"/>
                </a:solidFill>
                <a:latin typeface="Calibri" panose="020F0502020204030204" pitchFamily="34" charset="0"/>
              </a:rPr>
              <a:t>genuine or unadulterated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: </a:t>
            </a:r>
            <a:r>
              <a:rPr lang="en-US" altLang="en-US" sz="2400" i="1" dirty="0">
                <a:solidFill>
                  <a:schemeClr val="bg1"/>
                </a:solidFill>
                <a:latin typeface="Calibri" panose="020F0502020204030204" pitchFamily="34" charset="0"/>
              </a:rPr>
              <a:t>honest commodities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. 6. </a:t>
            </a:r>
            <a:r>
              <a:rPr lang="en-US" altLang="en-US" sz="2400" dirty="0">
                <a:solidFill>
                  <a:srgbClr val="FFFF99"/>
                </a:solidFill>
                <a:latin typeface="Calibri" panose="020F0502020204030204" pitchFamily="34" charset="0"/>
              </a:rPr>
              <a:t>respectable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; having a good reputation: </a:t>
            </a:r>
            <a:r>
              <a:rPr lang="en-US" altLang="en-US" sz="2400" i="1" dirty="0">
                <a:solidFill>
                  <a:schemeClr val="bg1"/>
                </a:solidFill>
                <a:latin typeface="Calibri" panose="020F0502020204030204" pitchFamily="34" charset="0"/>
              </a:rPr>
              <a:t>an honest name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. 7. </a:t>
            </a:r>
            <a:r>
              <a:rPr lang="en-US" altLang="en-US" sz="2400" dirty="0">
                <a:solidFill>
                  <a:srgbClr val="FFFF99"/>
                </a:solidFill>
                <a:latin typeface="Calibri" panose="020F0502020204030204" pitchFamily="34" charset="0"/>
              </a:rPr>
              <a:t>truthful or creditable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: </a:t>
            </a:r>
            <a:r>
              <a:rPr lang="en-US" altLang="en-US" sz="2400" i="1" dirty="0">
                <a:solidFill>
                  <a:schemeClr val="bg1"/>
                </a:solidFill>
                <a:latin typeface="Calibri" panose="020F0502020204030204" pitchFamily="34" charset="0"/>
              </a:rPr>
              <a:t>honest weights</a:t>
            </a: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. 8. humble, plain, or unadorned. 9. Archaic. chaste; virtuous.” (dictionary.com)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endParaRPr lang="en-US" altLang="en-US" sz="2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8022A3-1D25-4339-A5AE-6DF809041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100584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“Honest” 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“Integrity”</a:t>
            </a:r>
          </a:p>
          <a:p>
            <a:pPr>
              <a:defRPr/>
            </a:pPr>
            <a:endParaRPr lang="en-US" sz="1000" dirty="0">
              <a:solidFill>
                <a:srgbClr val="FFFF00"/>
              </a:solidFill>
              <a:latin typeface="+mn-lt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“</a:t>
            </a:r>
            <a:r>
              <a:rPr lang="en-US" sz="2400" b="1" dirty="0">
                <a:solidFill>
                  <a:schemeClr val="bg1"/>
                </a:solidFill>
                <a:latin typeface="+mn-lt"/>
                <a:cs typeface="Arial" charset="0"/>
              </a:rPr>
              <a:t>1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 the quality of being honest and morally upright. </a:t>
            </a:r>
            <a:r>
              <a:rPr lang="en-US" sz="2400" b="1" dirty="0">
                <a:solidFill>
                  <a:schemeClr val="bg1"/>
                </a:solidFill>
                <a:latin typeface="+mn-lt"/>
                <a:cs typeface="Arial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 the state of being whole or unified. </a:t>
            </a:r>
            <a:r>
              <a:rPr lang="en-US" sz="2400" b="1" dirty="0">
                <a:solidFill>
                  <a:schemeClr val="bg1"/>
                </a:solidFill>
                <a:latin typeface="+mn-lt"/>
                <a:cs typeface="Arial" charset="0"/>
              </a:rPr>
              <a:t>3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 soundness of construction” (Compact Oxford)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endParaRPr lang="en-US" sz="10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“Etymology: Middle English </a:t>
            </a:r>
            <a:r>
              <a:rPr lang="en-US" sz="2400" i="1" dirty="0" err="1">
                <a:solidFill>
                  <a:schemeClr val="bg1"/>
                </a:solidFill>
                <a:latin typeface="+mj-lt"/>
                <a:cs typeface="Arial" charset="0"/>
              </a:rPr>
              <a:t>integrite</a:t>
            </a:r>
            <a:r>
              <a:rPr lang="en-US" sz="2400" i="1" dirty="0">
                <a:solidFill>
                  <a:schemeClr val="bg1"/>
                </a:solidFill>
                <a:latin typeface="+mj-lt"/>
                <a:cs typeface="Arial" charset="0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from Middle French &amp; Latin; Middle French </a:t>
            </a:r>
            <a:r>
              <a:rPr lang="en-US" sz="2400" i="1" dirty="0" err="1">
                <a:solidFill>
                  <a:schemeClr val="bg1"/>
                </a:solidFill>
                <a:latin typeface="+mj-lt"/>
                <a:cs typeface="Arial" charset="0"/>
              </a:rPr>
              <a:t>integrité</a:t>
            </a:r>
            <a:r>
              <a:rPr lang="en-US" sz="2400" i="1" dirty="0">
                <a:solidFill>
                  <a:schemeClr val="bg1"/>
                </a:solidFill>
                <a:latin typeface="+mj-lt"/>
                <a:cs typeface="Arial" charset="0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from Latin </a:t>
            </a:r>
            <a:r>
              <a:rPr lang="en-US" sz="2400" i="1" dirty="0" err="1">
                <a:solidFill>
                  <a:schemeClr val="bg1"/>
                </a:solidFill>
                <a:latin typeface="+mj-lt"/>
                <a:cs typeface="Arial" charset="0"/>
              </a:rPr>
              <a:t>integritat</a:t>
            </a:r>
            <a:r>
              <a:rPr lang="en-US" sz="2400" i="1" dirty="0">
                <a:solidFill>
                  <a:schemeClr val="bg1"/>
                </a:solidFill>
                <a:latin typeface="+mj-lt"/>
                <a:cs typeface="Arial" charset="0"/>
              </a:rPr>
              <a:t>-, </a:t>
            </a:r>
            <a:r>
              <a:rPr lang="en-US" sz="2400" i="1" dirty="0" err="1">
                <a:solidFill>
                  <a:schemeClr val="bg1"/>
                </a:solidFill>
                <a:latin typeface="+mj-lt"/>
                <a:cs typeface="Arial" charset="0"/>
              </a:rPr>
              <a:t>integritas</a:t>
            </a:r>
            <a:r>
              <a:rPr lang="en-US" sz="2400" i="1" dirty="0">
                <a:solidFill>
                  <a:schemeClr val="bg1"/>
                </a:solidFill>
                <a:latin typeface="+mj-lt"/>
                <a:cs typeface="Arial" charset="0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from </a:t>
            </a:r>
            <a:r>
              <a:rPr lang="en-US" sz="2400" i="1" dirty="0" err="1">
                <a:solidFill>
                  <a:schemeClr val="bg1"/>
                </a:solidFill>
                <a:latin typeface="+mj-lt"/>
                <a:cs typeface="Arial" charset="0"/>
              </a:rPr>
              <a:t>integr</a:t>
            </a:r>
            <a:r>
              <a:rPr lang="en-US" sz="2400" i="1" dirty="0">
                <a:solidFill>
                  <a:schemeClr val="bg1"/>
                </a:solidFill>
                <a:latin typeface="+mj-lt"/>
                <a:cs typeface="Arial" charset="0"/>
              </a:rPr>
              <a:t>-, integer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en-US" sz="2400" dirty="0">
                <a:solidFill>
                  <a:srgbClr val="FFFF99"/>
                </a:solidFill>
                <a:latin typeface="+mj-lt"/>
                <a:cs typeface="Arial" charset="0"/>
              </a:rPr>
              <a:t>entire.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Date: 14th century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1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firm adherence to a code of especially </a:t>
            </a:r>
            <a:r>
              <a:rPr lang="en-US" sz="2400" u="sng" dirty="0">
                <a:solidFill>
                  <a:schemeClr val="bg1"/>
                </a:solidFill>
                <a:latin typeface="+mj-lt"/>
                <a:cs typeface="Arial" charset="0"/>
              </a:rPr>
              <a:t>moral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or artistic values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incorruptibility</a:t>
            </a:r>
            <a:b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an unimpaired condition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soundness</a:t>
            </a:r>
            <a:b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3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r>
              <a:rPr lang="en-US" sz="2400" dirty="0">
                <a:solidFill>
                  <a:srgbClr val="FFFF99"/>
                </a:solidFill>
                <a:latin typeface="+mj-lt"/>
                <a:cs typeface="Arial" charset="0"/>
              </a:rPr>
              <a:t>the quality or state of being complete or undivided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completeness. </a:t>
            </a:r>
            <a:r>
              <a:rPr lang="en-US" sz="2400" b="1" dirty="0">
                <a:solidFill>
                  <a:schemeClr val="bg1"/>
                </a:solidFill>
                <a:latin typeface="+mj-lt"/>
                <a:cs typeface="Arial" charset="0"/>
              </a:rPr>
              <a:t>synonyms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charset="0"/>
              </a:rPr>
              <a:t> see honesty” (Merriam – Webster)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endParaRPr lang="en-US" sz="24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960E9D0C-1DE1-F09D-7C33-B991F661C2A7}"/>
              </a:ext>
            </a:extLst>
          </p:cNvPr>
          <p:cNvSpPr/>
          <p:nvPr/>
        </p:nvSpPr>
        <p:spPr>
          <a:xfrm rot="16200000">
            <a:off x="-2705100" y="3025775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FC461A-8FDF-4ECF-83EB-F8C2E95AD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105156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“Honest” 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“Integrity”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Greek words</a:t>
            </a:r>
            <a:endParaRPr lang="en-US" sz="2800" dirty="0">
              <a:solidFill>
                <a:srgbClr val="FFFF00"/>
              </a:solidFill>
              <a:latin typeface="+mn-lt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1. </a:t>
            </a:r>
            <a:r>
              <a:rPr lang="en-US" sz="2400" b="1" i="1" dirty="0">
                <a:solidFill>
                  <a:schemeClr val="bg1"/>
                </a:solidFill>
                <a:latin typeface="+mn-lt"/>
                <a:cs typeface="Arial" charset="0"/>
              </a:rPr>
              <a:t>kalos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 NT:2570, </a:t>
            </a: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"good, admirable, becoming," 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has also the ethical meaning of what is </a:t>
            </a: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"fair, right, honorable, of such conduct as deserves esteem"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; it is translated "honest" [cf. Latin </a:t>
            </a:r>
            <a:r>
              <a:rPr lang="en-US" sz="2400" dirty="0" err="1">
                <a:solidFill>
                  <a:schemeClr val="bg1"/>
                </a:solidFill>
                <a:latin typeface="+mn-lt"/>
                <a:cs typeface="Arial" charset="0"/>
              </a:rPr>
              <a:t>honestus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 (from </a:t>
            </a:r>
            <a:r>
              <a:rPr lang="en-US" sz="2400" dirty="0" err="1">
                <a:solidFill>
                  <a:schemeClr val="bg1"/>
                </a:solidFill>
                <a:latin typeface="+mn-lt"/>
                <a:cs typeface="Arial" charset="0"/>
              </a:rPr>
              <a:t>honos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, "honor")], which has the same double meaning as "honest" in the KJV, namely, </a:t>
            </a: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regarded with honor,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 honorable, and bringing honor, becoming; in Luke 8:15 (KJV, and RV), "an honest and good (</a:t>
            </a:r>
            <a:r>
              <a:rPr lang="en-US" sz="2400" dirty="0" err="1">
                <a:solidFill>
                  <a:schemeClr val="bg1"/>
                </a:solidFill>
                <a:latin typeface="+mn-lt"/>
                <a:cs typeface="Arial" charset="0"/>
              </a:rPr>
              <a:t>agathos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) heart"; Rom 12:17; 2 </a:t>
            </a:r>
            <a:r>
              <a:rPr lang="en-US" sz="2400" dirty="0" err="1">
                <a:solidFill>
                  <a:schemeClr val="bg1"/>
                </a:solidFill>
                <a:latin typeface="+mn-lt"/>
                <a:cs typeface="Arial" charset="0"/>
              </a:rPr>
              <a:t>Cor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 8:21 and 13:7, RV, "honorable" (KJV, "honest"), </a:t>
            </a: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of things which are regarded with esteem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; in 1 Peter 2:12, of behavior, RV, "seemly," KJV, "honest" (</a:t>
            </a:r>
            <a:r>
              <a:rPr lang="en-US" sz="2400" dirty="0" err="1">
                <a:solidFill>
                  <a:schemeClr val="bg1"/>
                </a:solidFill>
                <a:latin typeface="+mn-lt"/>
                <a:cs typeface="Arial" charset="0"/>
              </a:rPr>
              <a:t>i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. e., becoming). See GOOD. 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2. </a:t>
            </a:r>
            <a:r>
              <a:rPr lang="en-US" sz="2400" b="1" i="1" dirty="0" err="1">
                <a:solidFill>
                  <a:schemeClr val="bg1"/>
                </a:solidFill>
                <a:latin typeface="+mn-lt"/>
                <a:cs typeface="Arial" charset="0"/>
              </a:rPr>
              <a:t>semnos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 NT:4586, "</a:t>
            </a: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august, venerable," 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is rendered "honest" in Phil 4:8, KJV (marg., "venerable"), RV, "honorable" (marg., "reverent"). Matthew Arnold suggests </a:t>
            </a: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"nobly serious." 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See GRAVE. Note: In Acts 6:3, "men of honest (RV, 'good') report" translates the passive voice of </a:t>
            </a:r>
            <a:r>
              <a:rPr lang="en-US" sz="2400" dirty="0" err="1">
                <a:solidFill>
                  <a:schemeClr val="bg1"/>
                </a:solidFill>
                <a:latin typeface="+mn-lt"/>
                <a:cs typeface="Arial" charset="0"/>
              </a:rPr>
              <a:t>martureo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, lit., "having had witness borne.“ (Vines)</a:t>
            </a: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9C750DCD-A1FB-0CDA-39A8-4CF141C38A31}"/>
              </a:ext>
            </a:extLst>
          </p:cNvPr>
          <p:cNvSpPr/>
          <p:nvPr/>
        </p:nvSpPr>
        <p:spPr>
          <a:xfrm rot="16200000">
            <a:off x="-2705100" y="3025775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24186D-F225-40EF-9B34-E52BA37EC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“Honest” 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“Integrity”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Greek words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Summary:</a:t>
            </a:r>
            <a:endParaRPr lang="en-US" sz="2800" dirty="0">
              <a:solidFill>
                <a:srgbClr val="FFFF00"/>
              </a:solidFill>
              <a:latin typeface="+mn-lt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F64F5A-4D0E-4155-B030-17EADDB466C2}"/>
              </a:ext>
            </a:extLst>
          </p:cNvPr>
          <p:cNvSpPr txBox="1"/>
          <p:nvPr/>
        </p:nvSpPr>
        <p:spPr>
          <a:xfrm>
            <a:off x="2971800" y="2362200"/>
            <a:ext cx="5943600" cy="3416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Honorable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Truthful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Genuine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Fair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Credible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i="1" dirty="0">
                <a:solidFill>
                  <a:schemeClr val="bg2">
                    <a:lumMod val="75000"/>
                  </a:schemeClr>
                </a:solidFill>
                <a:latin typeface="+mn-lt"/>
                <a:cs typeface="Arial" charset="0"/>
              </a:rPr>
              <a:t> Integrity</a:t>
            </a: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A87FA80C-18A3-5C20-4B6F-7FBDC5C07958}"/>
              </a:ext>
            </a:extLst>
          </p:cNvPr>
          <p:cNvSpPr/>
          <p:nvPr/>
        </p:nvSpPr>
        <p:spPr>
          <a:xfrm rot="16200000">
            <a:off x="-2705100" y="3025775"/>
            <a:ext cx="70104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DE2BBB-2890-4DB0-BA4B-217FFB323CEE}"/>
              </a:ext>
            </a:extLst>
          </p:cNvPr>
          <p:cNvSpPr txBox="1"/>
          <p:nvPr/>
        </p:nvSpPr>
        <p:spPr>
          <a:xfrm>
            <a:off x="1793240" y="366623"/>
            <a:ext cx="1036320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“Integrity is telling myself the truth. And honesty is telling the truth to other people” (Spencer Johnson).</a:t>
            </a: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“Honesty is the first chapter in the book of wisdom” (Thomas Jefferson).</a:t>
            </a: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“No legacy is so rich as honesty” (William Shakespeare).</a:t>
            </a: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 “Honesty is the cornerstone of all success, without which confidence and ability to perform shall cease to exist”  (Mary Kay Ash).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B4F25C-3232-497B-8082-8EE9665B688B}"/>
              </a:ext>
            </a:extLst>
          </p:cNvPr>
          <p:cNvSpPr/>
          <p:nvPr/>
        </p:nvSpPr>
        <p:spPr>
          <a:xfrm rot="16200000">
            <a:off x="-1655801" y="2875002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Quotes 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EEB607-2475-42B8-89C7-B9A20D157FEE}"/>
              </a:ext>
            </a:extLst>
          </p:cNvPr>
          <p:cNvSpPr txBox="1"/>
          <p:nvPr/>
        </p:nvSpPr>
        <p:spPr>
          <a:xfrm>
            <a:off x="1447800" y="381001"/>
            <a:ext cx="101346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Honesty is the backbone or foundation of all relationships – in all areas of life.</a:t>
            </a: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 charset="0"/>
              </a:rPr>
              <a:t> “</a:t>
            </a:r>
            <a:r>
              <a:rPr lang="en-US" sz="2800" dirty="0">
                <a:solidFill>
                  <a:schemeClr val="bg1"/>
                </a:solidFill>
                <a:latin typeface="+mn-lt"/>
                <a:cs typeface="Arial" charset="0"/>
              </a:rPr>
              <a:t>Honesty is like an icicle; once it melts that is the end of it” (American Proverb).</a:t>
            </a: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endParaRPr lang="en-US" sz="2800" dirty="0">
              <a:solidFill>
                <a:schemeClr val="bg1"/>
              </a:solidFill>
              <a:cs typeface="Arial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800" dirty="0">
                <a:solidFill>
                  <a:schemeClr val="bg1"/>
                </a:solidFill>
                <a:cs typeface="Arial" charset="0"/>
              </a:rPr>
              <a:t> “Integrity is doing right when no one is looking.”</a:t>
            </a:r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5F1C6713-5189-4CF1-B4A4-05C0A46765BE}"/>
              </a:ext>
            </a:extLst>
          </p:cNvPr>
          <p:cNvGrpSpPr>
            <a:grpSpLocks/>
          </p:cNvGrpSpPr>
          <p:nvPr/>
        </p:nvGrpSpPr>
        <p:grpSpPr bwMode="auto">
          <a:xfrm>
            <a:off x="4610100" y="3733800"/>
            <a:ext cx="3810000" cy="2857500"/>
            <a:chOff x="2819400" y="3657600"/>
            <a:chExt cx="3810000" cy="2857500"/>
          </a:xfrm>
        </p:grpSpPr>
        <p:pic>
          <p:nvPicPr>
            <p:cNvPr id="71685" name="Picture 2" descr="http://www.asilverweb.com/img/house-foundation1.jpg">
              <a:extLst>
                <a:ext uri="{FF2B5EF4-FFF2-40B4-BE49-F238E27FC236}">
                  <a16:creationId xmlns:a16="http://schemas.microsoft.com/office/drawing/2014/main" id="{05F21654-1429-47CA-B49D-9BD52DDD03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3657600"/>
              <a:ext cx="3810000" cy="28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A4E12B-ABF3-4543-9D7F-94D185156156}"/>
                </a:ext>
              </a:extLst>
            </p:cNvPr>
            <p:cNvSpPr txBox="1"/>
            <p:nvPr/>
          </p:nvSpPr>
          <p:spPr>
            <a:xfrm rot="21182766">
              <a:off x="3517900" y="4995863"/>
              <a:ext cx="2514600" cy="5857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Honesty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18C269-8882-40E5-8ACE-509C831D10BE}"/>
                </a:ext>
              </a:extLst>
            </p:cNvPr>
            <p:cNvSpPr txBox="1"/>
            <p:nvPr/>
          </p:nvSpPr>
          <p:spPr>
            <a:xfrm>
              <a:off x="3429000" y="3810000"/>
              <a:ext cx="2971800" cy="5842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Relationships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2757F08-F1DF-0FB7-A717-DE109BE1E65A}"/>
              </a:ext>
            </a:extLst>
          </p:cNvPr>
          <p:cNvSpPr/>
          <p:nvPr/>
        </p:nvSpPr>
        <p:spPr>
          <a:xfrm rot="16200000">
            <a:off x="-1655801" y="2875002"/>
            <a:ext cx="4724399" cy="11079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Quotes 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A9C939-5C38-425C-8A7D-F5214BAB3219}"/>
              </a:ext>
            </a:extLst>
          </p:cNvPr>
          <p:cNvSpPr/>
          <p:nvPr/>
        </p:nvSpPr>
        <p:spPr>
          <a:xfrm>
            <a:off x="3124200" y="304800"/>
            <a:ext cx="6934200" cy="156966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D2C1DDF-0B2C-4F57-B605-29C413347826}"/>
              </a:ext>
            </a:extLst>
          </p:cNvPr>
          <p:cNvSpPr/>
          <p:nvPr/>
        </p:nvSpPr>
        <p:spPr>
          <a:xfrm>
            <a:off x="2667000" y="20574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A5F45AB6-B41F-4CA4-A097-D418B0510EDA}"/>
              </a:ext>
            </a:extLst>
          </p:cNvPr>
          <p:cNvSpPr/>
          <p:nvPr/>
        </p:nvSpPr>
        <p:spPr>
          <a:xfrm>
            <a:off x="2667000" y="31496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</p:spTree>
    <p:extLst>
      <p:ext uri="{BB962C8B-B14F-4D97-AF65-F5344CB8AC3E}">
        <p14:creationId xmlns:p14="http://schemas.microsoft.com/office/powerpoint/2010/main" val="3083701714"/>
      </p:ext>
    </p:extLst>
  </p:cSld>
  <p:clrMapOvr>
    <a:masterClrMapping/>
  </p:clrMapOvr>
  <p:transition spd="med">
    <p:spli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D47793B9-9C22-45BD-B039-A549BEB15924}"/>
              </a:ext>
            </a:extLst>
          </p:cNvPr>
          <p:cNvSpPr/>
          <p:nvPr/>
        </p:nvSpPr>
        <p:spPr>
          <a:xfrm rot="16200000">
            <a:off x="-1714500" y="3009900"/>
            <a:ext cx="5181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  <p:pic>
        <p:nvPicPr>
          <p:cNvPr id="20483" name="Picture 4" descr="http://teezine.files.wordpress.com/2009/08/rooted-in-christ.jpg">
            <a:extLst>
              <a:ext uri="{FF2B5EF4-FFF2-40B4-BE49-F238E27FC236}">
                <a16:creationId xmlns:a16="http://schemas.microsoft.com/office/drawing/2014/main" id="{44CBA2DE-C574-442E-B814-BB1D00E88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1981200"/>
            <a:ext cx="3616961" cy="4684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0B2402-0C9A-485D-8A3D-EF80AE115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99" y="228600"/>
            <a:ext cx="10058401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287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3200" dirty="0">
                <a:solidFill>
                  <a:srgbClr val="FFFF00"/>
                </a:solidFill>
                <a:latin typeface="Calibri" panose="020F0502020204030204" pitchFamily="34" charset="0"/>
              </a:rPr>
              <a:t>Rooted in Your Character </a:t>
            </a:r>
            <a:endParaRPr lang="en-US" altLang="en-US" sz="28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Not merely</a:t>
            </a: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: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Something have to prove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Something  that parade – to help some situation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Occasionally use – for your advantage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Character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Part of what makes you what you are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In your character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One of your attributes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Part of your nature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In your temperament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0" decel="100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800" decel="100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0BAED95-4D6D-493E-AEB3-E73FA3AF2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"/>
            <a:ext cx="10058400" cy="338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3200" dirty="0">
                <a:solidFill>
                  <a:srgbClr val="FFFF00"/>
                </a:solidFill>
                <a:latin typeface="Calibri" panose="020F0502020204030204" pitchFamily="34" charset="0"/>
              </a:rPr>
              <a:t>Rooted in Your Character </a:t>
            </a:r>
          </a:p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3200" dirty="0">
                <a:solidFill>
                  <a:srgbClr val="FFFF00"/>
                </a:solidFill>
                <a:latin typeface="Calibri" panose="020F0502020204030204" pitchFamily="34" charset="0"/>
              </a:rPr>
              <a:t> Is Part of the Christian Character</a:t>
            </a:r>
          </a:p>
          <a:p>
            <a:pPr eaLnBrk="1" hangingPunct="1">
              <a:buFont typeface="Calibri" panose="020F0502020204030204" pitchFamily="34" charset="0"/>
              <a:buAutoNum type="alphaUcPeriod"/>
            </a:pPr>
            <a:endParaRPr lang="en-US" altLang="en-US" sz="10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Live a life of honesty (1 Tim. 2:2 KJV)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Do things honest (Rom. 12:17 KJV; 2 Cor. 8:21)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Manner of life is to be honest (1 Pet. 2:12)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Honest even if others are not (2 Cor. 13:7; Rom. 12:17)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Integrity better than riches (Prov. 19:1)</a:t>
            </a: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928CF79D-7BB6-7A1F-064F-970C7990B375}"/>
              </a:ext>
            </a:extLst>
          </p:cNvPr>
          <p:cNvSpPr/>
          <p:nvPr/>
        </p:nvSpPr>
        <p:spPr>
          <a:xfrm rot="16200000">
            <a:off x="-1714500" y="3009900"/>
            <a:ext cx="5181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55F647-17BB-4E4F-8544-A3FFC08E9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1"/>
            <a:ext cx="100584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3200" dirty="0">
                <a:solidFill>
                  <a:srgbClr val="FFFF00"/>
                </a:solidFill>
                <a:latin typeface="Calibri" panose="020F0502020204030204" pitchFamily="34" charset="0"/>
              </a:rPr>
              <a:t>Rooted in Your Character </a:t>
            </a:r>
          </a:p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3200" dirty="0">
                <a:solidFill>
                  <a:srgbClr val="FFFF00"/>
                </a:solidFill>
                <a:latin typeface="Calibri" panose="020F0502020204030204" pitchFamily="34" charset="0"/>
              </a:rPr>
              <a:t> Is Part of the Christian Character</a:t>
            </a:r>
          </a:p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3200" dirty="0">
                <a:solidFill>
                  <a:srgbClr val="FFFF00"/>
                </a:solidFill>
                <a:latin typeface="Calibri" panose="020F0502020204030204" pitchFamily="34" charset="0"/>
              </a:rPr>
              <a:t>Benefits of Honesty</a:t>
            </a:r>
            <a:endParaRPr lang="en-US" altLang="en-US" sz="28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Content (Heb. 13:5)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Quiet and peaceable life (1 Tim. 2:2)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Trusted with responsibility (Acts 6:3 KJV)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Good conscience (Heb. 13:18)</a:t>
            </a: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10D97105-13AA-4BEC-5C5A-A8BCC5BAB97D}"/>
              </a:ext>
            </a:extLst>
          </p:cNvPr>
          <p:cNvSpPr/>
          <p:nvPr/>
        </p:nvSpPr>
        <p:spPr>
          <a:xfrm rot="16200000">
            <a:off x="-1714500" y="3009900"/>
            <a:ext cx="5181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A9C939-5C38-425C-8A7D-F5214BAB3219}"/>
              </a:ext>
            </a:extLst>
          </p:cNvPr>
          <p:cNvSpPr/>
          <p:nvPr/>
        </p:nvSpPr>
        <p:spPr>
          <a:xfrm>
            <a:off x="3124200" y="304800"/>
            <a:ext cx="6934200" cy="156966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Arial" panose="020B0604020202020204" pitchFamily="34" charset="0"/>
              </a:rPr>
              <a:t> Honesty 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D2C1DDF-0B2C-4F57-B605-29C413347826}"/>
              </a:ext>
            </a:extLst>
          </p:cNvPr>
          <p:cNvSpPr/>
          <p:nvPr/>
        </p:nvSpPr>
        <p:spPr>
          <a:xfrm>
            <a:off x="2667000" y="20574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What Is Honesty?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A5F45AB6-B41F-4CA4-A097-D418B0510EDA}"/>
              </a:ext>
            </a:extLst>
          </p:cNvPr>
          <p:cNvSpPr/>
          <p:nvPr/>
        </p:nvSpPr>
        <p:spPr>
          <a:xfrm>
            <a:off x="2667000" y="31496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Is It In Your Character?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62ACB8C1-D4A9-4650-A4D5-E5085194E8F9}"/>
              </a:ext>
            </a:extLst>
          </p:cNvPr>
          <p:cNvSpPr/>
          <p:nvPr/>
        </p:nvSpPr>
        <p:spPr>
          <a:xfrm>
            <a:off x="2667000" y="42418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 How Do I Apply It?</a:t>
            </a:r>
          </a:p>
        </p:txBody>
      </p:sp>
    </p:spTree>
    <p:extLst>
      <p:ext uri="{BB962C8B-B14F-4D97-AF65-F5344CB8AC3E}">
        <p14:creationId xmlns:p14="http://schemas.microsoft.com/office/powerpoint/2010/main" val="2324265542"/>
      </p:ext>
    </p:extLst>
  </p:cSld>
  <p:clrMapOvr>
    <a:masterClrMapping/>
  </p:clrMapOvr>
  <p:transition spd="med">
    <p:spli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5E74A7F7-8A45-4A1D-ABE2-CEE1B3CE6746}"/>
              </a:ext>
            </a:extLst>
          </p:cNvPr>
          <p:cNvSpPr/>
          <p:nvPr/>
        </p:nvSpPr>
        <p:spPr>
          <a:xfrm rot="16200000">
            <a:off x="-1276349" y="3009900"/>
            <a:ext cx="40005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136D81-7BE6-49C7-B362-0CB68D0C8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"/>
            <a:ext cx="1005840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3200" dirty="0">
                <a:solidFill>
                  <a:srgbClr val="FFFF00"/>
                </a:solidFill>
                <a:latin typeface="Calibri" panose="020F0502020204030204" pitchFamily="34" charset="0"/>
              </a:rPr>
              <a:t>Be Honest With Yourself</a:t>
            </a:r>
          </a:p>
          <a:p>
            <a:pPr eaLnBrk="1" hangingPunct="1">
              <a:buFont typeface="Calibri" panose="020F0502020204030204" pitchFamily="34" charset="0"/>
              <a:buAutoNum type="alphaUcPeriod"/>
            </a:pPr>
            <a:endParaRPr lang="en-US" altLang="en-US" sz="10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Possible to deceive self (1 Cor. 3:18; 1 Jno. 1:8)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Seek to protect self from reality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Make a bad situation “better” for the moment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Refuse to accept the truth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Refuse to accept some situation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Refuse to acknowledge error, mistake or sin</a:t>
            </a:r>
            <a:endParaRPr lang="en-US" altLang="en-US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55788B-250F-4262-9C40-A437DE85F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"/>
            <a:ext cx="10058400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28750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3200" dirty="0">
                <a:solidFill>
                  <a:srgbClr val="FFFF00"/>
                </a:solidFill>
                <a:latin typeface="Calibri" panose="020F0502020204030204" pitchFamily="34" charset="0"/>
              </a:rPr>
              <a:t>Be Honest With Yourself</a:t>
            </a:r>
          </a:p>
          <a:p>
            <a:pPr eaLnBrk="1" hangingPunct="1">
              <a:buFont typeface="Calibri" panose="020F0502020204030204" pitchFamily="34" charset="0"/>
              <a:buAutoNum type="alphaUcPeriod"/>
            </a:pPr>
            <a:r>
              <a:rPr lang="en-US" altLang="en-US" sz="3200" dirty="0">
                <a:solidFill>
                  <a:srgbClr val="FFFF00"/>
                </a:solidFill>
                <a:latin typeface="Calibri" panose="020F0502020204030204" pitchFamily="34" charset="0"/>
              </a:rPr>
              <a:t> Tell the Truth – Don’t Lie</a:t>
            </a:r>
          </a:p>
          <a:p>
            <a:pPr eaLnBrk="1" hangingPunct="1">
              <a:buFont typeface="Calibri" panose="020F0502020204030204" pitchFamily="34" charset="0"/>
              <a:buAutoNum type="alphaUcPeriod"/>
            </a:pPr>
            <a:endParaRPr lang="en-US" altLang="en-US" sz="10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Put away lying – speak the truth (Eph. 4:25; Col. 3:9)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The truth may not always be easy to tell</a:t>
            </a:r>
          </a:p>
          <a:p>
            <a:pPr lvl="1" eaLnBrk="1" hangingPunct="1">
              <a:buFont typeface="Calibri" panose="020F0502020204030204" pitchFamily="34" charset="0"/>
              <a:buAutoNum type="arabicPeriod"/>
            </a:pPr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Don’t craft words – with intent to mislead</a:t>
            </a:r>
            <a:endParaRPr lang="en-US" altLang="en-US" sz="2400" i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Selling a product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Telling what you have done</a:t>
            </a:r>
          </a:p>
          <a:p>
            <a:pPr lvl="2" eaLnBrk="1" hangingPunct="1">
              <a:buFont typeface="Calibri" panose="020F0502020204030204" pitchFamily="34" charset="0"/>
              <a:buAutoNum type="alphaLcPeriod"/>
            </a:pPr>
            <a:r>
              <a:rPr lang="en-US" alt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Reporting what others have done</a:t>
            </a: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B15B707C-117D-0969-65BF-1CE58D367392}"/>
              </a:ext>
            </a:extLst>
          </p:cNvPr>
          <p:cNvSpPr/>
          <p:nvPr/>
        </p:nvSpPr>
        <p:spPr>
          <a:xfrm rot="16200000">
            <a:off x="-1276349" y="3009900"/>
            <a:ext cx="40005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577C46-98E6-424A-B072-ACD9C4B27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"/>
            <a:ext cx="10134600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Be Honest With Yourself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Tell the Truth – Don’t Lie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 What You Promise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endParaRPr lang="en-US" sz="1000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Careful of vows – because of the obligation (</a:t>
            </a:r>
            <a:r>
              <a:rPr lang="en-US" sz="2800" i="1" dirty="0" err="1">
                <a:solidFill>
                  <a:schemeClr val="bg1"/>
                </a:solidFill>
                <a:latin typeface="Calibri" pitchFamily="34" charset="0"/>
                <a:cs typeface="Arial" charset="0"/>
              </a:rPr>
              <a:t>Ecc</a:t>
            </a: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. 5:4-5; Deut. 23:21-22)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Don’t make rash promises (Prov. 20:25)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Do what you say you will!</a:t>
            </a:r>
            <a:endParaRPr lang="en-US" sz="2800" i="1" dirty="0">
              <a:solidFill>
                <a:schemeClr val="bg1"/>
              </a:solidFill>
              <a:latin typeface="+mn-lt"/>
              <a:cs typeface="Arial" charset="0"/>
            </a:endParaRP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you say be somewhere – at certain time – BE THERE!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accept dinner invitation – GO!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offer to pay for something – PAY!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you give a price – HONOR IT!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you make plans – KEEP THEM!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If you say you will do a task – DO IT!</a:t>
            </a:r>
          </a:p>
          <a:p>
            <a:pPr marL="1428750" lvl="2" indent="-514350">
              <a:buFont typeface="+mj-lt"/>
              <a:buAutoNum type="alphaLcPeriod"/>
              <a:defRPr/>
            </a:pPr>
            <a:endParaRPr lang="en-US" sz="2400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EDE43815-F246-168A-0D09-6A16EF898DDF}"/>
              </a:ext>
            </a:extLst>
          </p:cNvPr>
          <p:cNvSpPr/>
          <p:nvPr/>
        </p:nvSpPr>
        <p:spPr>
          <a:xfrm rot="16200000">
            <a:off x="-1276349" y="3009900"/>
            <a:ext cx="40005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0" decel="100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75B22D-ADDB-433C-BF47-60BA6F0ED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1"/>
            <a:ext cx="1005840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Be Honest With Yourself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Tell the Truth – Don’t Lie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 What You Promise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Don’t Flatter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endParaRPr lang="en-US" sz="1000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No one appreciates flatter (Prov. 28:23; 29:5)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Don’t give praise or compliment that is not genuine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Don’t exaggerate or falsely commend</a:t>
            </a:r>
            <a:endParaRPr lang="en-US" sz="2800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4B1F3820-8F52-0E56-DF32-AAB3C18D0514}"/>
              </a:ext>
            </a:extLst>
          </p:cNvPr>
          <p:cNvSpPr/>
          <p:nvPr/>
        </p:nvSpPr>
        <p:spPr>
          <a:xfrm rot="16200000">
            <a:off x="-1276349" y="3009900"/>
            <a:ext cx="40005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59689-1164-4556-86D1-2BF6CCFEB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"/>
            <a:ext cx="10058400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Be Honest With Yourself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Tell the Truth – Don’t Lie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 What You Promise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Don’t Flatter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Make Your Word Mean Something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endParaRPr lang="en-US" sz="1000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Your “yes” should means “yes”, etc. (Matt. 5:33-37; Jas. 5:12)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latin typeface="+mn-lt"/>
                <a:cs typeface="Arial" charset="0"/>
              </a:rPr>
              <a:t>Shameful when said about Christians:</a:t>
            </a:r>
            <a:endParaRPr lang="en-US" sz="2800" dirty="0">
              <a:solidFill>
                <a:srgbClr val="FFFF99"/>
              </a:solidFill>
              <a:latin typeface="+mn-lt"/>
              <a:cs typeface="Arial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 “I wouldn’t put much stock in what he/she says.”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 “You can’t depend on him/her – do what say.”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 “I wouldn’t believe it just because he said it.”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 “I’ll believe that he will do that – when I see it.”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FFFF99"/>
                </a:solidFill>
                <a:latin typeface="+mn-lt"/>
                <a:cs typeface="Arial" charset="0"/>
              </a:rPr>
              <a:t> “You had better get that in writing…”</a:t>
            </a: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5C4A8912-71DB-0B00-3323-874749E6A05B}"/>
              </a:ext>
            </a:extLst>
          </p:cNvPr>
          <p:cNvSpPr/>
          <p:nvPr/>
        </p:nvSpPr>
        <p:spPr>
          <a:xfrm rot="16200000">
            <a:off x="-1276349" y="3009900"/>
            <a:ext cx="40005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A0E6CB-FE85-4E66-A3D6-2EAA1E28E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"/>
            <a:ext cx="100584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Be Honest With Yourself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Tell the Truth – Don’t Lie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 What You Promise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Don’t Flatter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Make Your Word Mean Something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Pay What You Owe</a:t>
            </a:r>
            <a:endParaRPr lang="en-US" sz="2800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Taxes (Rom. 13:1-7)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Debts (Rom. 13:8; Eph. 4:28)</a:t>
            </a:r>
            <a:endParaRPr lang="en-US" sz="2800" dirty="0">
              <a:solidFill>
                <a:srgbClr val="FFFF99"/>
              </a:solidFill>
              <a:latin typeface="+mn-lt"/>
              <a:cs typeface="Arial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6553E7A-D9B0-432C-A1EF-41228102FF66}"/>
              </a:ext>
            </a:extLst>
          </p:cNvPr>
          <p:cNvSpPr/>
          <p:nvPr/>
        </p:nvSpPr>
        <p:spPr>
          <a:xfrm>
            <a:off x="1828800" y="4172922"/>
            <a:ext cx="9906000" cy="252476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Practice Honesty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So that it becomes our habit &amp; nature</a:t>
            </a:r>
          </a:p>
          <a:p>
            <a:pPr algn="ctr">
              <a:defRPr/>
            </a:pP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Don’t think twice about what we say or do</a:t>
            </a: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3F69990B-3F64-48BB-6C22-DF326EE8B782}"/>
              </a:ext>
            </a:extLst>
          </p:cNvPr>
          <p:cNvSpPr/>
          <p:nvPr/>
        </p:nvSpPr>
        <p:spPr>
          <a:xfrm rot="16200000">
            <a:off x="-1276349" y="3009900"/>
            <a:ext cx="40005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A9C939-5C38-425C-8A7D-F5214BAB3219}"/>
              </a:ext>
            </a:extLst>
          </p:cNvPr>
          <p:cNvSpPr/>
          <p:nvPr/>
        </p:nvSpPr>
        <p:spPr>
          <a:xfrm>
            <a:off x="3124200" y="304800"/>
            <a:ext cx="6934200" cy="156966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/>
                <a:solidFill>
                  <a:srgbClr val="EEECE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Arial" panose="020B0604020202020204" pitchFamily="34" charset="0"/>
              </a:rPr>
              <a:t> Honesty 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D2C1DDF-0B2C-4F57-B605-29C413347826}"/>
              </a:ext>
            </a:extLst>
          </p:cNvPr>
          <p:cNvSpPr/>
          <p:nvPr/>
        </p:nvSpPr>
        <p:spPr>
          <a:xfrm>
            <a:off x="2667000" y="20574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What Is Honesty?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A5F45AB6-B41F-4CA4-A097-D418B0510EDA}"/>
              </a:ext>
            </a:extLst>
          </p:cNvPr>
          <p:cNvSpPr/>
          <p:nvPr/>
        </p:nvSpPr>
        <p:spPr>
          <a:xfrm>
            <a:off x="2667000" y="31496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Is It In Your Character?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62ACB8C1-D4A9-4650-A4D5-E5085194E8F9}"/>
              </a:ext>
            </a:extLst>
          </p:cNvPr>
          <p:cNvSpPr/>
          <p:nvPr/>
        </p:nvSpPr>
        <p:spPr>
          <a:xfrm>
            <a:off x="2667000" y="42418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 How Do I Apply It?</a:t>
            </a:r>
          </a:p>
        </p:txBody>
      </p:sp>
      <p:sp>
        <p:nvSpPr>
          <p:cNvPr id="9" name="Bevel 8">
            <a:extLst>
              <a:ext uri="{FF2B5EF4-FFF2-40B4-BE49-F238E27FC236}">
                <a16:creationId xmlns:a16="http://schemas.microsoft.com/office/drawing/2014/main" id="{D2876850-3AF5-47DA-A40C-B400DEFEA349}"/>
              </a:ext>
            </a:extLst>
          </p:cNvPr>
          <p:cNvSpPr/>
          <p:nvPr/>
        </p:nvSpPr>
        <p:spPr>
          <a:xfrm>
            <a:off x="2667000" y="53340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 How Do I Instill It?</a:t>
            </a:r>
          </a:p>
        </p:txBody>
      </p:sp>
    </p:spTree>
    <p:extLst>
      <p:ext uri="{BB962C8B-B14F-4D97-AF65-F5344CB8AC3E}">
        <p14:creationId xmlns:p14="http://schemas.microsoft.com/office/powerpoint/2010/main" val="3863714905"/>
      </p:ext>
    </p:extLst>
  </p:cSld>
  <p:clrMapOvr>
    <a:masterClrMapping/>
  </p:clrMapOvr>
  <p:transition spd="med">
    <p:spli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>
            <a:extLst>
              <a:ext uri="{FF2B5EF4-FFF2-40B4-BE49-F238E27FC236}">
                <a16:creationId xmlns:a16="http://schemas.microsoft.com/office/drawing/2014/main" id="{CA809218-3197-4F21-A2E7-4A12A58C9A8D}"/>
              </a:ext>
            </a:extLst>
          </p:cNvPr>
          <p:cNvSpPr/>
          <p:nvPr/>
        </p:nvSpPr>
        <p:spPr>
          <a:xfrm rot="16200000">
            <a:off x="-1104899" y="3009900"/>
            <a:ext cx="3657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pic>
        <p:nvPicPr>
          <p:cNvPr id="27652" name="Picture 4" descr="Is Teaching Racism Child Abuse?">
            <a:extLst>
              <a:ext uri="{FF2B5EF4-FFF2-40B4-BE49-F238E27FC236}">
                <a16:creationId xmlns:a16="http://schemas.microsoft.com/office/drawing/2014/main" id="{9183136F-08D2-48AF-8D2B-4E48B63A1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8559799" y="111442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AE046B-26A0-48DC-9868-337C2B98B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"/>
            <a:ext cx="8915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Children learn by what they see (Ezek. 16:44)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They know when you are being honest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Need to see you honest in the smallest of areas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Go to great lengths to be fair and honest!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D5A301D4-005A-4D17-95E9-92F2A138C7FA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3200400"/>
            <a:ext cx="6781800" cy="2590800"/>
            <a:chOff x="1905000" y="3200400"/>
            <a:chExt cx="6781800" cy="2590800"/>
          </a:xfrm>
        </p:grpSpPr>
        <p:grpSp>
          <p:nvGrpSpPr>
            <p:cNvPr id="86022" name="Group 7">
              <a:extLst>
                <a:ext uri="{FF2B5EF4-FFF2-40B4-BE49-F238E27FC236}">
                  <a16:creationId xmlns:a16="http://schemas.microsoft.com/office/drawing/2014/main" id="{BA7E05B5-C21A-456A-8155-B5AAF47BA8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00" y="3200400"/>
              <a:ext cx="2057400" cy="2590800"/>
              <a:chOff x="4191000" y="3276600"/>
              <a:chExt cx="2057400" cy="2590800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0E330A1-F643-4AE0-A9FF-07E0608FD75A}"/>
                  </a:ext>
                </a:extLst>
              </p:cNvPr>
              <p:cNvSpPr/>
              <p:nvPr/>
            </p:nvSpPr>
            <p:spPr>
              <a:xfrm>
                <a:off x="4191000" y="3276600"/>
                <a:ext cx="2057400" cy="2590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86025" name="Picture 6" descr="http://www.windsurfingbible.com/lincoln325.gif">
                <a:extLst>
                  <a:ext uri="{FF2B5EF4-FFF2-40B4-BE49-F238E27FC236}">
                    <a16:creationId xmlns:a16="http://schemas.microsoft.com/office/drawing/2014/main" id="{360F2CFF-D33A-47D3-89B1-D2A57EDB80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1000" y="3276600"/>
                <a:ext cx="2057400" cy="25764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6023" name="TextBox 8">
              <a:extLst>
                <a:ext uri="{FF2B5EF4-FFF2-40B4-BE49-F238E27FC236}">
                  <a16:creationId xmlns:a16="http://schemas.microsoft.com/office/drawing/2014/main" id="{6AD49414-E59C-44DB-8388-7242CD67E1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3505200"/>
              <a:ext cx="4572000" cy="196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3200" b="1" dirty="0">
                  <a:solidFill>
                    <a:srgbClr val="FFFF00"/>
                  </a:solidFill>
                </a:rPr>
                <a:t>“Honest Abe</a:t>
              </a:r>
              <a:r>
                <a:rPr lang="en-US" altLang="en-US" sz="3200" dirty="0">
                  <a:solidFill>
                    <a:srgbClr val="FFFF00"/>
                  </a:solidFill>
                </a:rPr>
                <a:t>”</a:t>
              </a:r>
            </a:p>
            <a:p>
              <a:pPr eaLnBrk="1" hangingPunct="1"/>
              <a:endParaRPr lang="en-US" altLang="en-US" dirty="0">
                <a:solidFill>
                  <a:srgbClr val="FFFF00"/>
                </a:solidFill>
              </a:endParaRPr>
            </a:p>
            <a:p>
              <a:pPr eaLnBrk="1" hangingPunct="1"/>
              <a:r>
                <a:rPr lang="en-US" altLang="en-US" sz="2400" dirty="0">
                  <a:solidFill>
                    <a:srgbClr val="FFFF00"/>
                  </a:solidFill>
                </a:rPr>
                <a:t>Walked several miles to return a few cents that he had accidently overcharged a customer.</a:t>
              </a:r>
            </a:p>
          </p:txBody>
        </p:sp>
      </p:grp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s Teaching Racism Child Abuse?">
            <a:extLst>
              <a:ext uri="{FF2B5EF4-FFF2-40B4-BE49-F238E27FC236}">
                <a16:creationId xmlns:a16="http://schemas.microsoft.com/office/drawing/2014/main" id="{81DDB591-A4BF-7393-F031-63E3AB937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8559799" y="111442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74FFAB-E1AD-4D3E-A9E1-944D5EE36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1"/>
            <a:ext cx="89154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Children learn by what they see (Ezek. 16:44)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They know when you are being honest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Need to see you honest in the smallest of areas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See you being fair to others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Give the benefit of the doubt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Want to treat even enemy fairly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As fair with others as your own friends / family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1A944D0-343B-4CE5-8F8B-3F423C754AE4}"/>
              </a:ext>
            </a:extLst>
          </p:cNvPr>
          <p:cNvSpPr/>
          <p:nvPr/>
        </p:nvSpPr>
        <p:spPr>
          <a:xfrm>
            <a:off x="2608579" y="3886200"/>
            <a:ext cx="7772400" cy="22860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Jewish Proverb: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“What you don’t see with your eyes,</a:t>
            </a:r>
          </a:p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don’t witness with your mouth.”</a:t>
            </a: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91AAB98D-A14E-15BE-CD3C-E4006A19A3E8}"/>
              </a:ext>
            </a:extLst>
          </p:cNvPr>
          <p:cNvSpPr/>
          <p:nvPr/>
        </p:nvSpPr>
        <p:spPr>
          <a:xfrm rot="16200000">
            <a:off x="-1104899" y="3009900"/>
            <a:ext cx="3657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s Teaching Racism Child Abuse?">
            <a:extLst>
              <a:ext uri="{FF2B5EF4-FFF2-40B4-BE49-F238E27FC236}">
                <a16:creationId xmlns:a16="http://schemas.microsoft.com/office/drawing/2014/main" id="{77AECCEB-0FD6-4CD1-8580-2FAD8015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8559799" y="111442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834DA7-1D36-4ACE-9B74-3DC42D2FD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1"/>
            <a:ext cx="101346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Children learn by what they see (Ezek. 16:44)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They know when you are being honest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Need to see you honest in the smallest of areas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See you being fair to others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Keep your promises to them!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where you say you will be!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Do what promise to do!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Take them where you promised to take them!</a:t>
            </a:r>
          </a:p>
          <a:p>
            <a:pPr marL="1428750" lvl="2" indent="-51435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Play what you promised to play!</a:t>
            </a: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B08B9ECE-43C3-499C-D91C-8B8ED54863D3}"/>
              </a:ext>
            </a:extLst>
          </p:cNvPr>
          <p:cNvSpPr/>
          <p:nvPr/>
        </p:nvSpPr>
        <p:spPr>
          <a:xfrm rot="16200000">
            <a:off x="-1104899" y="3009900"/>
            <a:ext cx="3657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891448-FBF2-43CD-9E49-86636F3AC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1"/>
            <a:ext cx="891540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Praise / Commend Honesty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Part of training (Prov. 22:6)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Even when punishment is due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Make the honesty work to their benefit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14C040A9-5885-66AC-70C6-B418EED0A37D}"/>
              </a:ext>
            </a:extLst>
          </p:cNvPr>
          <p:cNvSpPr/>
          <p:nvPr/>
        </p:nvSpPr>
        <p:spPr>
          <a:xfrm rot="16200000">
            <a:off x="-1104899" y="3009900"/>
            <a:ext cx="3657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pic>
        <p:nvPicPr>
          <p:cNvPr id="4" name="Picture 4" descr="Is Teaching Racism Child Abuse?">
            <a:extLst>
              <a:ext uri="{FF2B5EF4-FFF2-40B4-BE49-F238E27FC236}">
                <a16:creationId xmlns:a16="http://schemas.microsoft.com/office/drawing/2014/main" id="{44F3A3DF-6F9A-5708-E68A-75E401FFE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8559799" y="111442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s Teaching Racism Child Abuse?">
            <a:extLst>
              <a:ext uri="{FF2B5EF4-FFF2-40B4-BE49-F238E27FC236}">
                <a16:creationId xmlns:a16="http://schemas.microsoft.com/office/drawing/2014/main" id="{129035A7-2B95-DC2E-10C1-CF88BD1E1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8559799" y="111442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47CFE9-F059-40D8-83B1-0E3067947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1"/>
            <a:ext cx="10058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Praise / Commend Honesty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Correct / Punish Dishonesty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Part of training (Prov. 22:6)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Punishment due for foolish action (Prov. 22:15)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Make lying a heinous crime in your house!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CC07F82C-45FB-054D-B833-951B81CF8A92}"/>
              </a:ext>
            </a:extLst>
          </p:cNvPr>
          <p:cNvSpPr/>
          <p:nvPr/>
        </p:nvSpPr>
        <p:spPr>
          <a:xfrm rot="16200000">
            <a:off x="-1104899" y="3009900"/>
            <a:ext cx="3657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s Teaching Racism Child Abuse?">
            <a:extLst>
              <a:ext uri="{FF2B5EF4-FFF2-40B4-BE49-F238E27FC236}">
                <a16:creationId xmlns:a16="http://schemas.microsoft.com/office/drawing/2014/main" id="{95A58CE1-1C98-4962-8D2D-EA654FC58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8559799" y="111442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8D39E5-EB04-4A85-8D8D-CF6F17631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"/>
            <a:ext cx="100584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Praise / Commend Honesty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Correct / Punish Dishonesty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Look for “Teachable” Moments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Part of training (Prov. 22:6)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When others have lied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When others have shaded the truth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When others mislead with “true” statements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When others didn’t keep their word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When some are incredibly honest!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  <p:sp>
        <p:nvSpPr>
          <p:cNvPr id="2" name="Bevel 2">
            <a:extLst>
              <a:ext uri="{FF2B5EF4-FFF2-40B4-BE49-F238E27FC236}">
                <a16:creationId xmlns:a16="http://schemas.microsoft.com/office/drawing/2014/main" id="{1FBF7CC8-FA5E-CFE0-420B-360B84655756}"/>
              </a:ext>
            </a:extLst>
          </p:cNvPr>
          <p:cNvSpPr/>
          <p:nvPr/>
        </p:nvSpPr>
        <p:spPr>
          <a:xfrm rot="16200000">
            <a:off x="-1104899" y="3009900"/>
            <a:ext cx="3657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s Teaching Racism Child Abuse?">
            <a:extLst>
              <a:ext uri="{FF2B5EF4-FFF2-40B4-BE49-F238E27FC236}">
                <a16:creationId xmlns:a16="http://schemas.microsoft.com/office/drawing/2014/main" id="{B31D9223-2D1A-504E-0709-6BB8E770E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9281" r="3480"/>
          <a:stretch>
            <a:fillRect/>
          </a:stretch>
        </p:blipFill>
        <p:spPr bwMode="auto">
          <a:xfrm>
            <a:off x="8559799" y="111442"/>
            <a:ext cx="3581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Bevel 2">
            <a:extLst>
              <a:ext uri="{FF2B5EF4-FFF2-40B4-BE49-F238E27FC236}">
                <a16:creationId xmlns:a16="http://schemas.microsoft.com/office/drawing/2014/main" id="{1242D033-B421-FE12-1343-A866626C6728}"/>
              </a:ext>
            </a:extLst>
          </p:cNvPr>
          <p:cNvSpPr/>
          <p:nvPr/>
        </p:nvSpPr>
        <p:spPr>
          <a:xfrm rot="16200000">
            <a:off x="-1104899" y="3009900"/>
            <a:ext cx="3657600" cy="838200"/>
          </a:xfrm>
          <a:prstGeom prst="bevel">
            <a:avLst>
              <a:gd name="adj" fmla="val 1607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687680-78C5-4131-98C8-CFCE6DAA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"/>
            <a:ext cx="103632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 An Example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Praise / Commend Honesty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Correct / Punish Dishonesty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Look for “Teachable” Moments</a:t>
            </a:r>
          </a:p>
          <a:p>
            <a:pPr marL="457200" indent="-457200">
              <a:buFont typeface="Calibri" pitchFamily="34" charset="0"/>
              <a:buAutoNum type="alphaUcPeriod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Reverse the Situations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How would you want others to treat you (Matt. 7:12)?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lie to you?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mislead you with “true statements”?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treat you fairly?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keep their word?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keep their commitments?</a:t>
            </a:r>
          </a:p>
          <a:p>
            <a:pPr marL="971550" lvl="1" indent="-514350">
              <a:buFont typeface="Calibri" pitchFamily="34" charset="0"/>
              <a:buAutoNum type="arabicPeriod"/>
              <a:defRPr/>
            </a:pPr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Would you want others to take advantage of you?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A9C939-5C38-425C-8A7D-F5214BAB3219}"/>
              </a:ext>
            </a:extLst>
          </p:cNvPr>
          <p:cNvSpPr/>
          <p:nvPr/>
        </p:nvSpPr>
        <p:spPr>
          <a:xfrm>
            <a:off x="3124200" y="304800"/>
            <a:ext cx="6934200" cy="156966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AD2C1DDF-0B2C-4F57-B605-29C413347826}"/>
              </a:ext>
            </a:extLst>
          </p:cNvPr>
          <p:cNvSpPr/>
          <p:nvPr/>
        </p:nvSpPr>
        <p:spPr>
          <a:xfrm>
            <a:off x="2667000" y="20574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What Is Honesty?</a:t>
            </a:r>
          </a:p>
        </p:txBody>
      </p:sp>
      <p:sp>
        <p:nvSpPr>
          <p:cNvPr id="8" name="Bevel 7">
            <a:extLst>
              <a:ext uri="{FF2B5EF4-FFF2-40B4-BE49-F238E27FC236}">
                <a16:creationId xmlns:a16="http://schemas.microsoft.com/office/drawing/2014/main" id="{A5F45AB6-B41F-4CA4-A097-D418B0510EDA}"/>
              </a:ext>
            </a:extLst>
          </p:cNvPr>
          <p:cNvSpPr/>
          <p:nvPr/>
        </p:nvSpPr>
        <p:spPr>
          <a:xfrm>
            <a:off x="2667000" y="31496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Is It In Your Character?</a:t>
            </a:r>
          </a:p>
        </p:txBody>
      </p:sp>
      <p:sp>
        <p:nvSpPr>
          <p:cNvPr id="6" name="Bevel 5">
            <a:extLst>
              <a:ext uri="{FF2B5EF4-FFF2-40B4-BE49-F238E27FC236}">
                <a16:creationId xmlns:a16="http://schemas.microsoft.com/office/drawing/2014/main" id="{62ACB8C1-D4A9-4650-A4D5-E5085194E8F9}"/>
              </a:ext>
            </a:extLst>
          </p:cNvPr>
          <p:cNvSpPr/>
          <p:nvPr/>
        </p:nvSpPr>
        <p:spPr>
          <a:xfrm>
            <a:off x="2667000" y="42418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Apply It?</a:t>
            </a:r>
          </a:p>
        </p:txBody>
      </p:sp>
      <p:sp>
        <p:nvSpPr>
          <p:cNvPr id="9" name="Bevel 8">
            <a:extLst>
              <a:ext uri="{FF2B5EF4-FFF2-40B4-BE49-F238E27FC236}">
                <a16:creationId xmlns:a16="http://schemas.microsoft.com/office/drawing/2014/main" id="{D2876850-3AF5-47DA-A40C-B400DEFEA349}"/>
              </a:ext>
            </a:extLst>
          </p:cNvPr>
          <p:cNvSpPr/>
          <p:nvPr/>
        </p:nvSpPr>
        <p:spPr>
          <a:xfrm>
            <a:off x="2667000" y="5334000"/>
            <a:ext cx="8153400" cy="914400"/>
          </a:xfrm>
          <a:prstGeom prst="bevel">
            <a:avLst>
              <a:gd name="adj" fmla="val 16077"/>
            </a:avLst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 How Do I Instill It?</a:t>
            </a:r>
          </a:p>
        </p:txBody>
      </p:sp>
    </p:spTree>
  </p:cSld>
  <p:clrMapOvr>
    <a:masterClrMapping/>
  </p:clrMapOvr>
  <p:transition spd="med">
    <p:spli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Take the test">
            <a:extLst>
              <a:ext uri="{FF2B5EF4-FFF2-40B4-BE49-F238E27FC236}">
                <a16:creationId xmlns:a16="http://schemas.microsoft.com/office/drawing/2014/main" id="{677BF46E-859A-42AA-8BC1-5DF6EA4D1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1"/>
          <a:stretch>
            <a:fillRect/>
          </a:stretch>
        </p:blipFill>
        <p:spPr bwMode="auto">
          <a:xfrm>
            <a:off x="9067800" y="0"/>
            <a:ext cx="3124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7D4E77-3D6C-4A48-AD09-EAF41D85E50B}"/>
              </a:ext>
            </a:extLst>
          </p:cNvPr>
          <p:cNvSpPr/>
          <p:nvPr/>
        </p:nvSpPr>
        <p:spPr>
          <a:xfrm>
            <a:off x="1352550" y="381000"/>
            <a:ext cx="7391400" cy="193899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cs typeface="+mn-cs"/>
              </a:rPr>
              <a:t> Honesty Test Question </a:t>
            </a:r>
          </a:p>
        </p:txBody>
      </p:sp>
      <p:sp>
        <p:nvSpPr>
          <p:cNvPr id="94212" name="TextBox 12">
            <a:extLst>
              <a:ext uri="{FF2B5EF4-FFF2-40B4-BE49-F238E27FC236}">
                <a16:creationId xmlns:a16="http://schemas.microsoft.com/office/drawing/2014/main" id="{B4F75705-C186-4EC8-A462-25F7FEB6E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124200"/>
            <a:ext cx="59817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solidFill>
                  <a:srgbClr val="FFFF00"/>
                </a:solidFill>
              </a:rPr>
              <a:t>“What would a person who is incredibly honest do in this situation?”</a:t>
            </a:r>
          </a:p>
        </p:txBody>
      </p:sp>
    </p:spTree>
  </p:cSld>
  <p:clrMapOvr>
    <a:masterClrMapping/>
  </p:clrMapOvr>
  <p:transition spd="med">
    <p:spli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3860</TotalTime>
  <Words>2134</Words>
  <Application>Microsoft Office PowerPoint</Application>
  <PresentationFormat>Widescreen</PresentationFormat>
  <Paragraphs>263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33</vt:i4>
      </vt:variant>
    </vt:vector>
  </HeadingPairs>
  <TitlesOfParts>
    <vt:vector size="49" baseType="lpstr">
      <vt:lpstr>Arial Narrow</vt:lpstr>
      <vt:lpstr>Calibri Light</vt:lpstr>
      <vt:lpstr>Times New Roman</vt:lpstr>
      <vt:lpstr>Kristen ITC</vt:lpstr>
      <vt:lpstr>Arial</vt:lpstr>
      <vt:lpstr>Wingdings</vt:lpstr>
      <vt:lpstr>Calibri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125</cp:revision>
  <cp:lastPrinted>2019-10-13T21:28:39Z</cp:lastPrinted>
  <dcterms:created xsi:type="dcterms:W3CDTF">2010-06-04T13:44:40Z</dcterms:created>
  <dcterms:modified xsi:type="dcterms:W3CDTF">2023-11-19T22:07:56Z</dcterms:modified>
</cp:coreProperties>
</file>