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32" r:id="rId6"/>
    <p:sldMasterId id="2147483763" r:id="rId7"/>
  </p:sldMasterIdLst>
  <p:notesMasterIdLst>
    <p:notesMasterId r:id="rId39"/>
  </p:notesMasterIdLst>
  <p:sldIdLst>
    <p:sldId id="328" r:id="rId8"/>
    <p:sldId id="329" r:id="rId9"/>
    <p:sldId id="273" r:id="rId10"/>
    <p:sldId id="331" r:id="rId11"/>
    <p:sldId id="264" r:id="rId12"/>
    <p:sldId id="285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299" r:id="rId22"/>
    <p:sldId id="301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00" r:id="rId38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40"/>
      <p:bold r:id="rId41"/>
      <p:italic r:id="rId42"/>
      <p:bold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Tempus Sans ITC" panose="04020404030D07020202" pitchFamily="82" charset="0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B0F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font" Target="fonts/font5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1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font" Target="fonts/font7.fntdata"/><Relationship Id="rId20" Type="http://schemas.openxmlformats.org/officeDocument/2006/relationships/slide" Target="slides/slide13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84568-D5A7-4DD2-90C9-E73D76A2A782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76CC4-F694-4320-AFE8-2D0DA6E6A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7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1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5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6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7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4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8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1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1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1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5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6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7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4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8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1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1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0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85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44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6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29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15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2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41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01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12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99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96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09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5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6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3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13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84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92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1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8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6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8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6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2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8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6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2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56BF3711-5BBC-43AB-9152-8B5062075266}" type="datetimeFigureOut">
              <a:rPr lang="en-US"/>
              <a:pPr>
                <a:defRPr/>
              </a:pPr>
              <a:t>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FC1481E9-BC66-4C48-BE3B-D40D720CD2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13416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D3B18285-EDCD-465B-A103-8DEFCFF8B20A}" type="datetimeFigureOut">
              <a:rPr lang="en-US"/>
              <a:pPr>
                <a:defRPr/>
              </a:pPr>
              <a:t>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6209F866-55B5-43F2-8EE4-AC77D75907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1173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3615134-817E-489B-8D85-0672ACABF0D9}" type="datetimeFigureOut">
              <a:rPr lang="en-US"/>
              <a:pPr>
                <a:defRPr/>
              </a:pPr>
              <a:t>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9538F4BE-D369-4DD7-8D6E-7892E60DB8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14054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39EF359-5140-489B-B9BD-3C3BB18EEA98}" type="datetimeFigureOut">
              <a:rPr lang="en-US"/>
              <a:pPr>
                <a:defRPr/>
              </a:pPr>
              <a:t>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0D3147F7-E30E-4480-83C2-E7AD32D55D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8101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89B371F7-E863-4649-BE9C-3511AFA7C439}" type="datetimeFigureOut">
              <a:rPr lang="en-US"/>
              <a:pPr>
                <a:defRPr/>
              </a:pPr>
              <a:t>1/8/2023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2AB51643-530D-4C88-A98E-FE87EDA2B6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6012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F8D29BB-89AC-430B-B776-5D27D9E99862}" type="datetimeFigureOut">
              <a:rPr lang="en-US"/>
              <a:pPr>
                <a:defRPr/>
              </a:pPr>
              <a:t>1/8/2023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293FC11D-5A05-426C-B679-F96023C060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7950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F94447A-FAC4-481E-A0D3-96D105C04689}" type="datetimeFigureOut">
              <a:rPr lang="en-US"/>
              <a:pPr>
                <a:defRPr/>
              </a:pPr>
              <a:t>1/8/2023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14259EDA-EA98-42C1-94D1-DC32C3E330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5106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07DF4E35-17E6-4C44-8260-AF96969E5073}" type="datetimeFigureOut">
              <a:rPr lang="en-US"/>
              <a:pPr>
                <a:defRPr/>
              </a:pPr>
              <a:t>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B9C6A68A-BDB5-4076-B509-B3A06E430D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67100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6885E3AC-EB20-494A-86BD-A6A6D3DBEAE6}" type="datetimeFigureOut">
              <a:rPr lang="en-US"/>
              <a:pPr>
                <a:defRPr/>
              </a:pPr>
              <a:t>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4B7E64AF-261F-4202-B81D-01B91BCCF4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925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F0634858-DF1F-4007-94DB-B8D33FDB8787}" type="datetimeFigureOut">
              <a:rPr lang="en-US"/>
              <a:pPr>
                <a:defRPr/>
              </a:pPr>
              <a:t>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A49E8155-A1AC-4471-9062-1E6B86492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73548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217478F-4A38-4061-9DEE-2512FBB2AEE5}" type="datetimeFigureOut">
              <a:rPr lang="en-US"/>
              <a:pPr>
                <a:defRPr/>
              </a:pPr>
              <a:t>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B7ECE04-2182-40AF-B5A7-4E7F2DCA21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39661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4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4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6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88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5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5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farm3.static.flickr.com/2175/2338725607_de8d5b9fd6.jpg?v=0"/>
          <p:cNvPicPr>
            <a:picLocks noChangeAspect="1" noChangeArrowheads="1"/>
          </p:cNvPicPr>
          <p:nvPr userDrawn="1"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81000" y="5334000"/>
            <a:ext cx="1828800" cy="1239927"/>
          </a:xfrm>
          <a:prstGeom prst="roundRect">
            <a:avLst>
              <a:gd name="adj" fmla="val 2455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025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ransition spd="slow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555" y="282476"/>
            <a:ext cx="491964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Let 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2852678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Why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What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How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Satan Hinders Prayers of God’s People</a:t>
            </a:r>
          </a:p>
        </p:txBody>
      </p:sp>
      <p:pic>
        <p:nvPicPr>
          <p:cNvPr id="6146" name="Picture 2" descr="https://www.worshipoutlet.com/pagesource/images/Image/175_SermonSeri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1000"/>
            <a:ext cx="17335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05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339804"/>
            <a:ext cx="3760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9BBB59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Objective: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1571625"/>
            <a:ext cx="34290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When Series is Over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More committed to praying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Praying more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More fervent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Praying for more things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259C1A-6EDB-7EED-E85F-9AF98CE67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3" y="1524000"/>
            <a:ext cx="5924547" cy="4432439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114692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2155" y="247471"/>
            <a:ext cx="748634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1981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Privilege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 of Prayer Belongs to God’s People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3124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Assurance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 that God Hears &amp; Answers Their Prayer</a:t>
            </a:r>
          </a:p>
        </p:txBody>
      </p:sp>
      <p:sp>
        <p:nvSpPr>
          <p:cNvPr id="8" name="Bevel 7"/>
          <p:cNvSpPr/>
          <p:nvPr/>
        </p:nvSpPr>
        <p:spPr>
          <a:xfrm>
            <a:off x="533400" y="4267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Examples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 of God’s People Praying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A0D9AB-0CD2-B444-FA0E-338A6624722D}"/>
              </a:ext>
            </a:extLst>
          </p:cNvPr>
          <p:cNvSpPr txBox="1"/>
          <p:nvPr/>
        </p:nvSpPr>
        <p:spPr>
          <a:xfrm rot="1097984">
            <a:off x="3299983" y="750311"/>
            <a:ext cx="7391400" cy="854080"/>
          </a:xfrm>
          <a:prstGeom prst="rect">
            <a:avLst/>
          </a:prstGeom>
          <a:solidFill>
            <a:schemeClr val="tx1"/>
          </a:solidFill>
          <a:ln w="34925"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  <a:latin typeface="Tempus Sans ITC" pitchFamily="82" charset="0"/>
              </a:rPr>
              <a:t>Review – Last Week</a:t>
            </a:r>
          </a:p>
        </p:txBody>
      </p:sp>
    </p:spTree>
    <p:extLst>
      <p:ext uri="{BB962C8B-B14F-4D97-AF65-F5344CB8AC3E}">
        <p14:creationId xmlns:p14="http://schemas.microsoft.com/office/powerpoint/2010/main" val="109529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555" y="282476"/>
            <a:ext cx="491964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Let 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50" normalizeH="0" baseline="0" noProof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empus Sans ITC" pitchFamily="82" charset="0"/>
                <a:ea typeface="+mn-ea"/>
                <a:cs typeface="+mn-cs"/>
              </a:rPr>
              <a:t>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2852678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Why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What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How God’s People Pray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 Satan Hinders Prayers of God’s People</a:t>
            </a:r>
          </a:p>
        </p:txBody>
      </p:sp>
      <p:pic>
        <p:nvPicPr>
          <p:cNvPr id="6146" name="Picture 2" descr="https://www.worshipoutlet.com/pagesource/images/Image/175_SermonSeri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1000"/>
            <a:ext cx="17335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01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400" y="247471"/>
            <a:ext cx="89338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6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Why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362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</p:spTree>
    <p:extLst>
      <p:ext uri="{BB962C8B-B14F-4D97-AF65-F5344CB8AC3E}">
        <p14:creationId xmlns:p14="http://schemas.microsoft.com/office/powerpoint/2010/main" val="315449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a Command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without ceasing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(1 Thess. 5:17)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Men pray everywhere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(1 Tim. 2:8)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Ought  to always pray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(Luke 18:1)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Jesus instructed his disciples to pray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(Matt. 6:9-13)</a:t>
            </a:r>
          </a:p>
        </p:txBody>
      </p:sp>
    </p:spTree>
    <p:extLst>
      <p:ext uri="{BB962C8B-B14F-4D97-AF65-F5344CB8AC3E}">
        <p14:creationId xmlns:p14="http://schemas.microsoft.com/office/powerpoint/2010/main" val="198194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a Command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Concerned with Our Wants &amp; Needs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If man graciously gives – how much more so God gives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(Matt. 7:9-11)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not so removed from man that he doesn’t care about  our struggles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Even the very hairs of our head are numbered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(Luke 12:7)</a:t>
            </a:r>
          </a:p>
        </p:txBody>
      </p:sp>
    </p:spTree>
    <p:extLst>
      <p:ext uri="{BB962C8B-B14F-4D97-AF65-F5344CB8AC3E}">
        <p14:creationId xmlns:p14="http://schemas.microsoft.com/office/powerpoint/2010/main" val="131152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a Command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Concerned with Our Wants &amp; Needs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To Find Grace to Help With Our Struggles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Come to the throne of grace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(Heb. 4:16)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Because we are human, we are weak and frail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We are dependent upon the assistance of Divine power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Stand in continual need of God’s protection and care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without ceasing – implies continual need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(1 Thess. 5:17)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We cannot make it without God’s help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We are mere branches – He is the vine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(John 15:5)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Our strength is through Christ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(Phil. 4:13)</a:t>
            </a:r>
            <a:endParaRPr lang="en-US" sz="2400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Cure for our anxieties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 ( Phil. 4:6)</a:t>
            </a:r>
          </a:p>
        </p:txBody>
      </p:sp>
    </p:spTree>
    <p:extLst>
      <p:ext uri="{BB962C8B-B14F-4D97-AF65-F5344CB8AC3E}">
        <p14:creationId xmlns:p14="http://schemas.microsoft.com/office/powerpoint/2010/main" val="399444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a Command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Concerned with Our Wants &amp; Needs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To Find Grace to Help With Our Struggles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the Almighty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Almighty God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(Rev. 4:8)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God all things are possible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(Matt. 19:26)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Has the power to do more than we ask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(Eph. 3:20)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Means: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Has the power to do something about my concerns / needs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He knows all and controls all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If I pray for some sickness / disease, has power over that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If I pray for rulers of world, has power over them all!</a:t>
            </a:r>
            <a:endParaRPr lang="en-US" sz="2400" dirty="0">
              <a:solidFill>
                <a:srgbClr val="FFFF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253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534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a Command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Concerned with Our Wants &amp; Needs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To Find Grace to Help With Our Struggles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the Almighty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Willing to Grant Us Good Things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Ask and receive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(Matt. 7:7-8, 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Grants what is best for us – even the answer “No”</a:t>
            </a:r>
          </a:p>
        </p:txBody>
      </p:sp>
    </p:spTree>
    <p:extLst>
      <p:ext uri="{BB962C8B-B14F-4D97-AF65-F5344CB8AC3E}">
        <p14:creationId xmlns:p14="http://schemas.microsoft.com/office/powerpoint/2010/main" val="354658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534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a Command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Concerned with Our Wants &amp; Needs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To Find Grace to Help With Our Struggles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the Almighty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Willing to Grant Us Good Things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Express Love &amp; Adoration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Prayer involves praise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(Matt. 6:9)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Prayer involves thanksgiving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(1 Tim. 2:1)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Opportunity to tell of our love, gratitude and our awe!</a:t>
            </a:r>
            <a:endParaRPr lang="en-US" sz="2400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796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534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a Command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Concerned with Our Wants &amp; Needs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To Find Grace to Help With Our Struggles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the Almighty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Willing to Grant Us Good Things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Express Love &amp; Adoration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We Need Forgiveness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Times we need to beg for forgiveness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(Acts 8:22-24)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We need prayer for we need mercy!</a:t>
            </a:r>
            <a:endParaRPr lang="en-US" sz="2400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757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53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a Command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Concerned with Our Wants &amp; Needs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To Find Grace to Help With Our Struggles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the Almighty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Willing to Grant Us Good Things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Express Love &amp; Adoration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We Need Forgiveness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To Follow the Examples of Christ &amp; Others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Be followers of Christ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(1 Pet. 2:21)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Follow Paul as he followed Christ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(1 Cor. 11:1)</a:t>
            </a:r>
            <a:endParaRPr lang="en-US" sz="2400" dirty="0">
              <a:solidFill>
                <a:srgbClr val="FFFF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446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8534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a Command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Concerned with Our Wants &amp; Needs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To Find Grace to Help With Our Struggles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the Almighty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Willing to Grant Us Good Things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Express Love &amp; Adoration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We Need Forgiveness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To Follow the Examples of Christ &amp; Others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Prayer Does Good – It is Powerful!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Avails much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(Jas. 5:16)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Must not lose faith in its power </a:t>
            </a:r>
            <a:r>
              <a:rPr lang="en-US" sz="2400" i="1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(Luke 18:1,5)</a:t>
            </a:r>
            <a:endParaRPr lang="en-US" sz="2400" dirty="0">
              <a:solidFill>
                <a:srgbClr val="FFFF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448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400" y="247471"/>
            <a:ext cx="89338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6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Why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362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505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</p:spTree>
    <p:extLst>
      <p:ext uri="{BB962C8B-B14F-4D97-AF65-F5344CB8AC3E}">
        <p14:creationId xmlns:p14="http://schemas.microsoft.com/office/powerpoint/2010/main" val="259563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Answers Prayer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Promise &amp; a fact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Jas. 5:16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1 Pet. 3:12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1 John 5:14-15</a:t>
            </a:r>
          </a:p>
        </p:txBody>
      </p:sp>
    </p:spTree>
    <p:extLst>
      <p:ext uri="{BB962C8B-B14F-4D97-AF65-F5344CB8AC3E}">
        <p14:creationId xmlns:p14="http://schemas.microsoft.com/office/powerpoint/2010/main" val="160664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792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Answers Prayer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Promise &amp; a fact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does good - effective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Jas. 5:16 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– “avails much”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Doesn’t  mean it accomplishes what we want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Doesn’t mean will be granted what we ask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Means: has power – does good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Has force – whether it hits our target or not</a:t>
            </a:r>
          </a:p>
        </p:txBody>
      </p:sp>
      <p:pic>
        <p:nvPicPr>
          <p:cNvPr id="1028" name="Picture 4" descr="http://homesecurity.inmyarea.com/sites/homesecurity.inmyarea.com/files/1695_shutterstock_923585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648200"/>
            <a:ext cx="3087329" cy="21302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5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792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Answers Prayer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Promise &amp; a fact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does good – effective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Every prayer receives an answer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God’s ears are open –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(1 Pet. 3:12) 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assures us that he answers our prayers!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Doesn’t mean that every prayer is answered immediately or the way we want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May be “yes” or “No” or “Wait a while”</a:t>
            </a:r>
          </a:p>
        </p:txBody>
      </p:sp>
    </p:spTree>
    <p:extLst>
      <p:ext uri="{BB962C8B-B14F-4D97-AF65-F5344CB8AC3E}">
        <p14:creationId xmlns:p14="http://schemas.microsoft.com/office/powerpoint/2010/main" val="164902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Answers Prayer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Promise &amp; a fact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does good – effective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Every prayer receives an answer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Sometimes the answer is “no”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Paul prayed three times for thorn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(2 Cor. 12:7-9)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David prayed that his child would not die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(2 Sam. 12:16-23)</a:t>
            </a:r>
          </a:p>
        </p:txBody>
      </p:sp>
    </p:spTree>
    <p:extLst>
      <p:ext uri="{BB962C8B-B14F-4D97-AF65-F5344CB8AC3E}">
        <p14:creationId xmlns:p14="http://schemas.microsoft.com/office/powerpoint/2010/main" val="115266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8305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Answers Prayer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In Control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personally involved in the operation of the universe now</a:t>
            </a:r>
          </a:p>
        </p:txBody>
      </p:sp>
    </p:spTree>
    <p:extLst>
      <p:ext uri="{BB962C8B-B14F-4D97-AF65-F5344CB8AC3E}">
        <p14:creationId xmlns:p14="http://schemas.microsoft.com/office/powerpoint/2010/main" val="172335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228600"/>
            <a:ext cx="8382000" cy="1066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itchFamily="34" charset="0"/>
              </a:rPr>
              <a:t>God Is Personally Involved  in the Operation of the Universe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691373"/>
            <a:ext cx="807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Acts 17:24-28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b="1" dirty="0"/>
              <a:t>God gives breath to all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b="1" dirty="0"/>
              <a:t>God determines the times of the people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b="1" dirty="0"/>
              <a:t>God controls the bounds of their habitation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b="1" dirty="0"/>
              <a:t>In him we live and move</a:t>
            </a:r>
          </a:p>
        </p:txBody>
      </p:sp>
    </p:spTree>
    <p:extLst>
      <p:ext uri="{BB962C8B-B14F-4D97-AF65-F5344CB8AC3E}">
        <p14:creationId xmlns:p14="http://schemas.microsoft.com/office/powerpoint/2010/main" val="250587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228600"/>
            <a:ext cx="8382000" cy="1066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itchFamily="34" charset="0"/>
              </a:rPr>
              <a:t>God Is Personally Involved  in the Operation of the Universe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691373"/>
            <a:ext cx="8077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Acts 17:24-28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Col. 1:17 – By him all things consist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Heb. 1:3 - Universe functions by God’s power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Neh. 9:6-8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b="1" dirty="0"/>
              <a:t>God created world (v. 6)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b="1" dirty="0"/>
              <a:t>He preserves it (v. 6) – involves providence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b="1" dirty="0"/>
              <a:t>He carries out his purpose (vv. 7-8)</a:t>
            </a:r>
          </a:p>
        </p:txBody>
      </p:sp>
    </p:spTree>
    <p:extLst>
      <p:ext uri="{BB962C8B-B14F-4D97-AF65-F5344CB8AC3E}">
        <p14:creationId xmlns:p14="http://schemas.microsoft.com/office/powerpoint/2010/main" val="40465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228600"/>
            <a:ext cx="8382000" cy="1066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itchFamily="34" charset="0"/>
              </a:rPr>
              <a:t>God Is Personally Involved  in the Operation of the Universe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691373"/>
            <a:ext cx="8077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Acts 17:24-28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Col. 1:17 – By him all things consist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Heb. 1: 3- Universe functions by God’s power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Neh. 9:6-8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Dan. 4:25 – God rules in kingdoms of men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Rev. 1:5 – prince of the kings of the earth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Rev. 4:11 – all was created for God’s will – his purpose</a:t>
            </a:r>
          </a:p>
        </p:txBody>
      </p:sp>
    </p:spTree>
    <p:extLst>
      <p:ext uri="{BB962C8B-B14F-4D97-AF65-F5344CB8AC3E}">
        <p14:creationId xmlns:p14="http://schemas.microsoft.com/office/powerpoint/2010/main" val="375539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8305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Answers Prayer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In Control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personally involved in the operation of the universe now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concerned  for man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Matt. 6:25-32 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– if clothes grass – cares for us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Matt. 10:29-31 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– if notices every sparrow – cares for us</a:t>
            </a:r>
          </a:p>
        </p:txBody>
      </p:sp>
    </p:spTree>
    <p:extLst>
      <p:ext uri="{BB962C8B-B14F-4D97-AF65-F5344CB8AC3E}">
        <p14:creationId xmlns:p14="http://schemas.microsoft.com/office/powerpoint/2010/main" val="88088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83058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Answers Prayer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In Control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personally involved in the operation of the universe now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concerned  for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God’s will (intent) can be altered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 Abraham’s plea for Sodom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(Gen. 18:23-33)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Moses’ plea for Israel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</a:t>
            </a:r>
            <a:r>
              <a:rPr lang="en-US" sz="2400" dirty="0" err="1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Exo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. 32:9-14)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Jonah &amp; Ninevites’ plea for Nineveh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(Jonah 3)</a:t>
            </a:r>
          </a:p>
        </p:txBody>
      </p:sp>
    </p:spTree>
    <p:extLst>
      <p:ext uri="{BB962C8B-B14F-4D97-AF65-F5344CB8AC3E}">
        <p14:creationId xmlns:p14="http://schemas.microsoft.com/office/powerpoint/2010/main" val="87808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8305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Answers Prayer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In Control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How God Answers Prayer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not necessary to know HOW God does it – just the FACT that he does!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Does not do for man what man can do for himself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Can’t pray for food – then do nothing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(2 Thess. 3:10)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for sickness -  but need to seek a doctor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for knowledge &amp; understanding  - but must study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(2 Pet. 3:18)</a:t>
            </a:r>
          </a:p>
        </p:txBody>
      </p:sp>
    </p:spTree>
    <p:extLst>
      <p:ext uri="{BB962C8B-B14F-4D97-AF65-F5344CB8AC3E}">
        <p14:creationId xmlns:p14="http://schemas.microsoft.com/office/powerpoint/2010/main" val="218332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8305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Answers Prayer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In Control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How God Answers Prayer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not necessary to know HOW God does it – just the FACT that he does!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Does not do for man what man can do for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Does not violate human will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Man is still a free moral agent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(Rom. 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May pray for someone to obey gospel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(Rom. 10:1) 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– yet God will not cause it to happen contrary to own desire</a:t>
            </a:r>
            <a:endParaRPr lang="en-US" sz="2400" dirty="0">
              <a:solidFill>
                <a:srgbClr val="FFFF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710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8305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Answers Prayer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In Control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How God Answers Prayer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not necessary to know HOW God does it – just the FACT that he does!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Does not do for man what man can do for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Does not violate human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Does not violate natural law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To do otherwise would be a miracle!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can &amp; does operate within realm of natural laws</a:t>
            </a:r>
            <a:endParaRPr lang="en-US" sz="2400" dirty="0">
              <a:solidFill>
                <a:srgbClr val="FFFF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36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4800"/>
            <a:ext cx="746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Can Be in Control – Yet Operate Within Confines of Certain Laws</a:t>
            </a:r>
          </a:p>
        </p:txBody>
      </p:sp>
      <p:pic>
        <p:nvPicPr>
          <p:cNvPr id="1026" name="Picture 2" descr="Download wallpapers 2023, Cadillac Lyriq, 4k, interior, view inside ...">
            <a:extLst>
              <a:ext uri="{FF2B5EF4-FFF2-40B4-BE49-F238E27FC236}">
                <a16:creationId xmlns:a16="http://schemas.microsoft.com/office/drawing/2014/main" id="{91C11E50-A3A3-DB40-A1DB-1ED30EF2F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762750" cy="42291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0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798626"/>
            <a:ext cx="8534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Answers Prayer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Is In Control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How God Answers Prayer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not necessary to know HOW God does it – just the FACT that he does!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Does not do for man what man can do for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Does not violate human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Does not violate natural law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May simply bless us with the means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for needs – yet bless me with health to work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(Eph. 4:28)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for patience – yet allow trouble to built it 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  <a:ea typeface="Batang" pitchFamily="18" charset="-127"/>
              </a:rPr>
              <a:t>(Jas. 1)</a:t>
            </a:r>
            <a:endParaRPr lang="en-US" sz="2400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 for wisdom – yet use an older person says to give it</a:t>
            </a:r>
          </a:p>
        </p:txBody>
      </p:sp>
    </p:spTree>
    <p:extLst>
      <p:ext uri="{BB962C8B-B14F-4D97-AF65-F5344CB8AC3E}">
        <p14:creationId xmlns:p14="http://schemas.microsoft.com/office/powerpoint/2010/main" val="383742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400" y="247471"/>
            <a:ext cx="89338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6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Why 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2362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Need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Pray</a:t>
            </a:r>
          </a:p>
        </p:txBody>
      </p:sp>
      <p:sp>
        <p:nvSpPr>
          <p:cNvPr id="5" name="Bevel 4"/>
          <p:cNvSpPr/>
          <p:nvPr/>
        </p:nvSpPr>
        <p:spPr>
          <a:xfrm>
            <a:off x="533400" y="3505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Power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</a:t>
            </a:r>
          </a:p>
        </p:txBody>
      </p:sp>
    </p:spTree>
    <p:extLst>
      <p:ext uri="{BB962C8B-B14F-4D97-AF65-F5344CB8AC3E}">
        <p14:creationId xmlns:p14="http://schemas.microsoft.com/office/powerpoint/2010/main" val="124294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2931</TotalTime>
  <Words>1703</Words>
  <Application>Microsoft Office PowerPoint</Application>
  <PresentationFormat>On-screen Show (4:3)</PresentationFormat>
  <Paragraphs>251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Calibri</vt:lpstr>
      <vt:lpstr>Tempus Sans ITC</vt:lpstr>
      <vt:lpstr>Courier New</vt:lpstr>
      <vt:lpstr>Arial Narrow</vt:lpstr>
      <vt:lpstr>Arial</vt:lpstr>
      <vt:lpstr>Wingdings</vt:lpstr>
      <vt:lpstr>1_Office Theme</vt:lpstr>
      <vt:lpstr>2_Office Theme</vt:lpstr>
      <vt:lpstr>3_Office Theme</vt:lpstr>
      <vt:lpstr>4_Office Theme</vt:lpstr>
      <vt:lpstr>5_Office Theme</vt:lpstr>
      <vt:lpstr>7_Office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Dathan Rader</cp:lastModifiedBy>
  <cp:revision>59</cp:revision>
  <dcterms:created xsi:type="dcterms:W3CDTF">2012-10-26T02:37:48Z</dcterms:created>
  <dcterms:modified xsi:type="dcterms:W3CDTF">2023-01-09T03:05:05Z</dcterms:modified>
</cp:coreProperties>
</file>