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44" r:id="rId7"/>
    <p:sldMasterId id="2147483763" r:id="rId8"/>
  </p:sldMasterIdLst>
  <p:notesMasterIdLst>
    <p:notesMasterId r:id="rId32"/>
  </p:notesMasterIdLst>
  <p:sldIdLst>
    <p:sldId id="281" r:id="rId9"/>
    <p:sldId id="282" r:id="rId10"/>
    <p:sldId id="283" r:id="rId11"/>
    <p:sldId id="261" r:id="rId12"/>
    <p:sldId id="284" r:id="rId13"/>
    <p:sldId id="262" r:id="rId14"/>
    <p:sldId id="264" r:id="rId15"/>
    <p:sldId id="285" r:id="rId16"/>
    <p:sldId id="286" r:id="rId17"/>
    <p:sldId id="287" r:id="rId18"/>
    <p:sldId id="271" r:id="rId19"/>
    <p:sldId id="277" r:id="rId20"/>
    <p:sldId id="288" r:id="rId21"/>
    <p:sldId id="272" r:id="rId22"/>
    <p:sldId id="279" r:id="rId23"/>
    <p:sldId id="289" r:id="rId24"/>
    <p:sldId id="290" r:id="rId25"/>
    <p:sldId id="291" r:id="rId26"/>
    <p:sldId id="294" r:id="rId27"/>
    <p:sldId id="292" r:id="rId28"/>
    <p:sldId id="293" r:id="rId29"/>
    <p:sldId id="295" r:id="rId30"/>
    <p:sldId id="273" r:id="rId31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Tempus Sans ITC" panose="04020404030D07020202" pitchFamily="82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96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7.fntdata"/><Relationship Id="rId21" Type="http://schemas.openxmlformats.org/officeDocument/2006/relationships/slide" Target="slides/slide13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4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3.fntdata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2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84568-D5A7-4DD2-90C9-E73D76A2A782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76CC4-F694-4320-AFE8-2D0DA6E6A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7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0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5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4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5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2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1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9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6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9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4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9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6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9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3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9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53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56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3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4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4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96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4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56BF3711-5BBC-43AB-9152-8B5062075266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C1481E9-BC66-4C48-BE3B-D40D720CD2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3416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D3B18285-EDCD-465B-A103-8DEFCFF8B20A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209F866-55B5-43F2-8EE4-AC77D75907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173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3615134-817E-489B-8D85-0672ACABF0D9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9538F4BE-D369-4DD7-8D6E-7892E60DB8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4054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39EF359-5140-489B-B9BD-3C3BB18EEA98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D3147F7-E30E-4480-83C2-E7AD32D55D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8101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89B371F7-E863-4649-BE9C-3511AFA7C439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AB51643-530D-4C88-A98E-FE87EDA2B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012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8D29BB-89AC-430B-B776-5D27D9E99862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293FC11D-5A05-426C-B679-F96023C060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9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F94447A-FAC4-481E-A0D3-96D105C04689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4259EDA-EA98-42C1-94D1-DC32C3E330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5106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07DF4E35-17E6-4C44-8260-AF96969E5073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B9C6A68A-BDB5-4076-B509-B3A06E430D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67100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6885E3AC-EB20-494A-86BD-A6A6D3DBEAE6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4B7E64AF-261F-4202-B81D-01B91BCCF4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9259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F0634858-DF1F-4007-94DB-B8D33FDB8787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A49E8155-A1AC-4471-9062-1E6B86492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3548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3217478F-4A38-4061-9DEE-2512FBB2AEE5}" type="datetimeFigureOut">
              <a:rPr lang="en-US"/>
              <a:pPr>
                <a:defRPr/>
              </a:pPr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 dirty="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EB7ECE04-2182-40AF-B5A7-4E7F2DCA21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96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0"/>
            <a:ext cx="9144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88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5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335"/>
            <a:ext cx="3339866" cy="222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00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arm3.static.flickr.com/2175/2338725607_de8d5b9fd6.jpg?v=0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" y="5334000"/>
            <a:ext cx="1828800" cy="1239927"/>
          </a:xfrm>
          <a:prstGeom prst="roundRect">
            <a:avLst>
              <a:gd name="adj" fmla="val 2455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2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3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0"/>
            <a:ext cx="496642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138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48" y="2399069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Every Christian Needs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45" y="38100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Every Christian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10437" y="50292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Every Christian Relates To It</a:t>
            </a:r>
          </a:p>
        </p:txBody>
      </p:sp>
    </p:spTree>
    <p:extLst>
      <p:ext uri="{BB962C8B-B14F-4D97-AF65-F5344CB8AC3E}">
        <p14:creationId xmlns:p14="http://schemas.microsoft.com/office/powerpoint/2010/main" val="391232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Let Us</a:t>
            </a:r>
          </a:p>
          <a:p>
            <a:pPr algn="ctr"/>
            <a:r>
              <a:rPr lang="en-US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Pray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990600" y="2819400"/>
            <a:ext cx="3429000" cy="3505200"/>
            <a:chOff x="990600" y="2819400"/>
            <a:chExt cx="3429000" cy="3505200"/>
          </a:xfrm>
        </p:grpSpPr>
        <p:sp>
          <p:nvSpPr>
            <p:cNvPr id="4" name="Rounded Rectangle 3"/>
            <p:cNvSpPr/>
            <p:nvPr/>
          </p:nvSpPr>
          <p:spPr>
            <a:xfrm>
              <a:off x="990600" y="2819400"/>
              <a:ext cx="3429000" cy="3505200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  <a:p>
              <a:pPr algn="r"/>
              <a:r>
                <a:rPr lang="en-US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Hailey:</a:t>
              </a:r>
            </a:p>
            <a:p>
              <a:pPr algn="r"/>
              <a:r>
                <a:rPr lang="en-US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         </a:t>
              </a:r>
            </a:p>
            <a:p>
              <a:pPr algn="ctr"/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  <a:p>
              <a:pPr algn="ctr"/>
              <a:r>
                <a:rPr lang="en-US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“God’s people today are not a praying people as in Bible times.”</a:t>
              </a:r>
            </a:p>
          </p:txBody>
        </p:sp>
        <p:pic>
          <p:nvPicPr>
            <p:cNvPr id="8196" name="Picture 4" descr="http://truthondisc.com/Hailey_02_Kirkland_Smile__3-16-89__Reversed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555" y="3121742"/>
              <a:ext cx="1371599" cy="1371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ounded Rectangle 9"/>
          <p:cNvSpPr/>
          <p:nvPr/>
        </p:nvSpPr>
        <p:spPr>
          <a:xfrm>
            <a:off x="4876800" y="2819400"/>
            <a:ext cx="3429000" cy="3505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Prayer Is Easy</a:t>
            </a:r>
          </a:p>
          <a:p>
            <a:pPr algn="ctr"/>
            <a:r>
              <a:rPr lang="en-US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 Neglect</a:t>
            </a:r>
          </a:p>
          <a:p>
            <a:pPr algn="ctr"/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Private: no one knows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 much time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 pray for ….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Circumstances wherein don’t think to..</a:t>
            </a:r>
          </a:p>
        </p:txBody>
      </p:sp>
    </p:spTree>
    <p:extLst>
      <p:ext uri="{BB962C8B-B14F-4D97-AF65-F5344CB8AC3E}">
        <p14:creationId xmlns:p14="http://schemas.microsoft.com/office/powerpoint/2010/main" val="294737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04671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  <a:latin typeface="Tempus Sans ITC" pitchFamily="82" charset="0"/>
              </a:rPr>
              <a:t>Prayer Is Not Always Used</a:t>
            </a:r>
          </a:p>
          <a:p>
            <a:pPr algn="ctr"/>
            <a:r>
              <a:rPr lang="en-US" sz="3600" dirty="0">
                <a:solidFill>
                  <a:schemeClr val="bg2"/>
                </a:solidFill>
                <a:latin typeface="Tempus Sans ITC" pitchFamily="82" charset="0"/>
              </a:rPr>
              <a:t>As Should Be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4684" y="2521975"/>
            <a:ext cx="8001000" cy="224676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James 5:16</a:t>
            </a:r>
          </a:p>
          <a:p>
            <a:pPr algn="ctr"/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Confess therefore your sins one to another, and pray one for another, that ye may be healed. The supplication of a righteous man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availeth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much </a:t>
            </a:r>
            <a:r>
              <a:rPr lang="en-US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its working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ASV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5105400"/>
            <a:ext cx="6477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“has great power as it is working” (ESV)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Point: When it is used / exercised</a:t>
            </a:r>
          </a:p>
        </p:txBody>
      </p:sp>
    </p:spTree>
    <p:extLst>
      <p:ext uri="{BB962C8B-B14F-4D97-AF65-F5344CB8AC3E}">
        <p14:creationId xmlns:p14="http://schemas.microsoft.com/office/powerpoint/2010/main" val="44811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Let Us</a:t>
            </a:r>
          </a:p>
          <a:p>
            <a:pPr algn="ctr"/>
            <a:r>
              <a:rPr lang="en-US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Pray</a:t>
            </a:r>
            <a:endParaRPr lang="en-US" sz="7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Why 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 What 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 How 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96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339804"/>
            <a:ext cx="3760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accent3"/>
                </a:solidFill>
                <a:effectLst/>
                <a:latin typeface="Tempus Sans ITC" pitchFamily="82" charset="0"/>
              </a:rPr>
              <a:t>Objective: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571625"/>
            <a:ext cx="3429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FF00"/>
                </a:solidFill>
                <a:latin typeface="Arial Narrow" pitchFamily="34" charset="0"/>
              </a:rPr>
              <a:t>When Series is Over</a:t>
            </a: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:</a:t>
            </a:r>
          </a:p>
          <a:p>
            <a:pPr marL="457200" indent="-457200">
              <a:buFont typeface="Courier New" pitchFamily="49" charset="0"/>
              <a:buChar char="o"/>
            </a:pP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More committed to praying</a:t>
            </a:r>
          </a:p>
          <a:p>
            <a:pPr marL="457200" indent="-457200">
              <a:buFont typeface="Courier New" pitchFamily="49" charset="0"/>
              <a:buChar char="o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Praying more</a:t>
            </a:r>
          </a:p>
          <a:p>
            <a:pPr marL="457200" indent="-457200">
              <a:buFont typeface="Courier New" pitchFamily="49" charset="0"/>
              <a:buChar char="o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More fervent</a:t>
            </a:r>
          </a:p>
          <a:p>
            <a:pPr marL="457200" indent="-457200">
              <a:buFont typeface="Courier New" pitchFamily="49" charset="0"/>
              <a:buChar char="o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Praying for more things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59C1A-6EDB-7EED-E85F-9AF98CE6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3" y="1524000"/>
            <a:ext cx="5924547" cy="443243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22351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555" y="282476"/>
            <a:ext cx="491964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Let Us</a:t>
            </a:r>
          </a:p>
          <a:p>
            <a:pPr algn="ctr"/>
            <a:r>
              <a:rPr lang="en-US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Pray</a:t>
            </a:r>
            <a:endParaRPr lang="en-US" sz="7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852678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  <a:latin typeface="Tempus Sans ITC" pitchFamily="82" charset="0"/>
              </a:rPr>
              <a:t>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Why 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 What 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 How God’s People Pray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B0F0"/>
                </a:solidFill>
                <a:latin typeface="Tempus Sans ITC" pitchFamily="82" charset="0"/>
              </a:rPr>
              <a:t> Satan Hinders Prayers of God’s People</a:t>
            </a:r>
          </a:p>
        </p:txBody>
      </p:sp>
      <p:pic>
        <p:nvPicPr>
          <p:cNvPr id="6146" name="Picture 2" descr="https://www.worshipoutlet.com/pagesource/images/Image/175_SermonSeri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000"/>
            <a:ext cx="17335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9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</p:spTree>
    <p:extLst>
      <p:ext uri="{BB962C8B-B14F-4D97-AF65-F5344CB8AC3E}">
        <p14:creationId xmlns:p14="http://schemas.microsoft.com/office/powerpoint/2010/main" val="31544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(by nature of what it is) is an honor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Our means of speaking to God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18:10-14)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Communicating our thoughts to God’s mind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10:1)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Taking our cares, concerns, problems, wishes, heartaches to God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Pet. 5:7)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“…It is like quietly opening the door and slipping into the very presence of God.”</a:t>
            </a:r>
          </a:p>
        </p:txBody>
      </p:sp>
    </p:spTree>
    <p:extLst>
      <p:ext uri="{BB962C8B-B14F-4D97-AF65-F5344CB8AC3E}">
        <p14:creationId xmlns:p14="http://schemas.microsoft.com/office/powerpoint/2010/main" val="19819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(by nature of what it is) is an honor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Having access to God is a privilege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What love – that allows us to be his children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</a:t>
            </a:r>
            <a:r>
              <a:rPr lang="en-US" sz="2400" i="1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Jno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. 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Being children of God, we have access to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Like being adopted by the king &amp; allowed into the throne room for a private discussion</a:t>
            </a:r>
          </a:p>
        </p:txBody>
      </p:sp>
    </p:spTree>
    <p:extLst>
      <p:ext uri="{BB962C8B-B14F-4D97-AF65-F5344CB8AC3E}">
        <p14:creationId xmlns:p14="http://schemas.microsoft.com/office/powerpoint/2010/main" val="19819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52578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(by nature of what it is) is an honor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Having access to God is a privilege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wants us to approach him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It is not merely that we CAN talk to God – he ASKS us to talk to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Wants us to cast our cares upon him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Pet. 5:7)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Encourages us to always pray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18:1)</a:t>
            </a:r>
          </a:p>
        </p:txBody>
      </p:sp>
      <p:sp>
        <p:nvSpPr>
          <p:cNvPr id="4" name="Oval 3"/>
          <p:cNvSpPr/>
          <p:nvPr/>
        </p:nvSpPr>
        <p:spPr>
          <a:xfrm>
            <a:off x="1676400" y="4876800"/>
            <a:ext cx="5867400" cy="152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The honor and privilege ought to make us want to pray!</a:t>
            </a:r>
          </a:p>
        </p:txBody>
      </p:sp>
    </p:spTree>
    <p:extLst>
      <p:ext uri="{BB962C8B-B14F-4D97-AF65-F5344CB8AC3E}">
        <p14:creationId xmlns:p14="http://schemas.microsoft.com/office/powerpoint/2010/main" val="78162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312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</p:spTree>
    <p:extLst>
      <p:ext uri="{BB962C8B-B14F-4D97-AF65-F5344CB8AC3E}">
        <p14:creationId xmlns:p14="http://schemas.microsoft.com/office/powerpoint/2010/main" val="109529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04800" y="304800"/>
            <a:ext cx="53340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does not hear the prayers of sinners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If iniquity in the heart – the Lord will not hear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(Psa. 66:18)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Turn away ear – prayer is abomination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(Prov. 28:9)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Sins separates  and he will not hear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(Isa. 59:1-2)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does not hear sinners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(John 9:31)</a:t>
            </a:r>
          </a:p>
        </p:txBody>
      </p:sp>
    </p:spTree>
    <p:extLst>
      <p:ext uri="{BB962C8B-B14F-4D97-AF65-F5344CB8AC3E}">
        <p14:creationId xmlns:p14="http://schemas.microsoft.com/office/powerpoint/2010/main" val="231373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04800" y="304800"/>
            <a:ext cx="5334000" cy="1219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does not hear the prayers of sinners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God hears the prayers of the righteous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One who worships &amp; does his will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(John 9:31)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Prayer of righteous man avails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Ears open to prayers of righteous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Pet. 3:12;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fears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Psa. 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Receive what ask – because keep commands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</a:t>
            </a:r>
            <a:r>
              <a:rPr lang="en-US" sz="2400" i="1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Jno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. 3:22)</a:t>
            </a:r>
          </a:p>
        </p:txBody>
      </p:sp>
      <p:sp>
        <p:nvSpPr>
          <p:cNvPr id="4" name="Oval 3"/>
          <p:cNvSpPr/>
          <p:nvPr/>
        </p:nvSpPr>
        <p:spPr>
          <a:xfrm>
            <a:off x="1676400" y="4648200"/>
            <a:ext cx="5867400" cy="152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That God only hears the righteous,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ought to make us want to pray!</a:t>
            </a:r>
          </a:p>
        </p:txBody>
      </p:sp>
    </p:spTree>
    <p:extLst>
      <p:ext uri="{BB962C8B-B14F-4D97-AF65-F5344CB8AC3E}">
        <p14:creationId xmlns:p14="http://schemas.microsoft.com/office/powerpoint/2010/main" val="381144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312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4267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</p:spTree>
    <p:extLst>
      <p:ext uri="{BB962C8B-B14F-4D97-AF65-F5344CB8AC3E}">
        <p14:creationId xmlns:p14="http://schemas.microsoft.com/office/powerpoint/2010/main" val="109529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Abraham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Prayed for Sodom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18:23-33)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Prayed for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Abimelech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20:17)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His servant prayed for wife for Isaac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24:12-14)</a:t>
            </a:r>
          </a:p>
        </p:txBody>
      </p:sp>
    </p:spTree>
    <p:extLst>
      <p:ext uri="{BB962C8B-B14F-4D97-AF65-F5344CB8AC3E}">
        <p14:creationId xmlns:p14="http://schemas.microsoft.com/office/powerpoint/2010/main" val="231373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Abraham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Isaac prayed for barren wife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25:21)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Moses prayed for Israel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First prayer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</a:t>
            </a:r>
            <a:r>
              <a:rPr lang="en-US" sz="2400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Exo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. 32:9-14)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Second prayer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</a:t>
            </a:r>
            <a:r>
              <a:rPr lang="en-US" sz="2400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Exo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. 32:30-34)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Third prayer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</a:t>
            </a:r>
            <a:r>
              <a:rPr lang="en-US" sz="2400" dirty="0" err="1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Exo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. 33:12-13)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removal of fiery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serpants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(Num. 21:7-9)</a:t>
            </a:r>
          </a:p>
        </p:txBody>
      </p:sp>
    </p:spTree>
    <p:extLst>
      <p:ext uri="{BB962C8B-B14F-4D97-AF65-F5344CB8AC3E}">
        <p14:creationId xmlns:p14="http://schemas.microsoft.com/office/powerpoint/2010/main" val="243164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Abraham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Isaac prayed for barren wife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25:21)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Moses prayed for Israel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Hanna prayed for child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Sam. 1:10-13)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David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Prayed for his sick child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(2 Sam. 12:15-16)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Praise and request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(Psa. 86)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Prayed often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(Psa. 55:17)</a:t>
            </a:r>
          </a:p>
        </p:txBody>
      </p:sp>
    </p:spTree>
    <p:extLst>
      <p:ext uri="{BB962C8B-B14F-4D97-AF65-F5344CB8AC3E}">
        <p14:creationId xmlns:p14="http://schemas.microsoft.com/office/powerpoint/2010/main" val="348225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Abraham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Isaac prayed for barren wife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25:21)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Moses prayed for Israel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Hanna prayed for child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Sam. 1:10-13)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David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Solomon prayed at dedication of temple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Kings 8:23-54)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Elijah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Prayed for rain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(Jas. 5:16-18)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Prayed for fire upon sacrifice </a:t>
            </a:r>
            <a:r>
              <a:rPr lang="en-US" sz="2400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Kings 18:36-37)</a:t>
            </a:r>
          </a:p>
        </p:txBody>
      </p:sp>
    </p:spTree>
    <p:extLst>
      <p:ext uri="{BB962C8B-B14F-4D97-AF65-F5344CB8AC3E}">
        <p14:creationId xmlns:p14="http://schemas.microsoft.com/office/powerpoint/2010/main" val="32436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Abraham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Isaac prayed for barren wife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(Gen. 25:21)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Moses prayed for Israel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Hanna prayed for child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Sam. 1:10-13)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David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Solomon prayed at dedication of temple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Kings 8:23-54)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Elijah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Daniel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(Dan. 6:10)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013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solitude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14:23; Mark 1:35; Luke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Before choosing the twelve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6:12-16)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Peter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22:31-32)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anguish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(John 12:27-28)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unity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(John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In Gethsemane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(Matt. 26:36-46)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On the cross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(Luke 23:34)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0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Paul – a New Testament Servant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bg1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While in prison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(Acts 16:25)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With Ephesian elders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(Acts 20:36)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Rome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(Rom. 1:8-10)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 brethren at Corinth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(1Cor. 1:4)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removal of thorn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(2 Cor. 12:7-10)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Ephesus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(Eph. 1:16-17)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Philippi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(Phil. 1:3-7)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Colossae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(Col. 1:3-4; 9-10)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For brethren at Thessalonica </a:t>
            </a:r>
            <a:r>
              <a:rPr lang="en-US" sz="2400" i="1" dirty="0">
                <a:solidFill>
                  <a:srgbClr val="FFC000"/>
                </a:solidFill>
                <a:latin typeface="Arial Narrow" pitchFamily="34" charset="0"/>
                <a:ea typeface="Batang" pitchFamily="18" charset="-127"/>
              </a:rPr>
              <a:t>(1 Thess. 1:2-3)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671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28600" y="304800"/>
            <a:ext cx="5410200" cy="12954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98626"/>
            <a:ext cx="7924800" cy="168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Old Testament Servants of God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Jesus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rial Narrow" pitchFamily="34" charset="0"/>
                <a:ea typeface="Batang" pitchFamily="18" charset="-127"/>
              </a:rPr>
              <a:t>Paul – a New Testament Servant</a:t>
            </a:r>
            <a:endParaRPr lang="en-US" sz="2400" dirty="0">
              <a:solidFill>
                <a:srgbClr val="FFC000"/>
              </a:solidFill>
              <a:latin typeface="Arial Narrow" pitchFamily="34" charset="0"/>
              <a:ea typeface="Batang" pitchFamily="18" charset="-127"/>
            </a:endParaRPr>
          </a:p>
        </p:txBody>
      </p:sp>
      <p:sp>
        <p:nvSpPr>
          <p:cNvPr id="4" name="Oval 3"/>
          <p:cNvSpPr/>
          <p:nvPr/>
        </p:nvSpPr>
        <p:spPr>
          <a:xfrm>
            <a:off x="1600200" y="3918155"/>
            <a:ext cx="5867400" cy="152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If these were praying people,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ought to make us want to pray!</a:t>
            </a:r>
          </a:p>
        </p:txBody>
      </p:sp>
    </p:spTree>
    <p:extLst>
      <p:ext uri="{BB962C8B-B14F-4D97-AF65-F5344CB8AC3E}">
        <p14:creationId xmlns:p14="http://schemas.microsoft.com/office/powerpoint/2010/main" val="183689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155" y="247471"/>
            <a:ext cx="74863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empus Sans ITC" pitchFamily="82" charset="0"/>
              </a:rPr>
              <a:t>God’s People Pray</a:t>
            </a:r>
          </a:p>
        </p:txBody>
      </p:sp>
      <p:sp>
        <p:nvSpPr>
          <p:cNvPr id="6" name="Bevel 5"/>
          <p:cNvSpPr/>
          <p:nvPr/>
        </p:nvSpPr>
        <p:spPr>
          <a:xfrm>
            <a:off x="533400" y="1981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Privilege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Prayer Belongs to God’s People</a:t>
            </a:r>
          </a:p>
        </p:txBody>
      </p:sp>
      <p:sp>
        <p:nvSpPr>
          <p:cNvPr id="7" name="Bevel 6"/>
          <p:cNvSpPr/>
          <p:nvPr/>
        </p:nvSpPr>
        <p:spPr>
          <a:xfrm>
            <a:off x="533400" y="3124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Assurance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that God Hears &amp; Answers Their Prayer</a:t>
            </a:r>
          </a:p>
        </p:txBody>
      </p:sp>
      <p:sp>
        <p:nvSpPr>
          <p:cNvPr id="8" name="Bevel 7"/>
          <p:cNvSpPr/>
          <p:nvPr/>
        </p:nvSpPr>
        <p:spPr>
          <a:xfrm>
            <a:off x="533400" y="4267200"/>
            <a:ext cx="8153400" cy="838200"/>
          </a:xfrm>
          <a:prstGeom prst="bevel">
            <a:avLst/>
          </a:prstGeom>
          <a:solidFill>
            <a:srgbClr val="00B0F0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Examples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of God’s People Praying</a:t>
            </a:r>
          </a:p>
        </p:txBody>
      </p:sp>
    </p:spTree>
    <p:extLst>
      <p:ext uri="{BB962C8B-B14F-4D97-AF65-F5344CB8AC3E}">
        <p14:creationId xmlns:p14="http://schemas.microsoft.com/office/powerpoint/2010/main" val="109529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1140</Words>
  <Application>Microsoft Office PowerPoint</Application>
  <PresentationFormat>On-screen Show (4:3)</PresentationFormat>
  <Paragraphs>187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Arial</vt:lpstr>
      <vt:lpstr>Times New Roman</vt:lpstr>
      <vt:lpstr>Calibri</vt:lpstr>
      <vt:lpstr>Tempus Sans ITC</vt:lpstr>
      <vt:lpstr>Courier New</vt:lpstr>
      <vt:lpstr>Arial Narrow</vt:lpstr>
      <vt:lpstr>1_Office Theme</vt:lpstr>
      <vt:lpstr>2_Office Theme</vt:lpstr>
      <vt:lpstr>3_Office Theme</vt:lpstr>
      <vt:lpstr>4_Office Theme</vt:lpstr>
      <vt:lpstr>5_Office Theme</vt:lpstr>
      <vt:lpstr>7_Office Theme</vt:lpstr>
      <vt:lpstr>8_Office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30</cp:revision>
  <dcterms:created xsi:type="dcterms:W3CDTF">2012-10-26T02:37:48Z</dcterms:created>
  <dcterms:modified xsi:type="dcterms:W3CDTF">2023-01-01T22:26:57Z</dcterms:modified>
</cp:coreProperties>
</file>