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  <p:sldMasterId id="2147483732" r:id="rId6"/>
    <p:sldMasterId id="2147483763" r:id="rId7"/>
    <p:sldMasterId id="2147483787" r:id="rId8"/>
    <p:sldMasterId id="2147483799" r:id="rId9"/>
  </p:sldMasterIdLst>
  <p:notesMasterIdLst>
    <p:notesMasterId r:id="rId36"/>
  </p:notesMasterIdLst>
  <p:sldIdLst>
    <p:sldId id="328" r:id="rId10"/>
    <p:sldId id="329" r:id="rId11"/>
    <p:sldId id="330" r:id="rId12"/>
    <p:sldId id="331" r:id="rId13"/>
    <p:sldId id="352" r:id="rId14"/>
    <p:sldId id="340" r:id="rId15"/>
    <p:sldId id="341" r:id="rId16"/>
    <p:sldId id="342" r:id="rId17"/>
    <p:sldId id="264" r:id="rId18"/>
    <p:sldId id="285" r:id="rId19"/>
    <p:sldId id="343" r:id="rId20"/>
    <p:sldId id="332" r:id="rId21"/>
    <p:sldId id="336" r:id="rId22"/>
    <p:sldId id="344" r:id="rId23"/>
    <p:sldId id="345" r:id="rId24"/>
    <p:sldId id="333" r:id="rId25"/>
    <p:sldId id="337" r:id="rId26"/>
    <p:sldId id="346" r:id="rId27"/>
    <p:sldId id="347" r:id="rId28"/>
    <p:sldId id="334" r:id="rId29"/>
    <p:sldId id="338" r:id="rId30"/>
    <p:sldId id="348" r:id="rId31"/>
    <p:sldId id="349" r:id="rId32"/>
    <p:sldId id="350" r:id="rId33"/>
    <p:sldId id="351" r:id="rId34"/>
    <p:sldId id="335" r:id="rId35"/>
  </p:sldIdLst>
  <p:sldSz cx="9144000" cy="6858000" type="screen4x3"/>
  <p:notesSz cx="6858000" cy="9144000"/>
  <p:embeddedFontLst>
    <p:embeddedFont>
      <p:font typeface="Arial Narrow" panose="020B0606020202030204" pitchFamily="34" charset="0"/>
      <p:regular r:id="rId37"/>
      <p:bold r:id="rId38"/>
      <p:italic r:id="rId39"/>
      <p:boldItalic r:id="rId40"/>
    </p:embeddedFont>
    <p:embeddedFont>
      <p:font typeface="Calibri" panose="020F0502020204030204" pitchFamily="34" charset="0"/>
      <p:regular r:id="rId41"/>
      <p:bold r:id="rId42"/>
      <p:italic r:id="rId43"/>
      <p:boldItalic r:id="rId44"/>
    </p:embeddedFont>
    <p:embeddedFont>
      <p:font typeface="Complete in Him" panose="020B0604020202020204" charset="0"/>
      <p:regular r:id="rId45"/>
    </p:embeddedFont>
    <p:embeddedFont>
      <p:font typeface="Tempus Sans ITC" panose="04020404030D07020202" pitchFamily="82" charset="0"/>
      <p:regular r:id="rId4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00B0F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960" y="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9" Type="http://schemas.openxmlformats.org/officeDocument/2006/relationships/font" Target="fonts/font3.fntdata"/><Relationship Id="rId21" Type="http://schemas.openxmlformats.org/officeDocument/2006/relationships/slide" Target="slides/slide12.xml"/><Relationship Id="rId34" Type="http://schemas.openxmlformats.org/officeDocument/2006/relationships/slide" Target="slides/slide25.xml"/><Relationship Id="rId42" Type="http://schemas.openxmlformats.org/officeDocument/2006/relationships/font" Target="fonts/font6.fntdata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9" Type="http://schemas.openxmlformats.org/officeDocument/2006/relationships/slide" Target="slides/slide20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slide" Target="slides/slide23.xml"/><Relationship Id="rId37" Type="http://schemas.openxmlformats.org/officeDocument/2006/relationships/font" Target="fonts/font1.fntdata"/><Relationship Id="rId40" Type="http://schemas.openxmlformats.org/officeDocument/2006/relationships/font" Target="fonts/font4.fntdata"/><Relationship Id="rId45" Type="http://schemas.openxmlformats.org/officeDocument/2006/relationships/font" Target="fonts/font9.fntdata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notesMaster" Target="notesMasters/notesMaster1.xml"/><Relationship Id="rId49" Type="http://schemas.openxmlformats.org/officeDocument/2006/relationships/theme" Target="theme/theme1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slide" Target="slides/slide22.xml"/><Relationship Id="rId44" Type="http://schemas.openxmlformats.org/officeDocument/2006/relationships/font" Target="fonts/font8.fnt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slide" Target="slides/slide26.xml"/><Relationship Id="rId43" Type="http://schemas.openxmlformats.org/officeDocument/2006/relationships/font" Target="fonts/font7.fntdata"/><Relationship Id="rId48" Type="http://schemas.openxmlformats.org/officeDocument/2006/relationships/viewProps" Target="viewProps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slide" Target="slides/slide24.xml"/><Relationship Id="rId38" Type="http://schemas.openxmlformats.org/officeDocument/2006/relationships/font" Target="fonts/font2.fntdata"/><Relationship Id="rId46" Type="http://schemas.openxmlformats.org/officeDocument/2006/relationships/font" Target="fonts/font10.fntdata"/><Relationship Id="rId20" Type="http://schemas.openxmlformats.org/officeDocument/2006/relationships/slide" Target="slides/slide11.xml"/><Relationship Id="rId41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E84568-D5A7-4DD2-90C9-E73D76A2A782}" type="datetimeFigureOut">
              <a:rPr lang="en-US" smtClean="0"/>
              <a:t>1/15/2023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776CC4-F694-4320-AFE8-2D0DA6E6AB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58734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 smtClean="0"/>
              <a:t>1/15/2023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6310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 smtClean="0"/>
              <a:t>1/15/2023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6572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 smtClean="0"/>
              <a:t>1/15/2023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0653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 smtClean="0"/>
              <a:t>1/15/2023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3364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 smtClean="0"/>
              <a:t>1/15/2023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875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 smtClean="0"/>
              <a:t>1/15/2023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274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 smtClean="0"/>
              <a:t>1/15/2023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442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 smtClean="0"/>
              <a:t>1/15/2023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787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 smtClean="0"/>
              <a:t>1/15/2023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688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 smtClean="0"/>
              <a:t>1/15/2023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1610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 smtClean="0"/>
              <a:t>1/15/2023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214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 smtClean="0"/>
              <a:t>1/15/2023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6310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 smtClean="0"/>
              <a:t>1/15/2023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6572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 smtClean="0"/>
              <a:t>1/15/2023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0653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 smtClean="0"/>
              <a:t>1/15/2023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3364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 smtClean="0"/>
              <a:t>1/15/2023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875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 smtClean="0"/>
              <a:t>1/15/2023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274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 smtClean="0"/>
              <a:t>1/15/2023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442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 smtClean="0"/>
              <a:t>1/15/2023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787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 smtClean="0"/>
              <a:t>1/15/2023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688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 smtClean="0"/>
              <a:t>1/15/2023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1610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 smtClean="0"/>
              <a:t>1/15/2023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214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1/15/2023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5205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1/15/2023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9858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1/15/2023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7441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1/15/2023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5661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1/15/2023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5299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1/15/2023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2152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1/15/2023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7826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1/15/2023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6417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1/15/2023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2013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1/15/2023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0126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1/15/2023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2993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1/15/2023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7966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1/15/2023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3092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1/15/2023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9155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1/15/2023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3657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1/15/2023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0132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1/15/2023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6133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1/15/2023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6843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1/15/2023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2925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1/15/2023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9114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1/15/2023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0986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1/15/2023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9965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1/15/2023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9681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1/15/2023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378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1/15/2023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7924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1/15/2023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119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1/15/2023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3754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1/15/2023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8983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1/15/2023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6941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1/15/2023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7985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1/15/2023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6865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1/15/2023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096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1/15/2023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7023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1/15/2023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9681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1/15/2023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378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1/15/2023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7924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1/15/2023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119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1/15/2023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3754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1/15/2023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8983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1/15/2023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6941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1/15/2023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7985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1/15/2023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6865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1/15/2023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096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1/15/2023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7023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800">
                <a:solidFill>
                  <a:prstClr val="black"/>
                </a:solidFill>
                <a:latin typeface="Calibri"/>
              </a:defRPr>
            </a:lvl1pPr>
          </a:lstStyle>
          <a:p>
            <a:pPr>
              <a:defRPr/>
            </a:pPr>
            <a:fld id="{56BF3711-5BBC-43AB-9152-8B5062075266}" type="datetimeFigureOut">
              <a:rPr lang="en-US"/>
              <a:pPr>
                <a:defRPr/>
              </a:pPr>
              <a:t>1/15/2023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800" dirty="0">
                <a:solidFill>
                  <a:prstClr val="black"/>
                </a:solidFill>
                <a:latin typeface="Calibri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800">
                <a:solidFill>
                  <a:prstClr val="black"/>
                </a:solidFill>
                <a:latin typeface="Calibri"/>
              </a:defRPr>
            </a:lvl1pPr>
          </a:lstStyle>
          <a:p>
            <a:pPr>
              <a:defRPr/>
            </a:pPr>
            <a:fld id="{FC1481E9-BC66-4C48-BE3B-D40D720CD26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2134162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800">
                <a:solidFill>
                  <a:prstClr val="black"/>
                </a:solidFill>
                <a:latin typeface="Calibri"/>
              </a:defRPr>
            </a:lvl1pPr>
          </a:lstStyle>
          <a:p>
            <a:pPr>
              <a:defRPr/>
            </a:pPr>
            <a:fld id="{D3B18285-EDCD-465B-A103-8DEFCFF8B20A}" type="datetimeFigureOut">
              <a:rPr lang="en-US"/>
              <a:pPr>
                <a:defRPr/>
              </a:pPr>
              <a:t>1/15/2023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800" dirty="0">
                <a:solidFill>
                  <a:prstClr val="black"/>
                </a:solidFill>
                <a:latin typeface="Calibri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800">
                <a:solidFill>
                  <a:prstClr val="black"/>
                </a:solidFill>
                <a:latin typeface="Calibri"/>
              </a:defRPr>
            </a:lvl1pPr>
          </a:lstStyle>
          <a:p>
            <a:pPr>
              <a:defRPr/>
            </a:pPr>
            <a:fld id="{6209F866-55B5-43F2-8EE4-AC77D759074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6117382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800">
                <a:solidFill>
                  <a:prstClr val="black"/>
                </a:solidFill>
                <a:latin typeface="Calibri"/>
              </a:defRPr>
            </a:lvl1pPr>
          </a:lstStyle>
          <a:p>
            <a:pPr>
              <a:defRPr/>
            </a:pPr>
            <a:fld id="{33615134-817E-489B-8D85-0672ACABF0D9}" type="datetimeFigureOut">
              <a:rPr lang="en-US"/>
              <a:pPr>
                <a:defRPr/>
              </a:pPr>
              <a:t>1/15/2023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800" dirty="0">
                <a:solidFill>
                  <a:prstClr val="black"/>
                </a:solidFill>
                <a:latin typeface="Calibri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800">
                <a:solidFill>
                  <a:prstClr val="black"/>
                </a:solidFill>
                <a:latin typeface="Calibri"/>
              </a:defRPr>
            </a:lvl1pPr>
          </a:lstStyle>
          <a:p>
            <a:pPr>
              <a:defRPr/>
            </a:pPr>
            <a:fld id="{9538F4BE-D369-4DD7-8D6E-7892E60DB8E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9140540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800">
                <a:solidFill>
                  <a:prstClr val="black"/>
                </a:solidFill>
                <a:latin typeface="Calibri"/>
              </a:defRPr>
            </a:lvl1pPr>
          </a:lstStyle>
          <a:p>
            <a:pPr>
              <a:defRPr/>
            </a:pPr>
            <a:fld id="{E39EF359-5140-489B-B9BD-3C3BB18EEA98}" type="datetimeFigureOut">
              <a:rPr lang="en-US"/>
              <a:pPr>
                <a:defRPr/>
              </a:pPr>
              <a:t>1/15/2023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800" dirty="0">
                <a:solidFill>
                  <a:prstClr val="black"/>
                </a:solidFill>
                <a:latin typeface="Calibri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800">
                <a:solidFill>
                  <a:prstClr val="black"/>
                </a:solidFill>
                <a:latin typeface="Calibri"/>
              </a:defRPr>
            </a:lvl1pPr>
          </a:lstStyle>
          <a:p>
            <a:pPr>
              <a:defRPr/>
            </a:pPr>
            <a:fld id="{0D3147F7-E30E-4480-83C2-E7AD32D55DE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4981013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800">
                <a:solidFill>
                  <a:prstClr val="black"/>
                </a:solidFill>
                <a:latin typeface="Calibri"/>
              </a:defRPr>
            </a:lvl1pPr>
          </a:lstStyle>
          <a:p>
            <a:pPr>
              <a:defRPr/>
            </a:pPr>
            <a:fld id="{89B371F7-E863-4649-BE9C-3511AFA7C439}" type="datetimeFigureOut">
              <a:rPr lang="en-US"/>
              <a:pPr>
                <a:defRPr/>
              </a:pPr>
              <a:t>1/15/2023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800" dirty="0">
                <a:solidFill>
                  <a:prstClr val="black"/>
                </a:solidFill>
                <a:latin typeface="Calibri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800">
                <a:solidFill>
                  <a:prstClr val="black"/>
                </a:solidFill>
                <a:latin typeface="Calibri"/>
              </a:defRPr>
            </a:lvl1pPr>
          </a:lstStyle>
          <a:p>
            <a:pPr>
              <a:defRPr/>
            </a:pPr>
            <a:fld id="{2AB51643-530D-4C88-A98E-FE87EDA2B6E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5601215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800">
                <a:solidFill>
                  <a:prstClr val="black"/>
                </a:solidFill>
                <a:latin typeface="Calibri"/>
              </a:defRPr>
            </a:lvl1pPr>
          </a:lstStyle>
          <a:p>
            <a:pPr>
              <a:defRPr/>
            </a:pPr>
            <a:fld id="{EF8D29BB-89AC-430B-B776-5D27D9E99862}" type="datetimeFigureOut">
              <a:rPr lang="en-US"/>
              <a:pPr>
                <a:defRPr/>
              </a:pPr>
              <a:t>1/15/2023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800" dirty="0">
                <a:solidFill>
                  <a:prstClr val="black"/>
                </a:solidFill>
                <a:latin typeface="Calibri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800">
                <a:solidFill>
                  <a:prstClr val="black"/>
                </a:solidFill>
                <a:latin typeface="Calibri"/>
              </a:defRPr>
            </a:lvl1pPr>
          </a:lstStyle>
          <a:p>
            <a:pPr>
              <a:defRPr/>
            </a:pPr>
            <a:fld id="{293FC11D-5A05-426C-B679-F96023C0605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179500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800">
                <a:solidFill>
                  <a:prstClr val="black"/>
                </a:solidFill>
                <a:latin typeface="Calibri"/>
              </a:defRPr>
            </a:lvl1pPr>
          </a:lstStyle>
          <a:p>
            <a:pPr>
              <a:defRPr/>
            </a:pPr>
            <a:fld id="{EF94447A-FAC4-481E-A0D3-96D105C04689}" type="datetimeFigureOut">
              <a:rPr lang="en-US"/>
              <a:pPr>
                <a:defRPr/>
              </a:pPr>
              <a:t>1/15/2023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800" dirty="0">
                <a:solidFill>
                  <a:prstClr val="black"/>
                </a:solidFill>
                <a:latin typeface="Calibri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800">
                <a:solidFill>
                  <a:prstClr val="black"/>
                </a:solidFill>
                <a:latin typeface="Calibri"/>
              </a:defRPr>
            </a:lvl1pPr>
          </a:lstStyle>
          <a:p>
            <a:pPr>
              <a:defRPr/>
            </a:pPr>
            <a:fld id="{14259EDA-EA98-42C1-94D1-DC32C3E3304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7351060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800">
                <a:solidFill>
                  <a:prstClr val="black"/>
                </a:solidFill>
                <a:latin typeface="Calibri"/>
              </a:defRPr>
            </a:lvl1pPr>
          </a:lstStyle>
          <a:p>
            <a:pPr>
              <a:defRPr/>
            </a:pPr>
            <a:fld id="{07DF4E35-17E6-4C44-8260-AF96969E5073}" type="datetimeFigureOut">
              <a:rPr lang="en-US"/>
              <a:pPr>
                <a:defRPr/>
              </a:pPr>
              <a:t>1/15/2023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800" dirty="0">
                <a:solidFill>
                  <a:prstClr val="black"/>
                </a:solidFill>
                <a:latin typeface="Calibri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800">
                <a:solidFill>
                  <a:prstClr val="black"/>
                </a:solidFill>
                <a:latin typeface="Calibri"/>
              </a:defRPr>
            </a:lvl1pPr>
          </a:lstStyle>
          <a:p>
            <a:pPr>
              <a:defRPr/>
            </a:pPr>
            <a:fld id="{B9C6A68A-BDB5-4076-B509-B3A06E430D2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7671007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800">
                <a:solidFill>
                  <a:prstClr val="black"/>
                </a:solidFill>
                <a:latin typeface="Calibri"/>
              </a:defRPr>
            </a:lvl1pPr>
          </a:lstStyle>
          <a:p>
            <a:pPr>
              <a:defRPr/>
            </a:pPr>
            <a:fld id="{6885E3AC-EB20-494A-86BD-A6A6D3DBEAE6}" type="datetimeFigureOut">
              <a:rPr lang="en-US"/>
              <a:pPr>
                <a:defRPr/>
              </a:pPr>
              <a:t>1/15/2023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800" dirty="0">
                <a:solidFill>
                  <a:prstClr val="black"/>
                </a:solidFill>
                <a:latin typeface="Calibri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800">
                <a:solidFill>
                  <a:prstClr val="black"/>
                </a:solidFill>
                <a:latin typeface="Calibri"/>
              </a:defRPr>
            </a:lvl1pPr>
          </a:lstStyle>
          <a:p>
            <a:pPr>
              <a:defRPr/>
            </a:pPr>
            <a:fld id="{4B7E64AF-261F-4202-B81D-01B91BCCF45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5792594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800">
                <a:solidFill>
                  <a:prstClr val="black"/>
                </a:solidFill>
                <a:latin typeface="Calibri"/>
              </a:defRPr>
            </a:lvl1pPr>
          </a:lstStyle>
          <a:p>
            <a:pPr>
              <a:defRPr/>
            </a:pPr>
            <a:fld id="{F0634858-DF1F-4007-94DB-B8D33FDB8787}" type="datetimeFigureOut">
              <a:rPr lang="en-US"/>
              <a:pPr>
                <a:defRPr/>
              </a:pPr>
              <a:t>1/15/2023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800" dirty="0">
                <a:solidFill>
                  <a:prstClr val="black"/>
                </a:solidFill>
                <a:latin typeface="Calibri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800">
                <a:solidFill>
                  <a:prstClr val="black"/>
                </a:solidFill>
                <a:latin typeface="Calibri"/>
              </a:defRPr>
            </a:lvl1pPr>
          </a:lstStyle>
          <a:p>
            <a:pPr>
              <a:defRPr/>
            </a:pPr>
            <a:fld id="{A49E8155-A1AC-4471-9062-1E6B8649297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1735485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800">
                <a:solidFill>
                  <a:prstClr val="black"/>
                </a:solidFill>
                <a:latin typeface="Calibri"/>
              </a:defRPr>
            </a:lvl1pPr>
          </a:lstStyle>
          <a:p>
            <a:pPr>
              <a:defRPr/>
            </a:pPr>
            <a:fld id="{3217478F-4A38-4061-9DEE-2512FBB2AEE5}" type="datetimeFigureOut">
              <a:rPr lang="en-US"/>
              <a:pPr>
                <a:defRPr/>
              </a:pPr>
              <a:t>1/15/2023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800" dirty="0">
                <a:solidFill>
                  <a:prstClr val="black"/>
                </a:solidFill>
                <a:latin typeface="Calibri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800">
                <a:solidFill>
                  <a:prstClr val="black"/>
                </a:solidFill>
                <a:latin typeface="Calibri"/>
              </a:defRPr>
            </a:lvl1pPr>
          </a:lstStyle>
          <a:p>
            <a:pPr>
              <a:defRPr/>
            </a:pPr>
            <a:fld id="{EB7ECE04-2182-40AF-B5A7-4E7F2DCA21A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2396617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3081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7767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6860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7745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2007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4237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3319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7902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9352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0130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6388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3081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7767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6860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7745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2007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4237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3319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7902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9352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0130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6388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B92712-6AF3-4520-8EFE-90AB269EDD0A}" type="datetimeFigureOut">
              <a:rPr lang="en-US" smtClean="0"/>
              <a:t>1/15/2023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AE2726-A73E-4110-9E2F-06203AE1C459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2" descr="http://fakti.org/sites/default/files/pictures_3/molitva_4n4.jpg"/>
          <p:cNvPicPr>
            <a:picLocks noChangeAspect="1" noChangeArrowheads="1"/>
          </p:cNvPicPr>
          <p:nvPr userDrawn="1"/>
        </p:nvPicPr>
        <p:blipFill rotWithShape="1"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26" r="5029"/>
          <a:stretch/>
        </p:blipFill>
        <p:spPr bwMode="auto">
          <a:xfrm>
            <a:off x="0" y="0"/>
            <a:ext cx="9144000" cy="6894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71452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B92712-6AF3-4520-8EFE-90AB269EDD0A}" type="datetimeFigureOut">
              <a:rPr lang="en-US" smtClean="0"/>
              <a:t>1/15/2023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AE2726-A73E-4110-9E2F-06203AE1C459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2" descr="http://fakti.org/sites/default/files/pictures_3/molitva_4n4.jp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137335"/>
            <a:ext cx="3339866" cy="222486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71452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1/15/2023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2" descr="http://fakti.org/sites/default/files/pictures_3/molitva_4n4.jpg"/>
          <p:cNvPicPr>
            <a:picLocks noChangeAspect="1" noChangeArrowheads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26" r="5029"/>
          <a:stretch/>
        </p:blipFill>
        <p:spPr bwMode="auto">
          <a:xfrm>
            <a:off x="0" y="0"/>
            <a:ext cx="9144000" cy="6894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9651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1/15/2023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2" descr="http://fakti.org/sites/default/files/pictures_3/molitva_4n4.jpg"/>
          <p:cNvPicPr>
            <a:picLocks noChangeAspect="1" noChangeArrowheads="1"/>
          </p:cNvPicPr>
          <p:nvPr userDrawn="1"/>
        </p:nvPicPr>
        <p:blipFill rotWithShape="1"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26" r="5029"/>
          <a:stretch/>
        </p:blipFill>
        <p:spPr bwMode="auto">
          <a:xfrm>
            <a:off x="0" y="0"/>
            <a:ext cx="9144000" cy="6894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98884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1/15/2023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2" descr="http://fakti.org/sites/default/files/pictures_3/molitva_4n4.jp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137335"/>
            <a:ext cx="3339866" cy="222486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0579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1/15/2023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2" descr="http://fakti.org/sites/default/files/pictures_3/molitva_4n4.jp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137335"/>
            <a:ext cx="3339866" cy="222486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0579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farm3.static.flickr.com/2175/2338725607_de8d5b9fd6.jpg?v=0"/>
          <p:cNvPicPr>
            <a:picLocks noChangeAspect="1" noChangeArrowheads="1"/>
          </p:cNvPicPr>
          <p:nvPr userDrawn="1"/>
        </p:nvPicPr>
        <p:blipFill>
          <a:blip r:embed="rId13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381000" y="5334000"/>
            <a:ext cx="1828800" cy="1239927"/>
          </a:xfrm>
          <a:prstGeom prst="roundRect">
            <a:avLst>
              <a:gd name="adj" fmla="val 24554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502543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</p:sldLayoutIdLst>
  <p:transition spd="slow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B92712-6AF3-4520-8EFE-90AB269EDD0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AE2726-A73E-4110-9E2F-06203AE1C45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2" descr="http://fakti.org/sites/default/files/pictures_3/molitva_4n4.jp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137335"/>
            <a:ext cx="3339866" cy="222486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25267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8" r:id="rId1"/>
    <p:sldLayoutId id="2147483789" r:id="rId2"/>
    <p:sldLayoutId id="2147483790" r:id="rId3"/>
    <p:sldLayoutId id="2147483791" r:id="rId4"/>
    <p:sldLayoutId id="2147483792" r:id="rId5"/>
    <p:sldLayoutId id="2147483793" r:id="rId6"/>
    <p:sldLayoutId id="2147483794" r:id="rId7"/>
    <p:sldLayoutId id="2147483795" r:id="rId8"/>
    <p:sldLayoutId id="2147483796" r:id="rId9"/>
    <p:sldLayoutId id="2147483797" r:id="rId10"/>
    <p:sldLayoutId id="2147483798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B92712-6AF3-4520-8EFE-90AB269EDD0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AE2726-A73E-4110-9E2F-06203AE1C45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2" descr="http://fakti.org/sites/default/files/pictures_3/molitva_4n4.jp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137335"/>
            <a:ext cx="3339866" cy="222486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25267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0" r:id="rId1"/>
    <p:sldLayoutId id="2147483801" r:id="rId2"/>
    <p:sldLayoutId id="2147483802" r:id="rId3"/>
    <p:sldLayoutId id="2147483803" r:id="rId4"/>
    <p:sldLayoutId id="2147483804" r:id="rId5"/>
    <p:sldLayoutId id="2147483805" r:id="rId6"/>
    <p:sldLayoutId id="2147483806" r:id="rId7"/>
    <p:sldLayoutId id="2147483807" r:id="rId8"/>
    <p:sldLayoutId id="2147483808" r:id="rId9"/>
    <p:sldLayoutId id="2147483809" r:id="rId10"/>
    <p:sldLayoutId id="2147483810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33555" y="282476"/>
            <a:ext cx="4919645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150" normalizeH="0" baseline="0" noProof="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Tempus Sans ITC" pitchFamily="82" charset="0"/>
                <a:ea typeface="+mn-ea"/>
                <a:cs typeface="+mn-cs"/>
              </a:rPr>
              <a:t>Let Us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150" normalizeH="0" baseline="0" noProof="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Tempus Sans ITC" pitchFamily="82" charset="0"/>
                <a:ea typeface="+mn-ea"/>
                <a:cs typeface="+mn-cs"/>
              </a:rPr>
              <a:t>Pray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2852678"/>
            <a:ext cx="80010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empus Sans ITC" pitchFamily="82" charset="0"/>
                <a:ea typeface="+mn-ea"/>
                <a:cs typeface="+mn-cs"/>
              </a:rPr>
              <a:t>God’s People Pray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empus Sans ITC" pitchFamily="82" charset="0"/>
                <a:ea typeface="+mn-ea"/>
                <a:cs typeface="+mn-cs"/>
              </a:rPr>
              <a:t>Why God’s People Pray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empus Sans ITC" pitchFamily="82" charset="0"/>
                <a:ea typeface="+mn-ea"/>
                <a:cs typeface="+mn-cs"/>
              </a:rPr>
              <a:t> What God’s People Pray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empus Sans ITC" pitchFamily="82" charset="0"/>
                <a:ea typeface="+mn-ea"/>
                <a:cs typeface="+mn-cs"/>
              </a:rPr>
              <a:t> How God’s People Pray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empus Sans ITC" pitchFamily="82" charset="0"/>
                <a:ea typeface="+mn-ea"/>
                <a:cs typeface="+mn-cs"/>
              </a:rPr>
              <a:t> Satan Hinders Prayers of God’s People</a:t>
            </a:r>
          </a:p>
        </p:txBody>
      </p:sp>
      <p:pic>
        <p:nvPicPr>
          <p:cNvPr id="6146" name="Picture 2" descr="https://www.worshipoutlet.com/pagesource/images/Image/175_SermonSeries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381000"/>
            <a:ext cx="1733550" cy="175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2050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667000" y="339804"/>
            <a:ext cx="3760966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>
                <a:ln/>
                <a:solidFill>
                  <a:srgbClr val="9BBB59"/>
                </a:solidFill>
                <a:effectLst/>
                <a:uLnTx/>
                <a:uFillTx/>
                <a:latin typeface="Tempus Sans ITC" pitchFamily="82" charset="0"/>
                <a:ea typeface="+mn-ea"/>
                <a:cs typeface="+mn-cs"/>
              </a:rPr>
              <a:t>Objective: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52400" y="1571625"/>
            <a:ext cx="3429000" cy="4001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sng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When Series is Over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: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itchFamily="49" charset="0"/>
              <a:buChar char="o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itchFamily="49" charset="0"/>
              <a:buChar char="o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More committed to praying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itchFamily="49" charset="0"/>
              <a:buChar char="o"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itchFamily="49" charset="0"/>
              <a:buChar char="o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Praying more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itchFamily="49" charset="0"/>
              <a:buChar char="o"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itchFamily="49" charset="0"/>
              <a:buChar char="o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More fervent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itchFamily="49" charset="0"/>
              <a:buChar char="o"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itchFamily="49" charset="0"/>
              <a:buChar char="o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Praying for more things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B259C1A-6EDB-7EED-E85F-9AF98CE67A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2253" y="1524000"/>
            <a:ext cx="5924547" cy="4432439"/>
          </a:xfrm>
          <a:prstGeom prst="rect">
            <a:avLst/>
          </a:prstGeom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</p:pic>
    </p:spTree>
    <p:extLst>
      <p:ext uri="{BB962C8B-B14F-4D97-AF65-F5344CB8AC3E}">
        <p14:creationId xmlns:p14="http://schemas.microsoft.com/office/powerpoint/2010/main" val="1146922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12155" y="247471"/>
            <a:ext cx="7486345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72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empus Sans ITC" pitchFamily="82" charset="0"/>
              </a:rPr>
              <a:t>God’s People Pray</a:t>
            </a:r>
          </a:p>
        </p:txBody>
      </p:sp>
      <p:sp>
        <p:nvSpPr>
          <p:cNvPr id="6" name="Bevel 5"/>
          <p:cNvSpPr/>
          <p:nvPr/>
        </p:nvSpPr>
        <p:spPr>
          <a:xfrm>
            <a:off x="533400" y="1981200"/>
            <a:ext cx="8153400" cy="838200"/>
          </a:xfrm>
          <a:prstGeom prst="bevel">
            <a:avLst/>
          </a:prstGeom>
          <a:solidFill>
            <a:srgbClr val="00B0F0">
              <a:alpha val="7490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</a:pPr>
            <a:r>
              <a:rPr lang="en-US" sz="2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</a:t>
            </a:r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Privilege</a:t>
            </a:r>
            <a:r>
              <a:rPr lang="en-US" sz="2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of Prayer Belongs to God’s People</a:t>
            </a:r>
          </a:p>
        </p:txBody>
      </p:sp>
      <p:sp>
        <p:nvSpPr>
          <p:cNvPr id="7" name="Bevel 6"/>
          <p:cNvSpPr/>
          <p:nvPr/>
        </p:nvSpPr>
        <p:spPr>
          <a:xfrm>
            <a:off x="533400" y="3124200"/>
            <a:ext cx="8153400" cy="838200"/>
          </a:xfrm>
          <a:prstGeom prst="bevel">
            <a:avLst/>
          </a:prstGeom>
          <a:solidFill>
            <a:srgbClr val="00B0F0">
              <a:alpha val="7490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2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</a:t>
            </a:r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Assurance</a:t>
            </a:r>
            <a:r>
              <a:rPr lang="en-US" sz="2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that God Hears &amp; Answers Their Prayer</a:t>
            </a:r>
          </a:p>
        </p:txBody>
      </p:sp>
      <p:sp>
        <p:nvSpPr>
          <p:cNvPr id="8" name="Bevel 7"/>
          <p:cNvSpPr/>
          <p:nvPr/>
        </p:nvSpPr>
        <p:spPr>
          <a:xfrm>
            <a:off x="533400" y="4267200"/>
            <a:ext cx="8153400" cy="838200"/>
          </a:xfrm>
          <a:prstGeom prst="bevel">
            <a:avLst/>
          </a:prstGeom>
          <a:solidFill>
            <a:srgbClr val="00B0F0">
              <a:alpha val="7490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2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</a:t>
            </a:r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Examples</a:t>
            </a:r>
            <a:r>
              <a:rPr lang="en-US" sz="2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of God’s People Praying</a:t>
            </a:r>
          </a:p>
        </p:txBody>
      </p:sp>
      <p:sp>
        <p:nvSpPr>
          <p:cNvPr id="9" name="TextBox 8"/>
          <p:cNvSpPr txBox="1"/>
          <p:nvPr/>
        </p:nvSpPr>
        <p:spPr>
          <a:xfrm rot="1097984">
            <a:off x="3299983" y="715686"/>
            <a:ext cx="7391400" cy="923330"/>
          </a:xfrm>
          <a:prstGeom prst="rect">
            <a:avLst/>
          </a:prstGeom>
          <a:solidFill>
            <a:schemeClr val="tx1"/>
          </a:solidFill>
          <a:ln w="34925">
            <a:noFill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Front" fov="2700000">
              <a:rot lat="20376000" lon="1938000" rev="20112001"/>
            </a:camera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b="1" dirty="0">
                <a:solidFill>
                  <a:srgbClr val="FFFF00"/>
                </a:solidFill>
                <a:latin typeface="Tempus Sans ITC" pitchFamily="82" charset="0"/>
              </a:rPr>
              <a:t>Review – Lesson 1</a:t>
            </a:r>
          </a:p>
        </p:txBody>
      </p:sp>
    </p:spTree>
    <p:extLst>
      <p:ext uri="{BB962C8B-B14F-4D97-AF65-F5344CB8AC3E}">
        <p14:creationId xmlns:p14="http://schemas.microsoft.com/office/powerpoint/2010/main" val="1512900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8400" y="247471"/>
            <a:ext cx="8933856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6600" b="1" cap="none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empus Sans ITC" pitchFamily="82" charset="0"/>
              </a:rPr>
              <a:t>Why God’s People Pray</a:t>
            </a:r>
          </a:p>
        </p:txBody>
      </p:sp>
      <p:sp>
        <p:nvSpPr>
          <p:cNvPr id="6" name="Bevel 5"/>
          <p:cNvSpPr/>
          <p:nvPr/>
        </p:nvSpPr>
        <p:spPr>
          <a:xfrm>
            <a:off x="533400" y="2362200"/>
            <a:ext cx="8153400" cy="838200"/>
          </a:xfrm>
          <a:prstGeom prst="bevel">
            <a:avLst/>
          </a:prstGeom>
          <a:solidFill>
            <a:srgbClr val="00B0F0">
              <a:alpha val="7490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The </a:t>
            </a:r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Need</a:t>
            </a: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to Pray</a:t>
            </a:r>
          </a:p>
        </p:txBody>
      </p:sp>
      <p:sp>
        <p:nvSpPr>
          <p:cNvPr id="5" name="Bevel 4"/>
          <p:cNvSpPr/>
          <p:nvPr/>
        </p:nvSpPr>
        <p:spPr>
          <a:xfrm>
            <a:off x="533400" y="3505200"/>
            <a:ext cx="8153400" cy="838200"/>
          </a:xfrm>
          <a:prstGeom prst="bevel">
            <a:avLst/>
          </a:prstGeom>
          <a:solidFill>
            <a:srgbClr val="00B0F0">
              <a:alpha val="7490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The </a:t>
            </a:r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Power</a:t>
            </a: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of Prayer</a:t>
            </a:r>
          </a:p>
        </p:txBody>
      </p:sp>
      <p:sp>
        <p:nvSpPr>
          <p:cNvPr id="7" name="TextBox 6"/>
          <p:cNvSpPr txBox="1"/>
          <p:nvPr/>
        </p:nvSpPr>
        <p:spPr>
          <a:xfrm rot="1097984">
            <a:off x="3299983" y="715686"/>
            <a:ext cx="7391400" cy="923330"/>
          </a:xfrm>
          <a:prstGeom prst="rect">
            <a:avLst/>
          </a:prstGeom>
          <a:solidFill>
            <a:schemeClr val="tx1"/>
          </a:solidFill>
          <a:ln w="34925">
            <a:noFill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Front" fov="2700000">
              <a:rot lat="20376000" lon="1938000" rev="20112001"/>
            </a:camera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b="1" dirty="0">
                <a:solidFill>
                  <a:srgbClr val="FFFF00"/>
                </a:solidFill>
                <a:latin typeface="Tempus Sans ITC" pitchFamily="82" charset="0"/>
              </a:rPr>
              <a:t>Review – Lesson 2</a:t>
            </a:r>
          </a:p>
        </p:txBody>
      </p:sp>
    </p:spTree>
    <p:extLst>
      <p:ext uri="{BB962C8B-B14F-4D97-AF65-F5344CB8AC3E}">
        <p14:creationId xmlns:p14="http://schemas.microsoft.com/office/powerpoint/2010/main" val="1224382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33555" y="282476"/>
            <a:ext cx="4919645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150" normalizeH="0" baseline="0" noProof="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Tempus Sans ITC" pitchFamily="82" charset="0"/>
                <a:ea typeface="+mn-ea"/>
                <a:cs typeface="+mn-cs"/>
              </a:rPr>
              <a:t>Let Us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150" normalizeH="0" baseline="0" noProof="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Tempus Sans ITC" pitchFamily="82" charset="0"/>
                <a:ea typeface="+mn-ea"/>
                <a:cs typeface="+mn-cs"/>
              </a:rPr>
              <a:t>Pray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2852678"/>
            <a:ext cx="80010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empus Sans ITC" pitchFamily="82" charset="0"/>
                <a:ea typeface="+mn-ea"/>
                <a:cs typeface="+mn-cs"/>
              </a:rPr>
              <a:t>God’s People Pray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empus Sans ITC" pitchFamily="82" charset="0"/>
                <a:ea typeface="+mn-ea"/>
                <a:cs typeface="+mn-cs"/>
              </a:rPr>
              <a:t>Why God’s People Pray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empus Sans ITC" pitchFamily="82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empus Sans ITC" pitchFamily="82" charset="0"/>
                <a:ea typeface="+mn-ea"/>
                <a:cs typeface="+mn-cs"/>
              </a:rPr>
              <a:t> What God’s People Pray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empus Sans ITC" pitchFamily="82" charset="0"/>
                <a:ea typeface="+mn-ea"/>
                <a:cs typeface="+mn-cs"/>
              </a:rPr>
              <a:t> How God’s People Pray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empus Sans ITC" pitchFamily="82" charset="0"/>
                <a:ea typeface="+mn-ea"/>
                <a:cs typeface="+mn-cs"/>
              </a:rPr>
              <a:t> Satan Hinders Prayers of God’s People</a:t>
            </a:r>
          </a:p>
        </p:txBody>
      </p:sp>
      <p:pic>
        <p:nvPicPr>
          <p:cNvPr id="6146" name="Picture 2" descr="https://www.worshipoutlet.com/pagesource/images/Image/175_SermonSeries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381000"/>
            <a:ext cx="1733550" cy="175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8123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23114" y="247471"/>
            <a:ext cx="8416086" cy="1015663"/>
          </a:xfrm>
          <a:prstGeom prst="rect">
            <a:avLst/>
          </a:prstGeom>
          <a:solidFill>
            <a:srgbClr val="00206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60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empus Sans ITC" pitchFamily="82" charset="0"/>
              </a:rPr>
              <a:t>What</a:t>
            </a:r>
            <a:r>
              <a:rPr lang="en-US" sz="6000" b="1" cap="none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empus Sans ITC" pitchFamily="82" charset="0"/>
              </a:rPr>
              <a:t> God’s People Pray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23114" y="1727672"/>
            <a:ext cx="83820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ctr">
              <a:buFont typeface="Wingdings" pitchFamily="2" charset="2"/>
              <a:buChar char="q"/>
            </a:pPr>
            <a:r>
              <a:rPr lang="en-US" sz="2800" b="1" dirty="0"/>
              <a:t>Bible says very little about what NOT to pray about</a:t>
            </a:r>
          </a:p>
          <a:p>
            <a:pPr marL="914400" lvl="1" indent="-457200">
              <a:buFont typeface="Arial" pitchFamily="34" charset="0"/>
              <a:buChar char="•"/>
            </a:pPr>
            <a:r>
              <a:rPr lang="en-US" sz="2800" i="1" dirty="0"/>
              <a:t>1 John 5:16 – one who sinned unto death</a:t>
            </a:r>
          </a:p>
          <a:p>
            <a:pPr marL="914400" lvl="1" indent="-457200">
              <a:buFont typeface="Arial" pitchFamily="34" charset="0"/>
              <a:buChar char="•"/>
            </a:pPr>
            <a:r>
              <a:rPr lang="en-US" sz="2800" i="1" dirty="0"/>
              <a:t>Jer. 7:16 – idolatrous Judah</a:t>
            </a:r>
          </a:p>
          <a:p>
            <a:pPr marL="914400" lvl="1" indent="-457200">
              <a:buFont typeface="Arial" pitchFamily="34" charset="0"/>
              <a:buChar char="•"/>
            </a:pPr>
            <a:endParaRPr lang="en-US" sz="2800" b="1" dirty="0"/>
          </a:p>
          <a:p>
            <a:pPr marL="457200" indent="-457200">
              <a:buFont typeface="Wingdings" pitchFamily="2" charset="2"/>
              <a:buChar char="q"/>
            </a:pPr>
            <a:r>
              <a:rPr lang="en-US" sz="2800" b="1" dirty="0"/>
              <a:t>Can &amp; should pray “in everything” (Phil. 4:6)</a:t>
            </a:r>
          </a:p>
          <a:p>
            <a:pPr marL="914400" lvl="1" indent="-457200">
              <a:buFont typeface="Arial" pitchFamily="34" charset="0"/>
              <a:buChar char="•"/>
            </a:pPr>
            <a:r>
              <a:rPr lang="en-US" sz="2800" i="1" dirty="0"/>
              <a:t>Every situation should be viewed as an occasion for prayer</a:t>
            </a:r>
          </a:p>
          <a:p>
            <a:pPr marL="914400" lvl="1" indent="-457200">
              <a:buFont typeface="Arial" pitchFamily="34" charset="0"/>
              <a:buChar char="•"/>
            </a:pPr>
            <a:r>
              <a:rPr lang="en-US" sz="2800" i="1" dirty="0"/>
              <a:t>Not just that we can pray for “just anything”</a:t>
            </a:r>
          </a:p>
          <a:p>
            <a:pPr marL="914400" lvl="1" indent="-457200">
              <a:buFont typeface="Arial" pitchFamily="34" charset="0"/>
              <a:buChar char="•"/>
            </a:pPr>
            <a:r>
              <a:rPr lang="en-US" sz="2800" i="1" dirty="0"/>
              <a:t>It is true – that in many ways prayer is unlimited</a:t>
            </a:r>
          </a:p>
        </p:txBody>
      </p:sp>
    </p:spTree>
    <p:extLst>
      <p:ext uri="{BB962C8B-B14F-4D97-AF65-F5344CB8AC3E}">
        <p14:creationId xmlns:p14="http://schemas.microsoft.com/office/powerpoint/2010/main" val="1767837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17000" y="304800"/>
            <a:ext cx="6514925" cy="10156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b="1" i="1" cap="none" spc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Complete in Him" pitchFamily="2" charset="0"/>
              </a:rPr>
              <a:t>Some Beginning Principles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447800"/>
            <a:ext cx="8458200" cy="486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v"/>
            </a:pPr>
            <a:r>
              <a:rPr lang="en-US" sz="3200" dirty="0"/>
              <a:t> </a:t>
            </a:r>
            <a:r>
              <a:rPr lang="en-US" sz="3200" u="sng" dirty="0"/>
              <a:t>According to God’s will </a:t>
            </a:r>
            <a:r>
              <a:rPr lang="en-US" sz="3200" dirty="0"/>
              <a:t>(1 John 5:14-15)</a:t>
            </a:r>
          </a:p>
          <a:p>
            <a:pPr marL="285750" indent="-285750">
              <a:buFont typeface="Wingdings" pitchFamily="2" charset="2"/>
              <a:buChar char="v"/>
            </a:pPr>
            <a:endParaRPr lang="en-US" sz="1400" dirty="0"/>
          </a:p>
          <a:p>
            <a:pPr marL="285750" indent="-285750">
              <a:buFont typeface="Wingdings" pitchFamily="2" charset="2"/>
              <a:buChar char="v"/>
            </a:pPr>
            <a:r>
              <a:rPr lang="en-US" sz="3200" dirty="0"/>
              <a:t> </a:t>
            </a:r>
            <a:r>
              <a:rPr lang="en-US" sz="3200" u="sng" dirty="0"/>
              <a:t>With the right motive </a:t>
            </a:r>
            <a:r>
              <a:rPr lang="en-US" sz="3200" dirty="0"/>
              <a:t>(Jas. 4:3)</a:t>
            </a:r>
          </a:p>
          <a:p>
            <a:pPr marL="285750" indent="-285750">
              <a:buFont typeface="Wingdings" pitchFamily="2" charset="2"/>
              <a:buChar char="v"/>
            </a:pPr>
            <a:endParaRPr lang="en-US" sz="1400" dirty="0"/>
          </a:p>
          <a:p>
            <a:pPr marL="285750" indent="-285750">
              <a:buFont typeface="Wingdings" pitchFamily="2" charset="2"/>
              <a:buChar char="v"/>
            </a:pPr>
            <a:r>
              <a:rPr lang="en-US" sz="3200" dirty="0"/>
              <a:t> </a:t>
            </a:r>
            <a:r>
              <a:rPr lang="en-US" sz="3200" u="sng" dirty="0"/>
              <a:t>Prayer can vary in length</a:t>
            </a:r>
          </a:p>
          <a:p>
            <a:pPr marL="914400" lvl="1" indent="-457200">
              <a:buFont typeface="Wingdings" pitchFamily="2" charset="2"/>
              <a:buChar char="§"/>
            </a:pPr>
            <a:r>
              <a:rPr lang="en-US" sz="2800" i="1" dirty="0"/>
              <a:t>Can be long (Luke 6:12)</a:t>
            </a:r>
          </a:p>
          <a:p>
            <a:pPr marL="914400" lvl="1" indent="-457200">
              <a:buFont typeface="Wingdings" pitchFamily="2" charset="2"/>
              <a:buChar char="§"/>
            </a:pPr>
            <a:r>
              <a:rPr lang="en-US" sz="2800" i="1" dirty="0"/>
              <a:t>Can be short (Matt. 26:39, 42)</a:t>
            </a:r>
          </a:p>
          <a:p>
            <a:pPr marL="914400" lvl="1" indent="-457200">
              <a:buFont typeface="Wingdings" pitchFamily="2" charset="2"/>
              <a:buChar char="§"/>
            </a:pPr>
            <a:endParaRPr lang="en-US" sz="1400" i="1" dirty="0"/>
          </a:p>
          <a:p>
            <a:pPr marL="285750" indent="-285750">
              <a:buFont typeface="Wingdings" pitchFamily="2" charset="2"/>
              <a:buChar char="v"/>
            </a:pPr>
            <a:r>
              <a:rPr lang="en-US" sz="3200" dirty="0"/>
              <a:t> </a:t>
            </a:r>
            <a:r>
              <a:rPr lang="en-US" sz="3200" u="sng" dirty="0"/>
              <a:t>Pray for definite / specific things</a:t>
            </a:r>
          </a:p>
          <a:p>
            <a:pPr marL="914400" lvl="1" indent="-457200">
              <a:buFont typeface="Wingdings" pitchFamily="2" charset="2"/>
              <a:buChar char="§"/>
            </a:pPr>
            <a:r>
              <a:rPr lang="en-US" sz="2800" i="1" dirty="0"/>
              <a:t>Often, we pray in general terms (request &amp; thanks)</a:t>
            </a:r>
          </a:p>
          <a:p>
            <a:pPr marL="914400" lvl="1" indent="-457200">
              <a:buFont typeface="Wingdings" pitchFamily="2" charset="2"/>
              <a:buChar char="§"/>
            </a:pPr>
            <a:r>
              <a:rPr lang="en-US" sz="2800" i="1" dirty="0"/>
              <a:t>Elijah made specific request (Jas. 5:17-18)</a:t>
            </a:r>
          </a:p>
          <a:p>
            <a:pPr marL="914400" lvl="1" indent="-457200">
              <a:buFont typeface="Wingdings" pitchFamily="2" charset="2"/>
              <a:buChar char="§"/>
            </a:pPr>
            <a:r>
              <a:rPr lang="en-US" sz="2800" i="1" dirty="0"/>
              <a:t>Jesus prayed especially for Peter (Luke 22:31-32)</a:t>
            </a:r>
          </a:p>
        </p:txBody>
      </p:sp>
    </p:spTree>
    <p:extLst>
      <p:ext uri="{BB962C8B-B14F-4D97-AF65-F5344CB8AC3E}">
        <p14:creationId xmlns:p14="http://schemas.microsoft.com/office/powerpoint/2010/main" val="1027732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609600"/>
            <a:ext cx="7772400" cy="2154436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1 Tim 2:1</a:t>
            </a:r>
          </a:p>
          <a:p>
            <a:pPr algn="ctr"/>
            <a:endParaRPr lang="en-US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“Therefore I exhort first of all that supplications, prayers, intercessions, and giving of thanks be made for all men”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895600" y="3276600"/>
            <a:ext cx="36576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3200" dirty="0"/>
              <a:t>Supplications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3200" dirty="0"/>
              <a:t>Prayer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3200" dirty="0"/>
              <a:t>Intercession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3200" dirty="0"/>
              <a:t>Thanks</a:t>
            </a:r>
          </a:p>
        </p:txBody>
      </p:sp>
      <p:cxnSp>
        <p:nvCxnSpPr>
          <p:cNvPr id="20" name="Straight Connector 19"/>
          <p:cNvCxnSpPr/>
          <p:nvPr/>
        </p:nvCxnSpPr>
        <p:spPr>
          <a:xfrm>
            <a:off x="5715000" y="1828800"/>
            <a:ext cx="182880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762000" y="2209800"/>
            <a:ext cx="106680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1981200" y="2209800"/>
            <a:ext cx="182880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4648200" y="2209800"/>
            <a:ext cx="228600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3728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23114" y="247471"/>
            <a:ext cx="8416086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60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empus Sans ITC" pitchFamily="82" charset="0"/>
              </a:rPr>
              <a:t>What</a:t>
            </a:r>
            <a:r>
              <a:rPr lang="en-US" sz="6000" b="1" cap="none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empus Sans ITC" pitchFamily="82" charset="0"/>
              </a:rPr>
              <a:t> God’s People Pray</a:t>
            </a:r>
          </a:p>
        </p:txBody>
      </p:sp>
      <p:sp>
        <p:nvSpPr>
          <p:cNvPr id="6" name="Bevel 5"/>
          <p:cNvSpPr/>
          <p:nvPr/>
        </p:nvSpPr>
        <p:spPr>
          <a:xfrm>
            <a:off x="533400" y="2362200"/>
            <a:ext cx="8153400" cy="838200"/>
          </a:xfrm>
          <a:prstGeom prst="bevel">
            <a:avLst/>
          </a:prstGeom>
          <a:solidFill>
            <a:srgbClr val="00B0F0">
              <a:alpha val="7490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Supplications</a:t>
            </a:r>
          </a:p>
        </p:txBody>
      </p:sp>
    </p:spTree>
    <p:extLst>
      <p:ext uri="{BB962C8B-B14F-4D97-AF65-F5344CB8AC3E}">
        <p14:creationId xmlns:p14="http://schemas.microsoft.com/office/powerpoint/2010/main" val="3154497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>
          <a:xfrm>
            <a:off x="381000" y="304800"/>
            <a:ext cx="5257800" cy="1219200"/>
          </a:xfrm>
          <a:prstGeom prst="bevel">
            <a:avLst/>
          </a:prstGeom>
          <a:solidFill>
            <a:srgbClr val="00B0F0">
              <a:alpha val="7490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Supplication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1000" y="1798626"/>
            <a:ext cx="79248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Defined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“A petition” (Strong’s)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“A seeking, asking, entreating, entreaty” (Thayer)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“Urgent request to meet a need” (BDAG)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“Prayers for averting evils of every kind” (Clarke)</a:t>
            </a:r>
            <a:endParaRPr lang="en-US" sz="2400" i="1" dirty="0">
              <a:solidFill>
                <a:srgbClr val="FFFF00"/>
              </a:solidFill>
              <a:latin typeface="Arial Narrow" pitchFamily="34" charset="0"/>
              <a:ea typeface="Batang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81945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>
          <a:xfrm>
            <a:off x="381000" y="304800"/>
            <a:ext cx="5257800" cy="1219200"/>
          </a:xfrm>
          <a:prstGeom prst="bevel">
            <a:avLst/>
          </a:prstGeom>
          <a:solidFill>
            <a:srgbClr val="00B0F0">
              <a:alpha val="7490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Supplication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1000" y="1798626"/>
            <a:ext cx="79248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Defined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Includes praying about: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Temptation </a:t>
            </a:r>
            <a:r>
              <a:rPr lang="en-US" sz="2400" i="1" dirty="0">
                <a:solidFill>
                  <a:srgbClr val="FFC000"/>
                </a:solidFill>
                <a:latin typeface="Arial Narrow" pitchFamily="34" charset="0"/>
                <a:ea typeface="Batang" pitchFamily="18" charset="-127"/>
              </a:rPr>
              <a:t>(Matt. 6:13; Mark.14:38; 2 Cor. 13:7)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Strength to overcome weakness </a:t>
            </a:r>
            <a:r>
              <a:rPr lang="en-US" sz="2400" i="1" dirty="0">
                <a:solidFill>
                  <a:srgbClr val="FFC000"/>
                </a:solidFill>
                <a:latin typeface="Arial Narrow" pitchFamily="34" charset="0"/>
                <a:ea typeface="Batang" pitchFamily="18" charset="-127"/>
              </a:rPr>
              <a:t>(Heb. 4:16)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Physical problems </a:t>
            </a:r>
            <a:r>
              <a:rPr lang="en-US" sz="2400" i="1" dirty="0">
                <a:solidFill>
                  <a:srgbClr val="FFC000"/>
                </a:solidFill>
                <a:latin typeface="Arial Narrow" pitchFamily="34" charset="0"/>
                <a:ea typeface="Batang" pitchFamily="18" charset="-127"/>
              </a:rPr>
              <a:t>(Matt. 24:20; Jas. 5:13; Acts 12:5)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Protection and care </a:t>
            </a:r>
            <a:r>
              <a:rPr lang="en-US" sz="2400" i="1" dirty="0">
                <a:solidFill>
                  <a:srgbClr val="FFC000"/>
                </a:solidFill>
                <a:latin typeface="Arial Narrow" pitchFamily="34" charset="0"/>
                <a:ea typeface="Batang" pitchFamily="18" charset="-127"/>
              </a:rPr>
              <a:t>(Matt. 24:20)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Faith not fail </a:t>
            </a:r>
            <a:r>
              <a:rPr lang="en-US" sz="2400" i="1" dirty="0">
                <a:solidFill>
                  <a:srgbClr val="FFC000"/>
                </a:solidFill>
                <a:latin typeface="Arial Narrow" pitchFamily="34" charset="0"/>
                <a:ea typeface="Batang" pitchFamily="18" charset="-127"/>
              </a:rPr>
              <a:t>(Luke 22:31-32)</a:t>
            </a:r>
          </a:p>
        </p:txBody>
      </p:sp>
    </p:spTree>
    <p:extLst>
      <p:ext uri="{BB962C8B-B14F-4D97-AF65-F5344CB8AC3E}">
        <p14:creationId xmlns:p14="http://schemas.microsoft.com/office/powerpoint/2010/main" val="3873334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23114" y="247471"/>
            <a:ext cx="8416086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60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empus Sans ITC" pitchFamily="82" charset="0"/>
              </a:rPr>
              <a:t>What</a:t>
            </a:r>
            <a:r>
              <a:rPr lang="en-US" sz="6000" b="1" cap="none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empus Sans ITC" pitchFamily="82" charset="0"/>
              </a:rPr>
              <a:t> God’s People Pray</a:t>
            </a:r>
          </a:p>
        </p:txBody>
      </p:sp>
      <p:sp>
        <p:nvSpPr>
          <p:cNvPr id="6" name="Bevel 5"/>
          <p:cNvSpPr/>
          <p:nvPr/>
        </p:nvSpPr>
        <p:spPr>
          <a:xfrm>
            <a:off x="533400" y="2362200"/>
            <a:ext cx="8153400" cy="838200"/>
          </a:xfrm>
          <a:prstGeom prst="bevel">
            <a:avLst/>
          </a:prstGeom>
          <a:solidFill>
            <a:srgbClr val="00B0F0">
              <a:alpha val="7490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Supplications</a:t>
            </a:r>
          </a:p>
        </p:txBody>
      </p:sp>
      <p:sp>
        <p:nvSpPr>
          <p:cNvPr id="5" name="Bevel 4"/>
          <p:cNvSpPr/>
          <p:nvPr/>
        </p:nvSpPr>
        <p:spPr>
          <a:xfrm>
            <a:off x="533400" y="3378200"/>
            <a:ext cx="8153400" cy="838200"/>
          </a:xfrm>
          <a:prstGeom prst="bevel">
            <a:avLst/>
          </a:prstGeom>
          <a:solidFill>
            <a:srgbClr val="00B0F0">
              <a:alpha val="7490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Prayers</a:t>
            </a:r>
          </a:p>
        </p:txBody>
      </p:sp>
    </p:spTree>
    <p:extLst>
      <p:ext uri="{BB962C8B-B14F-4D97-AF65-F5344CB8AC3E}">
        <p14:creationId xmlns:p14="http://schemas.microsoft.com/office/powerpoint/2010/main" val="1048751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evel 3"/>
          <p:cNvSpPr/>
          <p:nvPr/>
        </p:nvSpPr>
        <p:spPr>
          <a:xfrm>
            <a:off x="381000" y="304800"/>
            <a:ext cx="5257800" cy="1219200"/>
          </a:xfrm>
          <a:prstGeom prst="bevel">
            <a:avLst/>
          </a:prstGeom>
          <a:solidFill>
            <a:srgbClr val="00B0F0">
              <a:alpha val="7490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Prayers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1000" y="1798626"/>
            <a:ext cx="79248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Defined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“Prayer addressed to God” (Thayer)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“Petition addressed to deity, prayer” (BDAG)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“Prayers for obtaining the good things, spiritual and temporal, which ourselves need” (Clarke)</a:t>
            </a:r>
            <a:endParaRPr lang="en-US" sz="2400" i="1" dirty="0">
              <a:solidFill>
                <a:srgbClr val="FFFF00"/>
              </a:solidFill>
              <a:latin typeface="Arial Narrow" pitchFamily="34" charset="0"/>
              <a:ea typeface="Batang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88804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bldLvl="5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evel 3"/>
          <p:cNvSpPr/>
          <p:nvPr/>
        </p:nvSpPr>
        <p:spPr>
          <a:xfrm>
            <a:off x="381000" y="304800"/>
            <a:ext cx="5257800" cy="1219200"/>
          </a:xfrm>
          <a:prstGeom prst="bevel">
            <a:avLst/>
          </a:prstGeom>
          <a:solidFill>
            <a:srgbClr val="00B0F0">
              <a:alpha val="7490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Prayers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1000" y="1798626"/>
            <a:ext cx="79248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Defined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Includes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Praise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Model prayer begins &amp; ends with praise </a:t>
            </a:r>
            <a:r>
              <a:rPr lang="en-US" sz="2400" dirty="0">
                <a:solidFill>
                  <a:srgbClr val="FFC000"/>
                </a:solidFill>
                <a:latin typeface="Arial Narrow" pitchFamily="34" charset="0"/>
                <a:ea typeface="Batang" pitchFamily="18" charset="-127"/>
              </a:rPr>
              <a:t>(Mt. 6:9, 13)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Examples of praise:</a:t>
            </a:r>
          </a:p>
          <a:p>
            <a:pPr marL="1828800" lvl="3" indent="-457200">
              <a:buFont typeface="Arial" pitchFamily="34" charset="0"/>
              <a:buChar char="•"/>
            </a:pPr>
            <a:r>
              <a:rPr lang="en-US" sz="2400" dirty="0">
                <a:solidFill>
                  <a:srgbClr val="FFC000"/>
                </a:solidFill>
                <a:latin typeface="Arial Narrow" pitchFamily="34" charset="0"/>
                <a:ea typeface="Batang" pitchFamily="18" charset="-127"/>
              </a:rPr>
              <a:t>1 Chron. 29:11</a:t>
            </a:r>
          </a:p>
          <a:p>
            <a:pPr marL="1828800" lvl="3" indent="-457200">
              <a:buFont typeface="Arial" pitchFamily="34" charset="0"/>
              <a:buChar char="•"/>
            </a:pPr>
            <a:r>
              <a:rPr lang="en-US" sz="2400" dirty="0">
                <a:solidFill>
                  <a:srgbClr val="FFC000"/>
                </a:solidFill>
                <a:latin typeface="Arial Narrow" pitchFamily="34" charset="0"/>
                <a:ea typeface="Batang" pitchFamily="18" charset="-127"/>
              </a:rPr>
              <a:t>Jer. 32:17</a:t>
            </a:r>
          </a:p>
          <a:p>
            <a:pPr marL="1828800" lvl="3" indent="-457200">
              <a:buFont typeface="Arial" pitchFamily="34" charset="0"/>
              <a:buChar char="•"/>
            </a:pPr>
            <a:r>
              <a:rPr lang="en-US" sz="2400" dirty="0">
                <a:solidFill>
                  <a:srgbClr val="FFC000"/>
                </a:solidFill>
                <a:latin typeface="Arial Narrow" pitchFamily="34" charset="0"/>
                <a:ea typeface="Batang" pitchFamily="18" charset="-127"/>
              </a:rPr>
              <a:t>Psa. 104:1</a:t>
            </a:r>
          </a:p>
          <a:p>
            <a:pPr marL="1828800" lvl="3" indent="-457200">
              <a:buFont typeface="Arial" pitchFamily="34" charset="0"/>
              <a:buChar char="•"/>
            </a:pPr>
            <a:r>
              <a:rPr lang="en-US" sz="2400" dirty="0">
                <a:solidFill>
                  <a:srgbClr val="FFC000"/>
                </a:solidFill>
                <a:latin typeface="Arial Narrow" pitchFamily="34" charset="0"/>
                <a:ea typeface="Batang" pitchFamily="18" charset="-127"/>
              </a:rPr>
              <a:t>Isa. 40:12, 15-16</a:t>
            </a:r>
          </a:p>
          <a:p>
            <a:pPr marL="1828800" lvl="3" indent="-457200">
              <a:buFont typeface="Arial" pitchFamily="34" charset="0"/>
              <a:buChar char="•"/>
            </a:pPr>
            <a:r>
              <a:rPr lang="en-US" sz="2400" dirty="0">
                <a:solidFill>
                  <a:srgbClr val="FFC000"/>
                </a:solidFill>
                <a:latin typeface="Arial Narrow" pitchFamily="34" charset="0"/>
                <a:ea typeface="Batang" pitchFamily="18" charset="-127"/>
              </a:rPr>
              <a:t>Rev. 4:8, 11</a:t>
            </a:r>
          </a:p>
        </p:txBody>
      </p:sp>
    </p:spTree>
    <p:extLst>
      <p:ext uri="{BB962C8B-B14F-4D97-AF65-F5344CB8AC3E}">
        <p14:creationId xmlns:p14="http://schemas.microsoft.com/office/powerpoint/2010/main" val="554207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bldLvl="5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evel 3"/>
          <p:cNvSpPr/>
          <p:nvPr/>
        </p:nvSpPr>
        <p:spPr>
          <a:xfrm>
            <a:off x="381000" y="304800"/>
            <a:ext cx="5257800" cy="1219200"/>
          </a:xfrm>
          <a:prstGeom prst="bevel">
            <a:avLst/>
          </a:prstGeom>
          <a:solidFill>
            <a:srgbClr val="00B0F0">
              <a:alpha val="7490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Prayers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1000" y="1798626"/>
            <a:ext cx="79248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Defined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Includes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Praise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Request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Wisdom </a:t>
            </a:r>
            <a:r>
              <a:rPr lang="en-US" sz="2400" dirty="0">
                <a:solidFill>
                  <a:srgbClr val="FFFF00"/>
                </a:solidFill>
                <a:latin typeface="Arial Narrow" pitchFamily="34" charset="0"/>
                <a:ea typeface="Batang" pitchFamily="18" charset="-127"/>
              </a:rPr>
              <a:t>(Jas. 1:5)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Furtherance of gospel </a:t>
            </a:r>
            <a:r>
              <a:rPr lang="en-US" sz="2400" dirty="0">
                <a:solidFill>
                  <a:srgbClr val="FFFF00"/>
                </a:solidFill>
                <a:latin typeface="Arial Narrow" pitchFamily="34" charset="0"/>
                <a:ea typeface="Batang" pitchFamily="18" charset="-127"/>
              </a:rPr>
              <a:t>(2 Thess. 3:1; Col. 4:3)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Forgiveness of sins </a:t>
            </a:r>
            <a:r>
              <a:rPr lang="en-US" sz="2400" dirty="0">
                <a:solidFill>
                  <a:srgbClr val="FFFF00"/>
                </a:solidFill>
                <a:latin typeface="Arial Narrow" pitchFamily="34" charset="0"/>
                <a:ea typeface="Batang" pitchFamily="18" charset="-127"/>
              </a:rPr>
              <a:t>(Acts 8:22)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Temporal –daily needs </a:t>
            </a:r>
            <a:r>
              <a:rPr lang="en-US" sz="2400" dirty="0">
                <a:solidFill>
                  <a:srgbClr val="FFFF00"/>
                </a:solidFill>
                <a:latin typeface="Arial Narrow" pitchFamily="34" charset="0"/>
                <a:ea typeface="Batang" pitchFamily="18" charset="-127"/>
              </a:rPr>
              <a:t>(Matt. 6:9-13)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God will be done </a:t>
            </a:r>
            <a:r>
              <a:rPr lang="en-US" sz="2400" dirty="0">
                <a:solidFill>
                  <a:srgbClr val="FFFF00"/>
                </a:solidFill>
                <a:latin typeface="Arial Narrow" pitchFamily="34" charset="0"/>
                <a:ea typeface="Batang" pitchFamily="18" charset="-127"/>
              </a:rPr>
              <a:t>(Matt. 6:10;  26:39)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Opportunities </a:t>
            </a:r>
            <a:r>
              <a:rPr lang="en-US" sz="2400" dirty="0">
                <a:solidFill>
                  <a:srgbClr val="FFFF00"/>
                </a:solidFill>
                <a:latin typeface="Arial Narrow" pitchFamily="34" charset="0"/>
                <a:ea typeface="Batang" pitchFamily="18" charset="-127"/>
              </a:rPr>
              <a:t>(Col. 4:3)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Convenient conditions </a:t>
            </a:r>
            <a:r>
              <a:rPr lang="en-US" sz="2400" dirty="0">
                <a:solidFill>
                  <a:srgbClr val="FFFF00"/>
                </a:solidFill>
                <a:latin typeface="Arial Narrow" pitchFamily="34" charset="0"/>
                <a:ea typeface="Batang" pitchFamily="18" charset="-127"/>
              </a:rPr>
              <a:t>(Matt. 24:20; Mark 13:18)</a:t>
            </a:r>
          </a:p>
        </p:txBody>
      </p:sp>
    </p:spTree>
    <p:extLst>
      <p:ext uri="{BB962C8B-B14F-4D97-AF65-F5344CB8AC3E}">
        <p14:creationId xmlns:p14="http://schemas.microsoft.com/office/powerpoint/2010/main" val="3116623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bldLvl="5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23114" y="247471"/>
            <a:ext cx="8416086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60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empus Sans ITC" pitchFamily="82" charset="0"/>
              </a:rPr>
              <a:t>What</a:t>
            </a:r>
            <a:r>
              <a:rPr lang="en-US" sz="6000" b="1" cap="none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empus Sans ITC" pitchFamily="82" charset="0"/>
              </a:rPr>
              <a:t> God’s People Pray</a:t>
            </a:r>
          </a:p>
        </p:txBody>
      </p:sp>
      <p:sp>
        <p:nvSpPr>
          <p:cNvPr id="6" name="Bevel 5"/>
          <p:cNvSpPr/>
          <p:nvPr/>
        </p:nvSpPr>
        <p:spPr>
          <a:xfrm>
            <a:off x="533400" y="2362200"/>
            <a:ext cx="8153400" cy="838200"/>
          </a:xfrm>
          <a:prstGeom prst="bevel">
            <a:avLst/>
          </a:prstGeom>
          <a:solidFill>
            <a:srgbClr val="00B0F0">
              <a:alpha val="7490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Supplications</a:t>
            </a:r>
          </a:p>
        </p:txBody>
      </p:sp>
      <p:sp>
        <p:nvSpPr>
          <p:cNvPr id="5" name="Bevel 4"/>
          <p:cNvSpPr/>
          <p:nvPr/>
        </p:nvSpPr>
        <p:spPr>
          <a:xfrm>
            <a:off x="533400" y="3378200"/>
            <a:ext cx="8153400" cy="838200"/>
          </a:xfrm>
          <a:prstGeom prst="bevel">
            <a:avLst/>
          </a:prstGeom>
          <a:solidFill>
            <a:srgbClr val="00B0F0">
              <a:alpha val="7490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Prayers</a:t>
            </a:r>
          </a:p>
        </p:txBody>
      </p:sp>
      <p:sp>
        <p:nvSpPr>
          <p:cNvPr id="7" name="Bevel 6"/>
          <p:cNvSpPr/>
          <p:nvPr/>
        </p:nvSpPr>
        <p:spPr>
          <a:xfrm>
            <a:off x="533400" y="4394200"/>
            <a:ext cx="8153400" cy="838200"/>
          </a:xfrm>
          <a:prstGeom prst="bevel">
            <a:avLst/>
          </a:prstGeom>
          <a:solidFill>
            <a:srgbClr val="00B0F0">
              <a:alpha val="7490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Intercession</a:t>
            </a:r>
          </a:p>
        </p:txBody>
      </p:sp>
    </p:spTree>
    <p:extLst>
      <p:ext uri="{BB962C8B-B14F-4D97-AF65-F5344CB8AC3E}">
        <p14:creationId xmlns:p14="http://schemas.microsoft.com/office/powerpoint/2010/main" val="1048751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>
          <a:xfrm>
            <a:off x="381000" y="304800"/>
            <a:ext cx="5257800" cy="1219200"/>
          </a:xfrm>
          <a:prstGeom prst="bevel">
            <a:avLst/>
          </a:prstGeom>
          <a:solidFill>
            <a:srgbClr val="00B0F0">
              <a:alpha val="7490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Intercession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1000" y="1798626"/>
            <a:ext cx="8229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Defined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Plea to God on behalf of others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“to speak to someone on behalf of someone else” (Louw-Nida)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Same root word used reference to Christ </a:t>
            </a:r>
            <a:r>
              <a:rPr lang="en-US" sz="2400" i="1" dirty="0">
                <a:solidFill>
                  <a:srgbClr val="FFC000"/>
                </a:solidFill>
                <a:latin typeface="Arial Narrow" pitchFamily="34" charset="0"/>
                <a:ea typeface="Batang" pitchFamily="18" charset="-127"/>
              </a:rPr>
              <a:t>(Rom. 8:34)</a:t>
            </a:r>
          </a:p>
        </p:txBody>
      </p:sp>
    </p:spTree>
    <p:extLst>
      <p:ext uri="{BB962C8B-B14F-4D97-AF65-F5344CB8AC3E}">
        <p14:creationId xmlns:p14="http://schemas.microsoft.com/office/powerpoint/2010/main" val="3673568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>
          <a:xfrm>
            <a:off x="381000" y="304800"/>
            <a:ext cx="5257800" cy="1219200"/>
          </a:xfrm>
          <a:prstGeom prst="bevel">
            <a:avLst/>
          </a:prstGeom>
          <a:solidFill>
            <a:srgbClr val="00B0F0">
              <a:alpha val="7490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Intercession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1000" y="1798626"/>
            <a:ext cx="7924800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Defined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Can be more specific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Rather than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Pray for all for whom it is our duty to pray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Pray for all the sick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Lord prayed for Peter </a:t>
            </a:r>
            <a:r>
              <a:rPr lang="en-US" sz="2400" i="1" dirty="0">
                <a:solidFill>
                  <a:srgbClr val="FFC000"/>
                </a:solidFill>
                <a:latin typeface="Arial Narrow" pitchFamily="34" charset="0"/>
                <a:ea typeface="Batang" pitchFamily="18" charset="-127"/>
              </a:rPr>
              <a:t>(Luke 22:31-32)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Paul prayed for brethren specifically 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For brethren at Rome </a:t>
            </a:r>
            <a:r>
              <a:rPr lang="en-US" sz="2200" dirty="0">
                <a:solidFill>
                  <a:srgbClr val="FFC000"/>
                </a:solidFill>
                <a:latin typeface="Arial Narrow" pitchFamily="34" charset="0"/>
                <a:ea typeface="Batang" pitchFamily="18" charset="-127"/>
              </a:rPr>
              <a:t>(Rom. 1:8-10)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For  brethren at Corinth </a:t>
            </a:r>
            <a:r>
              <a:rPr lang="en-US" sz="2200" dirty="0">
                <a:solidFill>
                  <a:srgbClr val="FFC000"/>
                </a:solidFill>
                <a:latin typeface="Arial Narrow" pitchFamily="34" charset="0"/>
                <a:ea typeface="Batang" pitchFamily="18" charset="-127"/>
              </a:rPr>
              <a:t>(1Cor. 1:4)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For brethren at Ephesus </a:t>
            </a:r>
            <a:r>
              <a:rPr lang="en-US" sz="2200" dirty="0">
                <a:solidFill>
                  <a:srgbClr val="FFC000"/>
                </a:solidFill>
                <a:latin typeface="Arial Narrow" pitchFamily="34" charset="0"/>
                <a:ea typeface="Batang" pitchFamily="18" charset="-127"/>
              </a:rPr>
              <a:t>(Eph. 1:16-17)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For brethren at Philippi </a:t>
            </a:r>
            <a:r>
              <a:rPr lang="en-US" sz="2200" dirty="0">
                <a:solidFill>
                  <a:srgbClr val="FFC000"/>
                </a:solidFill>
                <a:latin typeface="Arial Narrow" pitchFamily="34" charset="0"/>
                <a:ea typeface="Batang" pitchFamily="18" charset="-127"/>
              </a:rPr>
              <a:t>(Phil. 1:3-7)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For brethren at Colossae </a:t>
            </a:r>
            <a:r>
              <a:rPr lang="en-US" sz="2200" dirty="0">
                <a:solidFill>
                  <a:srgbClr val="FFC000"/>
                </a:solidFill>
                <a:latin typeface="Arial Narrow" pitchFamily="34" charset="0"/>
                <a:ea typeface="Batang" pitchFamily="18" charset="-127"/>
              </a:rPr>
              <a:t>(Col. 1:3-4; 9-10)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For brethren </a:t>
            </a:r>
            <a:r>
              <a:rPr lang="en-US" sz="22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at Thessalonica </a:t>
            </a:r>
            <a:r>
              <a:rPr lang="en-US" sz="2200" i="1" dirty="0">
                <a:solidFill>
                  <a:srgbClr val="FFC000"/>
                </a:solidFill>
                <a:latin typeface="Arial Narrow" pitchFamily="34" charset="0"/>
                <a:ea typeface="Batang" pitchFamily="18" charset="-127"/>
              </a:rPr>
              <a:t>(1 Thess. 1:2-3)</a:t>
            </a:r>
            <a:endParaRPr lang="en-US" sz="2200" dirty="0">
              <a:solidFill>
                <a:srgbClr val="FFC000"/>
              </a:solidFill>
              <a:latin typeface="Arial Narrow" pitchFamily="34" charset="0"/>
              <a:ea typeface="Batang" pitchFamily="18" charset="-127"/>
            </a:endParaRPr>
          </a:p>
          <a:p>
            <a:pPr marL="914400" lvl="1" indent="-457200">
              <a:buFont typeface="+mj-lt"/>
              <a:buAutoNum type="arabicPeriod"/>
            </a:pPr>
            <a:endParaRPr lang="en-US" sz="2200" i="1" dirty="0">
              <a:solidFill>
                <a:srgbClr val="FFFF00"/>
              </a:solidFill>
              <a:latin typeface="Arial Narrow" pitchFamily="34" charset="0"/>
              <a:ea typeface="Batang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65193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>
          <a:xfrm>
            <a:off x="381000" y="304800"/>
            <a:ext cx="5257800" cy="1219200"/>
          </a:xfrm>
          <a:prstGeom prst="bevel">
            <a:avLst/>
          </a:prstGeom>
          <a:solidFill>
            <a:srgbClr val="00B0F0">
              <a:alpha val="7490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Intercession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1000" y="1798626"/>
            <a:ext cx="89154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Defined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Can be more specific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Include: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Brethren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Growth &amp; development </a:t>
            </a:r>
            <a:r>
              <a:rPr lang="en-US" sz="2400" dirty="0">
                <a:solidFill>
                  <a:srgbClr val="FFC000"/>
                </a:solidFill>
                <a:latin typeface="Arial Narrow" pitchFamily="34" charset="0"/>
                <a:ea typeface="Batang" pitchFamily="18" charset="-127"/>
              </a:rPr>
              <a:t>(Phil. 1:9; Col. 1:9; 4:12; 2 Thess. 1:11)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When they have sinned </a:t>
            </a:r>
            <a:r>
              <a:rPr lang="en-US" sz="2400" dirty="0">
                <a:solidFill>
                  <a:srgbClr val="FFC000"/>
                </a:solidFill>
                <a:latin typeface="Arial Narrow" pitchFamily="34" charset="0"/>
                <a:ea typeface="Batang" pitchFamily="18" charset="-127"/>
              </a:rPr>
              <a:t>(Jas. 5:16; 1 John 5:16;  Acts 8:18-24)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Enemies </a:t>
            </a:r>
            <a:r>
              <a:rPr lang="en-US" sz="2400" i="1" dirty="0">
                <a:solidFill>
                  <a:srgbClr val="FFC000"/>
                </a:solidFill>
                <a:latin typeface="Arial Narrow" pitchFamily="34" charset="0"/>
                <a:ea typeface="Batang" pitchFamily="18" charset="-127"/>
              </a:rPr>
              <a:t>(Matt. 5:44-46; Acts 7:60; Luke 23:34)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Rulers </a:t>
            </a:r>
            <a:r>
              <a:rPr lang="en-US" sz="2400" i="1" dirty="0">
                <a:solidFill>
                  <a:srgbClr val="FFC000"/>
                </a:solidFill>
                <a:latin typeface="Arial Narrow" pitchFamily="34" charset="0"/>
                <a:ea typeface="Batang" pitchFamily="18" charset="-127"/>
              </a:rPr>
              <a:t>(1 Tim. 2:2)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Sinners </a:t>
            </a:r>
            <a:r>
              <a:rPr lang="en-US" sz="2400" i="1" dirty="0">
                <a:solidFill>
                  <a:srgbClr val="FFC000"/>
                </a:solidFill>
                <a:latin typeface="Arial Narrow" pitchFamily="34" charset="0"/>
                <a:ea typeface="Batang" pitchFamily="18" charset="-127"/>
              </a:rPr>
              <a:t>(Rom. 10:1)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Sick </a:t>
            </a:r>
            <a:r>
              <a:rPr lang="en-US" sz="2400" i="1" dirty="0">
                <a:solidFill>
                  <a:srgbClr val="FFC000"/>
                </a:solidFill>
                <a:latin typeface="Arial Narrow" pitchFamily="34" charset="0"/>
                <a:ea typeface="Batang" pitchFamily="18" charset="-127"/>
              </a:rPr>
              <a:t>(Jas. 5:13; 3 John 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Elders &amp; Preachers </a:t>
            </a:r>
            <a:r>
              <a:rPr lang="en-US" sz="2400" i="1" dirty="0">
                <a:solidFill>
                  <a:srgbClr val="FFC000"/>
                </a:solidFill>
                <a:latin typeface="Arial Narrow" pitchFamily="34" charset="0"/>
                <a:ea typeface="Batang" pitchFamily="18" charset="-127"/>
              </a:rPr>
              <a:t>(2 Thess. 3:1-2; Heb. 13:18)</a:t>
            </a:r>
          </a:p>
        </p:txBody>
      </p:sp>
    </p:spTree>
    <p:extLst>
      <p:ext uri="{BB962C8B-B14F-4D97-AF65-F5344CB8AC3E}">
        <p14:creationId xmlns:p14="http://schemas.microsoft.com/office/powerpoint/2010/main" val="1833822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23114" y="247471"/>
            <a:ext cx="8416086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60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empus Sans ITC" pitchFamily="82" charset="0"/>
              </a:rPr>
              <a:t>What</a:t>
            </a:r>
            <a:r>
              <a:rPr lang="en-US" sz="6000" b="1" cap="none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empus Sans ITC" pitchFamily="82" charset="0"/>
              </a:rPr>
              <a:t> God’s People Pray</a:t>
            </a:r>
          </a:p>
        </p:txBody>
      </p:sp>
      <p:sp>
        <p:nvSpPr>
          <p:cNvPr id="6" name="Bevel 5"/>
          <p:cNvSpPr/>
          <p:nvPr/>
        </p:nvSpPr>
        <p:spPr>
          <a:xfrm>
            <a:off x="533400" y="2362200"/>
            <a:ext cx="8153400" cy="838200"/>
          </a:xfrm>
          <a:prstGeom prst="bevel">
            <a:avLst/>
          </a:prstGeom>
          <a:solidFill>
            <a:srgbClr val="00B0F0">
              <a:alpha val="7490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Supplications</a:t>
            </a:r>
          </a:p>
        </p:txBody>
      </p:sp>
      <p:sp>
        <p:nvSpPr>
          <p:cNvPr id="5" name="Bevel 4"/>
          <p:cNvSpPr/>
          <p:nvPr/>
        </p:nvSpPr>
        <p:spPr>
          <a:xfrm>
            <a:off x="533400" y="3378200"/>
            <a:ext cx="8153400" cy="838200"/>
          </a:xfrm>
          <a:prstGeom prst="bevel">
            <a:avLst/>
          </a:prstGeom>
          <a:solidFill>
            <a:srgbClr val="00B0F0">
              <a:alpha val="7490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Prayers</a:t>
            </a:r>
          </a:p>
        </p:txBody>
      </p:sp>
      <p:sp>
        <p:nvSpPr>
          <p:cNvPr id="7" name="Bevel 6"/>
          <p:cNvSpPr/>
          <p:nvPr/>
        </p:nvSpPr>
        <p:spPr>
          <a:xfrm>
            <a:off x="533400" y="4394200"/>
            <a:ext cx="8153400" cy="838200"/>
          </a:xfrm>
          <a:prstGeom prst="bevel">
            <a:avLst/>
          </a:prstGeom>
          <a:solidFill>
            <a:srgbClr val="00B0F0">
              <a:alpha val="7490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Intercession</a:t>
            </a:r>
          </a:p>
        </p:txBody>
      </p:sp>
      <p:sp>
        <p:nvSpPr>
          <p:cNvPr id="8" name="Bevel 7"/>
          <p:cNvSpPr/>
          <p:nvPr/>
        </p:nvSpPr>
        <p:spPr>
          <a:xfrm>
            <a:off x="533400" y="5410200"/>
            <a:ext cx="8153400" cy="838200"/>
          </a:xfrm>
          <a:prstGeom prst="bevel">
            <a:avLst/>
          </a:prstGeom>
          <a:solidFill>
            <a:srgbClr val="00B0F0">
              <a:alpha val="7490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4"/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Thanks</a:t>
            </a:r>
          </a:p>
        </p:txBody>
      </p:sp>
    </p:spTree>
    <p:extLst>
      <p:ext uri="{BB962C8B-B14F-4D97-AF65-F5344CB8AC3E}">
        <p14:creationId xmlns:p14="http://schemas.microsoft.com/office/powerpoint/2010/main" val="1048751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>
          <a:xfrm>
            <a:off x="381000" y="304800"/>
            <a:ext cx="5257800" cy="1219200"/>
          </a:xfrm>
          <a:prstGeom prst="bevel">
            <a:avLst/>
          </a:prstGeom>
          <a:solidFill>
            <a:srgbClr val="00B0F0">
              <a:alpha val="7490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4"/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Thanks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1000" y="1798626"/>
            <a:ext cx="7924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Defined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Expressing of thanks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For spiritual &amp; material </a:t>
            </a:r>
            <a:r>
              <a:rPr lang="en-US" sz="2400" i="1" dirty="0">
                <a:solidFill>
                  <a:srgbClr val="FFC000"/>
                </a:solidFill>
                <a:latin typeface="Arial Narrow" pitchFamily="34" charset="0"/>
                <a:ea typeface="Batang" pitchFamily="18" charset="-127"/>
              </a:rPr>
              <a:t>(Col. 3:17; Phil. 4:6)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God’s people are thankful </a:t>
            </a:r>
            <a:r>
              <a:rPr lang="en-US" sz="2400" i="1" dirty="0">
                <a:solidFill>
                  <a:srgbClr val="FFC000"/>
                </a:solidFill>
                <a:latin typeface="Arial Narrow" pitchFamily="34" charset="0"/>
                <a:ea typeface="Batang" pitchFamily="18" charset="-127"/>
              </a:rPr>
              <a:t>(1 </a:t>
            </a:r>
            <a:r>
              <a:rPr lang="en-US" sz="2400" i="1" dirty="0" err="1">
                <a:solidFill>
                  <a:srgbClr val="FFC000"/>
                </a:solidFill>
                <a:latin typeface="Arial Narrow" pitchFamily="34" charset="0"/>
                <a:ea typeface="Batang" pitchFamily="18" charset="-127"/>
              </a:rPr>
              <a:t>Chron</a:t>
            </a:r>
            <a:r>
              <a:rPr lang="en-US" sz="2400" i="1" dirty="0">
                <a:solidFill>
                  <a:srgbClr val="FFC000"/>
                </a:solidFill>
                <a:latin typeface="Arial Narrow" pitchFamily="34" charset="0"/>
                <a:ea typeface="Batang" pitchFamily="18" charset="-127"/>
              </a:rPr>
              <a:t> 16:8; Psa. 107:1)</a:t>
            </a:r>
          </a:p>
        </p:txBody>
      </p:sp>
    </p:spTree>
    <p:extLst>
      <p:ext uri="{BB962C8B-B14F-4D97-AF65-F5344CB8AC3E}">
        <p14:creationId xmlns:p14="http://schemas.microsoft.com/office/powerpoint/2010/main" val="3673568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>
          <a:xfrm>
            <a:off x="381000" y="304800"/>
            <a:ext cx="5257800" cy="1219200"/>
          </a:xfrm>
          <a:prstGeom prst="bevel">
            <a:avLst/>
          </a:prstGeom>
          <a:solidFill>
            <a:srgbClr val="00B0F0">
              <a:alpha val="7490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4"/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Thanks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1000" y="1798626"/>
            <a:ext cx="79248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Defined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Includes: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Spiritual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God’s love </a:t>
            </a:r>
            <a:r>
              <a:rPr lang="en-US" sz="2400" dirty="0">
                <a:solidFill>
                  <a:srgbClr val="FFC000"/>
                </a:solidFill>
                <a:latin typeface="Arial Narrow" pitchFamily="34" charset="0"/>
                <a:ea typeface="Batang" pitchFamily="18" charset="-127"/>
              </a:rPr>
              <a:t>(John 3:16)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Sacrifice of Christ – Blood </a:t>
            </a:r>
            <a:r>
              <a:rPr lang="en-US" sz="2400" dirty="0">
                <a:solidFill>
                  <a:srgbClr val="FFC000"/>
                </a:solidFill>
                <a:latin typeface="Arial Narrow" pitchFamily="34" charset="0"/>
                <a:ea typeface="Batang" pitchFamily="18" charset="-127"/>
              </a:rPr>
              <a:t>(Matt. 26:28)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Remission of sins </a:t>
            </a:r>
            <a:r>
              <a:rPr lang="en-US" sz="2400" dirty="0">
                <a:solidFill>
                  <a:srgbClr val="FFC000"/>
                </a:solidFill>
                <a:latin typeface="Arial Narrow" pitchFamily="34" charset="0"/>
                <a:ea typeface="Batang" pitchFamily="18" charset="-127"/>
              </a:rPr>
              <a:t>(Acts 2:38)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Hope of eternal life </a:t>
            </a:r>
            <a:r>
              <a:rPr lang="en-US" sz="2400" dirty="0">
                <a:solidFill>
                  <a:srgbClr val="FFC000"/>
                </a:solidFill>
                <a:latin typeface="Arial Narrow" pitchFamily="34" charset="0"/>
                <a:ea typeface="Batang" pitchFamily="18" charset="-127"/>
              </a:rPr>
              <a:t>(Titus 2:1)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Clear conscience </a:t>
            </a:r>
            <a:r>
              <a:rPr lang="en-US" sz="2400" dirty="0">
                <a:solidFill>
                  <a:srgbClr val="FFC000"/>
                </a:solidFill>
                <a:latin typeface="Arial Narrow" pitchFamily="34" charset="0"/>
                <a:ea typeface="Batang" pitchFamily="18" charset="-127"/>
              </a:rPr>
              <a:t>(1 Pet. 3:21)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Privilege of prayer </a:t>
            </a:r>
            <a:r>
              <a:rPr lang="en-US" sz="2400" dirty="0">
                <a:solidFill>
                  <a:srgbClr val="FFC000"/>
                </a:solidFill>
                <a:latin typeface="Arial Narrow" pitchFamily="34" charset="0"/>
                <a:ea typeface="Batang" pitchFamily="18" charset="-127"/>
              </a:rPr>
              <a:t>(1 Pet. 5:7)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Mediator to plead our cause </a:t>
            </a:r>
            <a:r>
              <a:rPr lang="en-US" sz="2400" dirty="0">
                <a:solidFill>
                  <a:srgbClr val="FFC000"/>
                </a:solidFill>
                <a:latin typeface="Arial Narrow" pitchFamily="34" charset="0"/>
                <a:ea typeface="Batang" pitchFamily="18" charset="-127"/>
              </a:rPr>
              <a:t>(Heb. 7:25)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Revelation of word </a:t>
            </a:r>
            <a:r>
              <a:rPr lang="en-US" sz="2400" dirty="0">
                <a:solidFill>
                  <a:srgbClr val="FFC000"/>
                </a:solidFill>
                <a:latin typeface="Arial Narrow" pitchFamily="34" charset="0"/>
                <a:ea typeface="Batang" pitchFamily="18" charset="-127"/>
              </a:rPr>
              <a:t>(2 Tim. 3:16-17)</a:t>
            </a:r>
          </a:p>
        </p:txBody>
      </p:sp>
    </p:spTree>
    <p:extLst>
      <p:ext uri="{BB962C8B-B14F-4D97-AF65-F5344CB8AC3E}">
        <p14:creationId xmlns:p14="http://schemas.microsoft.com/office/powerpoint/2010/main" val="1889079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>
          <a:xfrm>
            <a:off x="381000" y="304800"/>
            <a:ext cx="5257800" cy="1219200"/>
          </a:xfrm>
          <a:prstGeom prst="bevel">
            <a:avLst/>
          </a:prstGeom>
          <a:solidFill>
            <a:srgbClr val="00B0F0">
              <a:alpha val="7490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4"/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Thanks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1000" y="1798626"/>
            <a:ext cx="79248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Defined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Includes: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Spiritual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People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Brethren </a:t>
            </a:r>
            <a:r>
              <a:rPr lang="en-US" sz="2400" dirty="0">
                <a:solidFill>
                  <a:srgbClr val="FFC000"/>
                </a:solidFill>
                <a:latin typeface="Arial Narrow" pitchFamily="34" charset="0"/>
                <a:ea typeface="Batang" pitchFamily="18" charset="-127"/>
              </a:rPr>
              <a:t>(1 Cor. 1:4; 1 Thess. 1:2)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Family (parents, children, mates, etc.)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Friends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Elders, Deacons, Teachers, Preachers </a:t>
            </a:r>
            <a:endParaRPr lang="en-US" sz="2400" dirty="0">
              <a:solidFill>
                <a:srgbClr val="FFC000"/>
              </a:solidFill>
              <a:latin typeface="Arial Narrow" pitchFamily="34" charset="0"/>
              <a:ea typeface="Batang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96612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>
          <a:xfrm>
            <a:off x="381000" y="304800"/>
            <a:ext cx="5257800" cy="1219200"/>
          </a:xfrm>
          <a:prstGeom prst="bevel">
            <a:avLst/>
          </a:prstGeom>
          <a:solidFill>
            <a:srgbClr val="00B0F0">
              <a:alpha val="7490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4"/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Thanks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1000" y="1798626"/>
            <a:ext cx="86106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Defined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Includes: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Spiritual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People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Material / Physical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Food </a:t>
            </a:r>
            <a:r>
              <a:rPr lang="en-US" sz="2400" dirty="0">
                <a:solidFill>
                  <a:srgbClr val="FFC000"/>
                </a:solidFill>
                <a:latin typeface="Arial Narrow" pitchFamily="34" charset="0"/>
                <a:ea typeface="Batang" pitchFamily="18" charset="-127"/>
              </a:rPr>
              <a:t>(Matt. 15:36; Luke 24:30; Acts 27:35)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Clothing – Shelter – Health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Money – Cars – Household furnishings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Modern conveniences: (hot water; heat &amp; air; electric lights; appliances; electronics – communication, etc.)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Country – Freedoms we have</a:t>
            </a:r>
            <a:endParaRPr lang="en-US" sz="2400" dirty="0">
              <a:solidFill>
                <a:srgbClr val="FFC000"/>
              </a:solidFill>
              <a:latin typeface="Arial Narrow" pitchFamily="34" charset="0"/>
              <a:ea typeface="Batang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49457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>
          <a:xfrm>
            <a:off x="381000" y="304800"/>
            <a:ext cx="5257800" cy="1219200"/>
          </a:xfrm>
          <a:prstGeom prst="bevel">
            <a:avLst/>
          </a:prstGeom>
          <a:solidFill>
            <a:srgbClr val="00B0F0">
              <a:alpha val="7490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4"/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Thanks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1000" y="1798626"/>
            <a:ext cx="86106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Defined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Includes: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Spiritual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People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Material / Physical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Troubles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Mature us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Help us develop patience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Learn &amp; grow…</a:t>
            </a:r>
            <a:endParaRPr lang="en-US" sz="2400" dirty="0">
              <a:solidFill>
                <a:srgbClr val="FFC000"/>
              </a:solidFill>
              <a:latin typeface="Arial Narrow" pitchFamily="34" charset="0"/>
              <a:ea typeface="Batang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58668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23114" y="247471"/>
            <a:ext cx="8416086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60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empus Sans ITC" pitchFamily="82" charset="0"/>
              </a:rPr>
              <a:t>What</a:t>
            </a:r>
            <a:r>
              <a:rPr lang="en-US" sz="6000" b="1" cap="none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empus Sans ITC" pitchFamily="82" charset="0"/>
              </a:rPr>
              <a:t> God’s People Pray</a:t>
            </a:r>
          </a:p>
        </p:txBody>
      </p:sp>
      <p:sp>
        <p:nvSpPr>
          <p:cNvPr id="6" name="Bevel 5"/>
          <p:cNvSpPr/>
          <p:nvPr/>
        </p:nvSpPr>
        <p:spPr>
          <a:xfrm>
            <a:off x="533400" y="2362200"/>
            <a:ext cx="8153400" cy="838200"/>
          </a:xfrm>
          <a:prstGeom prst="bevel">
            <a:avLst/>
          </a:prstGeom>
          <a:solidFill>
            <a:srgbClr val="00B0F0">
              <a:alpha val="7490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Supplications</a:t>
            </a:r>
          </a:p>
        </p:txBody>
      </p:sp>
      <p:sp>
        <p:nvSpPr>
          <p:cNvPr id="5" name="Bevel 4"/>
          <p:cNvSpPr/>
          <p:nvPr/>
        </p:nvSpPr>
        <p:spPr>
          <a:xfrm>
            <a:off x="533400" y="3378200"/>
            <a:ext cx="8153400" cy="838200"/>
          </a:xfrm>
          <a:prstGeom prst="bevel">
            <a:avLst/>
          </a:prstGeom>
          <a:solidFill>
            <a:srgbClr val="00B0F0">
              <a:alpha val="7490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Prayers</a:t>
            </a:r>
          </a:p>
        </p:txBody>
      </p:sp>
      <p:sp>
        <p:nvSpPr>
          <p:cNvPr id="7" name="Bevel 6"/>
          <p:cNvSpPr/>
          <p:nvPr/>
        </p:nvSpPr>
        <p:spPr>
          <a:xfrm>
            <a:off x="533400" y="4394200"/>
            <a:ext cx="8153400" cy="838200"/>
          </a:xfrm>
          <a:prstGeom prst="bevel">
            <a:avLst/>
          </a:prstGeom>
          <a:solidFill>
            <a:srgbClr val="00B0F0">
              <a:alpha val="7490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Intercession</a:t>
            </a:r>
          </a:p>
        </p:txBody>
      </p:sp>
      <p:sp>
        <p:nvSpPr>
          <p:cNvPr id="8" name="Bevel 7"/>
          <p:cNvSpPr/>
          <p:nvPr/>
        </p:nvSpPr>
        <p:spPr>
          <a:xfrm>
            <a:off x="533400" y="5410200"/>
            <a:ext cx="8153400" cy="838200"/>
          </a:xfrm>
          <a:prstGeom prst="bevel">
            <a:avLst/>
          </a:prstGeom>
          <a:solidFill>
            <a:srgbClr val="00B0F0">
              <a:alpha val="7490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4"/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Thanks</a:t>
            </a:r>
          </a:p>
        </p:txBody>
      </p:sp>
    </p:spTree>
    <p:extLst>
      <p:ext uri="{BB962C8B-B14F-4D97-AF65-F5344CB8AC3E}">
        <p14:creationId xmlns:p14="http://schemas.microsoft.com/office/powerpoint/2010/main" val="1048751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7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10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2400" dirty="0" err="1" smtClean="0">
            <a:solidFill>
              <a:schemeClr val="bg1"/>
            </a:solidFill>
          </a:defRPr>
        </a:defPPr>
      </a:lstStyle>
    </a:txDef>
  </a:objectDefaults>
  <a:extraClrSchemeLst/>
</a:theme>
</file>

<file path=ppt/theme/theme8.xml><?xml version="1.0" encoding="utf-8"?>
<a:theme xmlns:a="http://schemas.openxmlformats.org/drawingml/2006/main" name="1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1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4007</TotalTime>
  <Words>1063</Words>
  <Application>Microsoft Office PowerPoint</Application>
  <PresentationFormat>On-screen Show (4:3)</PresentationFormat>
  <Paragraphs>201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9</vt:i4>
      </vt:variant>
      <vt:variant>
        <vt:lpstr>Slide Titles</vt:lpstr>
      </vt:variant>
      <vt:variant>
        <vt:i4>26</vt:i4>
      </vt:variant>
    </vt:vector>
  </HeadingPairs>
  <TitlesOfParts>
    <vt:vector size="43" baseType="lpstr">
      <vt:lpstr>Calibri</vt:lpstr>
      <vt:lpstr>Complete in Him</vt:lpstr>
      <vt:lpstr>Tempus Sans ITC</vt:lpstr>
      <vt:lpstr>Courier New</vt:lpstr>
      <vt:lpstr>Arial Narrow</vt:lpstr>
      <vt:lpstr>Wingdings</vt:lpstr>
      <vt:lpstr>Times New Roman</vt:lpstr>
      <vt:lpstr>Arial</vt:lpstr>
      <vt:lpstr>1_Office Theme</vt:lpstr>
      <vt:lpstr>2_Office Theme</vt:lpstr>
      <vt:lpstr>3_Office Theme</vt:lpstr>
      <vt:lpstr>4_Office Theme</vt:lpstr>
      <vt:lpstr>5_Office Theme</vt:lpstr>
      <vt:lpstr>7_Office Theme</vt:lpstr>
      <vt:lpstr>10_Office Theme</vt:lpstr>
      <vt:lpstr>12_Office Theme</vt:lpstr>
      <vt:lpstr>13_Office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DonnieV</dc:creator>
  <cp:lastModifiedBy>Donnie V. Rader</cp:lastModifiedBy>
  <cp:revision>83</cp:revision>
  <dcterms:created xsi:type="dcterms:W3CDTF">2012-10-26T02:37:48Z</dcterms:created>
  <dcterms:modified xsi:type="dcterms:W3CDTF">2023-01-15T20:55:59Z</dcterms:modified>
</cp:coreProperties>
</file>