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0" r:id="rId2"/>
    <p:sldMasterId id="2147483702" r:id="rId3"/>
    <p:sldMasterId id="2147483714" r:id="rId4"/>
  </p:sldMasterIdLst>
  <p:sldIdLst>
    <p:sldId id="275" r:id="rId5"/>
    <p:sldId id="297" r:id="rId6"/>
    <p:sldId id="298" r:id="rId7"/>
    <p:sldId id="299" r:id="rId8"/>
    <p:sldId id="276" r:id="rId9"/>
    <p:sldId id="257" r:id="rId10"/>
    <p:sldId id="258" r:id="rId11"/>
    <p:sldId id="256" r:id="rId12"/>
    <p:sldId id="295" r:id="rId13"/>
    <p:sldId id="264" r:id="rId14"/>
    <p:sldId id="269" r:id="rId15"/>
    <p:sldId id="270" r:id="rId16"/>
    <p:sldId id="272" r:id="rId17"/>
    <p:sldId id="271" r:id="rId18"/>
    <p:sldId id="273" r:id="rId19"/>
    <p:sldId id="294" r:id="rId20"/>
    <p:sldId id="265" r:id="rId21"/>
    <p:sldId id="277" r:id="rId22"/>
    <p:sldId id="278" r:id="rId23"/>
    <p:sldId id="279" r:id="rId24"/>
    <p:sldId id="280" r:id="rId25"/>
    <p:sldId id="281" r:id="rId26"/>
    <p:sldId id="286" r:id="rId27"/>
    <p:sldId id="288" r:id="rId28"/>
    <p:sldId id="289" r:id="rId29"/>
    <p:sldId id="290" r:id="rId30"/>
    <p:sldId id="293" r:id="rId31"/>
    <p:sldId id="266" r:id="rId32"/>
    <p:sldId id="283" r:id="rId33"/>
    <p:sldId id="292" r:id="rId34"/>
    <p:sldId id="285" r:id="rId35"/>
    <p:sldId id="267" r:id="rId36"/>
    <p:sldId id="284" r:id="rId37"/>
    <p:sldId id="291" r:id="rId38"/>
    <p:sldId id="268" r:id="rId39"/>
    <p:sldId id="263" r:id="rId40"/>
    <p:sldId id="274" r:id="rId41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123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6A2F4-56DD-434C-96E6-2EF37AE03434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3BE0-48F3-4297-8ECD-B60D65984D91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711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6A2F4-56DD-434C-96E6-2EF37AE03434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3BE0-48F3-4297-8ECD-B60D65984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858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6A2F4-56DD-434C-96E6-2EF37AE03434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3BE0-48F3-4297-8ECD-B60D65984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58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6A2F4-56DD-434C-96E6-2EF37AE03434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3BE0-48F3-4297-8ECD-B60D65984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550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6A2F4-56DD-434C-96E6-2EF37AE03434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3BE0-48F3-4297-8ECD-B60D65984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111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6A2F4-56DD-434C-96E6-2EF37AE03434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3BE0-48F3-4297-8ECD-B60D65984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338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6A2F4-56DD-434C-96E6-2EF37AE03434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3BE0-48F3-4297-8ECD-B60D65984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251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6A2F4-56DD-434C-96E6-2EF37AE03434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3BE0-48F3-4297-8ECD-B60D65984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80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6A2F4-56DD-434C-96E6-2EF37AE03434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3BE0-48F3-4297-8ECD-B60D65984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470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6A2F4-56DD-434C-96E6-2EF37AE03434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3BE0-48F3-4297-8ECD-B60D65984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007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6A2F4-56DD-434C-96E6-2EF37AE03434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3BE0-48F3-4297-8ECD-B60D65984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88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6A2F4-56DD-434C-96E6-2EF37AE03434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3BE0-48F3-4297-8ECD-B60D65984D9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07891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6A2F4-56DD-434C-96E6-2EF37AE03434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3BE0-48F3-4297-8ECD-B60D65984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980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6A2F4-56DD-434C-96E6-2EF37AE03434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3BE0-48F3-4297-8ECD-B60D65984D9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4040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6A2F4-56DD-434C-96E6-2EF37AE03434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3BE0-48F3-4297-8ECD-B60D65984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757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6A2F4-56DD-434C-96E6-2EF37AE03434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3BE0-48F3-4297-8ECD-B60D65984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01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6A2F4-56DD-434C-96E6-2EF37AE03434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3BE0-48F3-4297-8ECD-B60D65984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328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5116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7520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5208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6575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6516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6394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1315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0850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0035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5290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1218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F1C56-8A72-4858-851C-F15B634C74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9200" y="1122362"/>
            <a:ext cx="8876022" cy="3744209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1834EB-45A5-426C-824A-8F07CA8F6D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9200" y="5230134"/>
            <a:ext cx="4876800" cy="942065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3D55F2-5374-4778-B1EE-98996792D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044F8-E727-4D63-B6D6-26482F83D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41F76-D956-4205-AD99-E91FD5FCC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1727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11A1B-E09A-4F93-BC68-B160114AF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8C4A9-27ED-4E86-A256-5009E3134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200"/>
            </a:lvl4pPr>
            <a:lvl5pPr>
              <a:lnSpc>
                <a:spcPct val="120000"/>
              </a:lnSpc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CF91C-8771-4949-A397-928A5743E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3EA0ED-4961-4254-B34E-71D14C4E0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497152-BD97-4A72-8B07-CD2BC57B8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7063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4EAF4-C10D-4650-9587-15DA8E9F9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368862"/>
            <a:ext cx="9486900" cy="367965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A1D5C2-6E93-4B23-A0CA-D5D7E735C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5318974"/>
            <a:ext cx="9486900" cy="853225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815BFB-5D28-4ABE-AD37-0C6C3FD94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4035B-0539-4A03-87C0-22E52C98B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327ADF-48C9-49CF-BD4D-82399BF64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2289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1A2FB-0310-4935-B7F7-E47876CD4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87C14-52AB-4AAC-9038-29CF58EA6E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9200" y="2168278"/>
            <a:ext cx="4702921" cy="415632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B2E45A-DCC0-4701-9D67-EF56AECE34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9880" y="2168278"/>
            <a:ext cx="4782699" cy="415632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AF0813-A167-4D17-AA79-07BD9765F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A940D7-D4C1-4C24-95F3-29A849CEE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49AB7-007E-4D4D-A2C1-2C5C3310C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731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B0184-BDFD-48DE-B858-B81887BFD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753599" cy="15779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24FEB2-6EEC-49D4-9466-0F7A6EDB0C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095930"/>
            <a:ext cx="4507931" cy="758650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E8CF0-BAB6-4BF2-836F-FED0AF88A8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19201" y="2938410"/>
            <a:ext cx="4507930" cy="338619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0751AB-FCF0-450B-A6DF-9B9A2AD2C2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64867" y="2095930"/>
            <a:ext cx="4507932" cy="758650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3898E7-3130-4CE6-AA11-C9CC8214EA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64867" y="2938410"/>
            <a:ext cx="4507932" cy="338619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D85675-9678-4CB3-9AAB-D727D2B58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5F8314-1849-461A-AAF2-BF149646D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69738E-5865-473C-BAFB-BDB385C06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5043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7AC40-59FF-4CE3-B49C-C824A784C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493249" cy="15779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2FAB63-E9CE-4359-A54B-07AC7E9BB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939854-5165-4C41-8DCA-D42DFD7D9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1768E0-4535-4B0D-8B94-4C10740B0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946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4678E3-D115-4E49-9ECB-656CF2319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21E6FC-7F84-4673-81D6-B85FE26DA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80318A-245C-4841-AB57-CEC5CC124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892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F847B-9D86-47FF-B24A-EEA5F73EA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457200"/>
            <a:ext cx="3776472" cy="2852928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C0675-AD2F-44DC-8FF3-4454258A5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7582" y="987425"/>
            <a:ext cx="5948618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D96356-C0F0-4C22-B9B6-C7E0BE4F37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200" y="3484210"/>
            <a:ext cx="3768934" cy="238477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3EFD71-2ACA-4041-9EA2-86E7B81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ECACE3-32A8-4245-97AC-5797C147E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D63845-314D-499C-BB75-CE9162BE6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5948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6D3DB-B1F8-4892-96F7-0BE21DE63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457200"/>
            <a:ext cx="3932349" cy="2852670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0AB405-B2E9-4C4B-930C-CF1B63342F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74810" y="657055"/>
            <a:ext cx="5831389" cy="55151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AF82ED-5295-4670-A3A8-B7813FF471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199" y="3484210"/>
            <a:ext cx="3768934" cy="23768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8BCDD2-4389-41FA-BE68-6805E3290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C1D4C8-D966-41BE-B38F-54B9134F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A7339F-1169-4FB1-8FAA-781335ECB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6924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A6D4F-1C6D-40FB-9A92-C86C4E15C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67BDDB-F95B-4041-AA53-71BBCB26D9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977052-C8EA-459E-9E10-8EE28C50E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E6650-E3AD-4C98-88FE-F5152966F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54FED5-B228-4E3C-BFEE-0BC47D950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142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0A243A-5463-4C65-85DA-03BECDAE63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1898" y="854169"/>
            <a:ext cx="2674301" cy="5322793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10153C-6948-4108-8FF1-033F66D4CA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854169"/>
            <a:ext cx="7886700" cy="5322793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345988-B24C-46FE-87B0-55D4FB7CB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AB2DB-BD1F-41F7-AC5E-57249C270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81E3DB-BDAB-40CA-ABA3-A3662C068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167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49A56B28-2916-470B-AC9B-88B18579108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11277600" cy="5943600"/>
            <a:chOff x="0" y="0"/>
            <a:chExt cx="5328" cy="3744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3E697215-03A2-4222-BBAD-4260CCDBC15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232454C6-5AEC-4EDC-A05F-C2E3366A551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/>
              <a:ahLst/>
              <a:cxnLst>
                <a:cxn ang="0">
                  <a:pos x="5311" y="3209"/>
                </a:cxn>
                <a:cxn ang="0">
                  <a:pos x="0" y="3689"/>
                </a:cxn>
                <a:cxn ang="0">
                  <a:pos x="0" y="9"/>
                </a:cxn>
                <a:cxn ang="0">
                  <a:pos x="5328" y="0"/>
                </a:cxn>
                <a:cxn ang="0">
                  <a:pos x="5311" y="320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5125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768476"/>
            <a:ext cx="103632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7A0E34-5EE8-4D81-A76E-3D742137FE9E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80A3C0-D7BC-49A9-8B0B-16650D372E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6F7429-F776-45F2-BE02-BA24B33CBB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86C635-4B18-4968-BB0E-EB66702EDD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25891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BB3B9B3-A067-4106-B8A3-94BF1396B0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02F79A1-328E-4894-9DB0-F6B8D7A8E9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066E7CE-C1CF-4B88-BC5E-5E00A82210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0B8403-0633-4D44-8B68-20FD287475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81929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13000A87-7A8F-4648-9CFD-179AE28754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6466661-5904-4D4C-A1FE-7227F3B95F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FF7C2D7-F4A5-411B-8C37-A9C135405D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FD2FEB-17F9-4DEC-80E8-E4E327A09D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62105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1DFCCD9-7FF7-4F32-93F9-C5E8C5A275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A97EF3C2-23B8-44FC-AD8A-B78B8C8C86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753108C2-6920-4BA9-8638-4CBD40CB08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3D349D-77A9-4A0E-98AE-CE1C00A898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70451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1F392D97-F57E-4974-A207-C22283BFE8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64D4A5ED-6157-4F1C-901A-CDA2F15E12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CB76CE8D-CB4E-4A16-9AF4-887B85FCF4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5FB4A5-D89F-4E51-8EA0-F98E80E0AA7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92397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60639590-99FD-463B-9C61-C34E5290D6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403BAD06-115C-41BE-B438-2945971354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5E3FBEF1-7203-4EA9-9AF9-CC13F1C30F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44423-46DF-4421-B2FD-6D2415AF81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38924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EF4F359C-9BE0-4E17-9DC8-5C46D0D675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649E31C2-86E1-4D52-9914-02B3B27E57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817E6D5D-8184-4DF2-B560-58469F55F9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CE4154-8DC5-4733-8A1B-98AD3EC067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28482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6F4E405-FCB5-43E9-A3F3-9F44A46005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2F6A89F1-A03F-4C69-ADC5-650CFADB2E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AD05E8FA-1F10-48ED-925D-2D51812E66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801D04-1BB0-4B7E-BD1C-FC3194016CD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1244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EF7D4E9-DB2D-4903-B3AE-09EE4FE849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BE68F0ED-4925-4FEA-9A0D-45774C5E3C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F078E875-210E-4894-9789-E00C3A1407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88E8C4-55A4-4B11-8947-B8BAB48E86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94796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324DB2E-2AED-4A54-874E-414EBBBEF9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8C5DEC6-D657-45F7-B498-B4E0C6B90E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5A3667E-1EE4-4977-AC9C-9E62EB06C5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098875-6AB8-4D5E-80B5-4675ED941D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76713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21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21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CC1244F-B1A4-4475-AA31-21335B4EB3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34C08F2-9EB1-40BA-95CE-4FBC303142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4AD6C0CE-F3CC-45F7-8AEB-F5F1C971C8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956409-BECD-4D81-AF57-916C942D10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04555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FC6A2F4-56DD-434C-96E6-2EF37AE03434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5A63BE0-48F3-4297-8ECD-B60D65984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4133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99CC0-6ABF-462D-96EA-7235282C23F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book&#10;&#10;Description automatically generated">
            <a:extLst>
              <a:ext uri="{FF2B5EF4-FFF2-40B4-BE49-F238E27FC236}">
                <a16:creationId xmlns:a16="http://schemas.microsoft.com/office/drawing/2014/main" id="{47FF2D97-ADDB-4478-B27E-18923F3C21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7" r="-2" b="-2"/>
          <a:stretch/>
        </p:blipFill>
        <p:spPr>
          <a:xfrm>
            <a:off x="-1" y="-1"/>
            <a:ext cx="1232408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50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104591-A10E-46C3-952B-F25DCBDAD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493249" cy="15779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F77F62-7300-4B81-8F9B-D040A0EE17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318032"/>
            <a:ext cx="9493250" cy="4006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52CF0-2C7E-4A4C-BD7E-B7CEFF0DC4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2630" y="6356349"/>
            <a:ext cx="30638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8C1E1FAD-7351-4908-963A-08EA8E4AB7A0}" type="datetimeFigureOut">
              <a:rPr lang="en-US" smtClean="0"/>
              <a:pPr/>
              <a:t>9/24/2022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B49E98-61B4-4398-B18F-534336EA17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099372" y="4308656"/>
            <a:ext cx="3471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6DC5D-5820-4314-ADE6-9CD1C7D4AB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6670" y="6356349"/>
            <a:ext cx="5761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1CF2D47E-0AF1-4C27-801F-64E3E5BF7F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2577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4000" i="1" kern="1200">
          <a:solidFill>
            <a:srgbClr val="000000"/>
          </a:solidFill>
          <a:highlight>
            <a:srgbClr val="FFFF00"/>
          </a:highligh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Consolas" panose="020B0609020204030204" pitchFamily="49" charset="0"/>
        <a:buChar char="+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22960" indent="-228600" algn="l" defTabSz="914400" rtl="0" eaLnBrk="1" latinLnBrk="0" hangingPunct="1">
        <a:lnSpc>
          <a:spcPct val="120000"/>
        </a:lnSpc>
        <a:spcBef>
          <a:spcPts val="500"/>
        </a:spcBef>
        <a:buFont typeface="Consolas" panose="020B0609020204030204" pitchFamily="49" charset="0"/>
        <a:buChar char="+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058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1BF3B7FF-5AF6-4C56-B58C-C20AE7D029A9}"/>
              </a:ext>
            </a:extLst>
          </p:cNvPr>
          <p:cNvGrpSpPr>
            <a:grpSpLocks/>
          </p:cNvGrpSpPr>
          <p:nvPr/>
        </p:nvGrpSpPr>
        <p:grpSpPr bwMode="auto">
          <a:xfrm>
            <a:off x="1" y="0"/>
            <a:ext cx="9656233" cy="1981200"/>
            <a:chOff x="0" y="0"/>
            <a:chExt cx="4562" cy="1248"/>
          </a:xfrm>
        </p:grpSpPr>
        <p:sp>
          <p:nvSpPr>
            <p:cNvPr id="4099" name="Freeform 3">
              <a:extLst>
                <a:ext uri="{FF2B5EF4-FFF2-40B4-BE49-F238E27FC236}">
                  <a16:creationId xmlns:a16="http://schemas.microsoft.com/office/drawing/2014/main" id="{A3B50751-EDE5-45E4-97F0-4C79D11CC08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0" name="Freeform 4">
              <a:extLst>
                <a:ext uri="{FF2B5EF4-FFF2-40B4-BE49-F238E27FC236}">
                  <a16:creationId xmlns:a16="http://schemas.microsoft.com/office/drawing/2014/main" id="{A49555C7-AC60-4331-8870-406DB31E6E7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/>
              <a:ahLst/>
              <a:cxnLst>
                <a:cxn ang="0">
                  <a:pos x="4560" y="932"/>
                </a:cxn>
                <a:cxn ang="0">
                  <a:pos x="0" y="1199"/>
                </a:cxn>
                <a:cxn ang="0">
                  <a:pos x="0" y="0"/>
                </a:cxn>
                <a:cxn ang="0">
                  <a:pos x="4562" y="0"/>
                </a:cxn>
                <a:cxn ang="0">
                  <a:pos x="4560" y="932"/>
                </a:cxn>
                <a:cxn ang="0">
                  <a:pos x="4560" y="932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4101" name="Rectangle 5">
            <a:extLst>
              <a:ext uri="{FF2B5EF4-FFF2-40B4-BE49-F238E27FC236}">
                <a16:creationId xmlns:a16="http://schemas.microsoft.com/office/drawing/2014/main" id="{9A01C767-F330-4ACF-B809-E28889D330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1F79D032-7631-405B-982F-C84ADD64FF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F804DE3D-D731-49F3-8A3E-45B37D1083C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4" name="Rectangle 8">
            <a:extLst>
              <a:ext uri="{FF2B5EF4-FFF2-40B4-BE49-F238E27FC236}">
                <a16:creationId xmlns:a16="http://schemas.microsoft.com/office/drawing/2014/main" id="{F7CE5E81-2418-4BB6-BCD4-DFB3CD84981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5" name="Rectangle 9">
            <a:extLst>
              <a:ext uri="{FF2B5EF4-FFF2-40B4-BE49-F238E27FC236}">
                <a16:creationId xmlns:a16="http://schemas.microsoft.com/office/drawing/2014/main" id="{9A6292C8-9DCC-4E55-A2E7-1C3A83D030A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E3968092-B95B-41C4-9A0E-9E7B1D974C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637850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4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7610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2CC">
            <a:alpha val="8196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A5F2F26-9961-44C8-AA3A-35081447BB68}"/>
              </a:ext>
            </a:extLst>
          </p:cNvPr>
          <p:cNvSpPr txBox="1"/>
          <p:nvPr/>
        </p:nvSpPr>
        <p:spPr>
          <a:xfrm>
            <a:off x="3468380" y="1211142"/>
            <a:ext cx="52552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V Boli" panose="02000500030200090000" pitchFamily="2" charset="0"/>
                <a:ea typeface="+mn-ea"/>
                <a:cs typeface="MV Boli" panose="02000500030200090000" pitchFamily="2" charset="0"/>
              </a:rPr>
              <a:t>October 5-9, 2022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246309-8EC5-4716-93DC-959C3DA710C1}"/>
              </a:ext>
            </a:extLst>
          </p:cNvPr>
          <p:cNvSpPr/>
          <p:nvPr/>
        </p:nvSpPr>
        <p:spPr>
          <a:xfrm>
            <a:off x="2768807" y="149061"/>
            <a:ext cx="665438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MV Boli" panose="02000500030200090000" pitchFamily="2" charset="0"/>
                <a:ea typeface="+mn-ea"/>
                <a:cs typeface="MV Boli" panose="02000500030200090000" pitchFamily="2" charset="0"/>
              </a:rPr>
              <a:t>Gospel Meeting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309D2B-5D77-4881-9934-75CD56983543}"/>
              </a:ext>
            </a:extLst>
          </p:cNvPr>
          <p:cNvSpPr txBox="1"/>
          <p:nvPr/>
        </p:nvSpPr>
        <p:spPr>
          <a:xfrm>
            <a:off x="685800" y="4684669"/>
            <a:ext cx="2614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V Boli" panose="02000500030200090000" pitchFamily="2" charset="0"/>
                <a:ea typeface="+mn-ea"/>
                <a:cs typeface="MV Boli" panose="02000500030200090000" pitchFamily="2" charset="0"/>
              </a:rPr>
              <a:t>J. R.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V Boli" panose="02000500030200090000" pitchFamily="2" charset="0"/>
                <a:ea typeface="+mn-ea"/>
                <a:cs typeface="MV Boli" panose="02000500030200090000" pitchFamily="2" charset="0"/>
              </a:rPr>
              <a:t>Bronger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V Boli" panose="02000500030200090000" pitchFamily="2" charset="0"/>
              <a:ea typeface="+mn-ea"/>
              <a:cs typeface="MV Boli" panose="02000500030200090000" pitchFamily="2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F9AAAF6-8744-452D-9100-EB587E89E0CC}"/>
              </a:ext>
            </a:extLst>
          </p:cNvPr>
          <p:cNvSpPr/>
          <p:nvPr/>
        </p:nvSpPr>
        <p:spPr>
          <a:xfrm>
            <a:off x="4348167" y="5503860"/>
            <a:ext cx="6853232" cy="934279"/>
          </a:xfrm>
          <a:prstGeom prst="roundRect">
            <a:avLst>
              <a:gd name="adj" fmla="val 27305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El Bethel Church of Christ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1801 Highway 41-A North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Times New Roman" panose="02020603050405020304" pitchFamily="18" charset="0"/>
              </a:rPr>
              <a:t>♦  Shelbyville, TN 37160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Times New Roman" panose="02020603050405020304" pitchFamily="18" charset="0"/>
              </a:rPr>
              <a:t>www.elbethelchurchofchrist.com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badi" panose="020B0604020104020204" pitchFamily="34" charset="0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8F47806-B165-4D52-A712-A6B57E444FA7}"/>
              </a:ext>
            </a:extLst>
          </p:cNvPr>
          <p:cNvSpPr/>
          <p:nvPr/>
        </p:nvSpPr>
        <p:spPr>
          <a:xfrm>
            <a:off x="4348166" y="2037322"/>
            <a:ext cx="6853233" cy="3197015"/>
          </a:xfrm>
          <a:prstGeom prst="roundRect">
            <a:avLst>
              <a:gd name="adj" fmla="val 11939"/>
            </a:avLst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CF84CE-837A-4013-97BA-6C4B9A9906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449" y="3731519"/>
            <a:ext cx="2775590" cy="123869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5D9CE8D-24B4-4975-BA69-6579B9116042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B90334-08DF-4336-A015-AC7278EB58D2}"/>
              </a:ext>
            </a:extLst>
          </p:cNvPr>
          <p:cNvSpPr txBox="1"/>
          <p:nvPr/>
        </p:nvSpPr>
        <p:spPr>
          <a:xfrm>
            <a:off x="4913669" y="2129718"/>
            <a:ext cx="5906731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V Boli" panose="02000500030200090000" pitchFamily="2" charset="0"/>
                <a:ea typeface="+mn-ea"/>
                <a:cs typeface="MV Boli" panose="02000500030200090000" pitchFamily="2" charset="0"/>
              </a:rPr>
              <a:t>Jesus, Who Can This Be?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V Boli" panose="02000500030200090000" pitchFamily="2" charset="0"/>
                <a:ea typeface="+mn-ea"/>
                <a:cs typeface="MV Boli" panose="02000500030200090000" pitchFamily="2" charset="0"/>
              </a:rPr>
              <a:t>(Mark 4:41)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V Boli" panose="02000500030200090000" pitchFamily="2" charset="0"/>
              <a:ea typeface="+mn-ea"/>
              <a:cs typeface="MV Boli" panose="0200050003020009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FFDBBC-810F-48FE-90A0-DB3A3B04BA7E}"/>
              </a:ext>
            </a:extLst>
          </p:cNvPr>
          <p:cNvSpPr txBox="1"/>
          <p:nvPr/>
        </p:nvSpPr>
        <p:spPr>
          <a:xfrm>
            <a:off x="7706748" y="3093916"/>
            <a:ext cx="289588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badi" panose="020B0604020104020204" pitchFamily="34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Wednesday – Saturday 7:00 PM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badi" panose="020B0604020104020204" pitchFamily="34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Sunday 9:00 AM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badi" panose="020B0604020104020204" pitchFamily="34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Sunday 9:50 AM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Sunday 5:30 PM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badi" panose="020B0604020104020204" pitchFamily="34" charset="0"/>
              <a:ea typeface="+mn-ea"/>
              <a:cs typeface="+mn-cs"/>
            </a:endParaRPr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83268EBE-B390-A18E-1F4E-A51F864FCD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73" r="3338" b="7638"/>
          <a:stretch/>
        </p:blipFill>
        <p:spPr bwMode="auto">
          <a:xfrm>
            <a:off x="889309" y="2239615"/>
            <a:ext cx="2299438" cy="24291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tar: 32 Points 1">
            <a:extLst>
              <a:ext uri="{FF2B5EF4-FFF2-40B4-BE49-F238E27FC236}">
                <a16:creationId xmlns:a16="http://schemas.microsoft.com/office/drawing/2014/main" id="{03FD809F-201E-7157-0870-106A2102D155}"/>
              </a:ext>
            </a:extLst>
          </p:cNvPr>
          <p:cNvSpPr/>
          <p:nvPr/>
        </p:nvSpPr>
        <p:spPr>
          <a:xfrm rot="20764885">
            <a:off x="1037936" y="461534"/>
            <a:ext cx="1547672" cy="1499216"/>
          </a:xfrm>
          <a:prstGeom prst="star32">
            <a:avLst>
              <a:gd name="adj" fmla="val 47287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 ½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Weeks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Away</a:t>
            </a:r>
          </a:p>
        </p:txBody>
      </p:sp>
    </p:spTree>
    <p:extLst>
      <p:ext uri="{BB962C8B-B14F-4D97-AF65-F5344CB8AC3E}">
        <p14:creationId xmlns:p14="http://schemas.microsoft.com/office/powerpoint/2010/main" val="1213187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4B41654-6813-4B8B-8AF9-6134D6BB1D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nsolas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E93070F-7718-4268-9A46-202B06E069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2808706" y="3856382"/>
            <a:ext cx="9383294" cy="3001903"/>
          </a:xfrm>
          <a:custGeom>
            <a:avLst/>
            <a:gdLst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370426 w 9288370"/>
              <a:gd name="connsiteY2" fmla="*/ 1702965 h 1858154"/>
              <a:gd name="connsiteX3" fmla="*/ 832307 w 9288370"/>
              <a:gd name="connsiteY3" fmla="*/ 1538702 h 1858154"/>
              <a:gd name="connsiteX4" fmla="*/ 971617 w 9288370"/>
              <a:gd name="connsiteY4" fmla="*/ 1522494 h 1858154"/>
              <a:gd name="connsiteX5" fmla="*/ 1186668 w 9288370"/>
              <a:gd name="connsiteY5" fmla="*/ 1521861 h 1858154"/>
              <a:gd name="connsiteX6" fmla="*/ 1456865 w 9288370"/>
              <a:gd name="connsiteY6" fmla="*/ 1510292 h 1858154"/>
              <a:gd name="connsiteX7" fmla="*/ 1463005 w 9288370"/>
              <a:gd name="connsiteY7" fmla="*/ 1511279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1794234 w 9288370"/>
              <a:gd name="connsiteY10" fmla="*/ 1464331 h 1858154"/>
              <a:gd name="connsiteX11" fmla="*/ 2101780 w 9288370"/>
              <a:gd name="connsiteY11" fmla="*/ 1409907 h 1858154"/>
              <a:gd name="connsiteX12" fmla="*/ 2244830 w 9288370"/>
              <a:gd name="connsiteY12" fmla="*/ 1388540 h 1858154"/>
              <a:gd name="connsiteX13" fmla="*/ 2428648 w 9288370"/>
              <a:gd name="connsiteY13" fmla="*/ 1372736 h 1858154"/>
              <a:gd name="connsiteX14" fmla="*/ 2645882 w 9288370"/>
              <a:gd name="connsiteY14" fmla="*/ 1341971 h 1858154"/>
              <a:gd name="connsiteX15" fmla="*/ 2707413 w 9288370"/>
              <a:gd name="connsiteY15" fmla="*/ 1347156 h 1858154"/>
              <a:gd name="connsiteX16" fmla="*/ 2843134 w 9288370"/>
              <a:gd name="connsiteY16" fmla="*/ 1323561 h 1858154"/>
              <a:gd name="connsiteX17" fmla="*/ 2923804 w 9288370"/>
              <a:gd name="connsiteY17" fmla="*/ 1314224 h 1858154"/>
              <a:gd name="connsiteX18" fmla="*/ 2953618 w 9288370"/>
              <a:gd name="connsiteY18" fmla="*/ 1318186 h 1858154"/>
              <a:gd name="connsiteX19" fmla="*/ 2995816 w 9288370"/>
              <a:gd name="connsiteY19" fmla="*/ 1318670 h 1858154"/>
              <a:gd name="connsiteX20" fmla="*/ 3352700 w 9288370"/>
              <a:gd name="connsiteY20" fmla="*/ 1264183 h 1858154"/>
              <a:gd name="connsiteX21" fmla="*/ 3444611 w 9288370"/>
              <a:gd name="connsiteY21" fmla="*/ 1236739 h 1858154"/>
              <a:gd name="connsiteX22" fmla="*/ 3650072 w 9288370"/>
              <a:gd name="connsiteY22" fmla="*/ 1217421 h 1858154"/>
              <a:gd name="connsiteX23" fmla="*/ 3707853 w 9288370"/>
              <a:gd name="connsiteY23" fmla="*/ 1241722 h 1858154"/>
              <a:gd name="connsiteX24" fmla="*/ 3925616 w 9288370"/>
              <a:gd name="connsiteY24" fmla="*/ 1253751 h 1858154"/>
              <a:gd name="connsiteX25" fmla="*/ 3954387 w 9288370"/>
              <a:gd name="connsiteY25" fmla="*/ 1263789 h 1858154"/>
              <a:gd name="connsiteX26" fmla="*/ 3995849 w 9288370"/>
              <a:gd name="connsiteY26" fmla="*/ 1272939 h 1858154"/>
              <a:gd name="connsiteX27" fmla="*/ 4067546 w 9288370"/>
              <a:gd name="connsiteY27" fmla="*/ 1294697 h 1858154"/>
              <a:gd name="connsiteX28" fmla="*/ 4190310 w 9288370"/>
              <a:gd name="connsiteY28" fmla="*/ 1307786 h 1858154"/>
              <a:gd name="connsiteX29" fmla="*/ 4230008 w 9288370"/>
              <a:gd name="connsiteY29" fmla="*/ 1303546 h 1858154"/>
              <a:gd name="connsiteX30" fmla="*/ 4575478 w 9288370"/>
              <a:gd name="connsiteY30" fmla="*/ 1261726 h 1858154"/>
              <a:gd name="connsiteX31" fmla="*/ 4650026 w 9288370"/>
              <a:gd name="connsiteY31" fmla="*/ 1265798 h 1858154"/>
              <a:gd name="connsiteX32" fmla="*/ 4792008 w 9288370"/>
              <a:gd name="connsiteY32" fmla="*/ 1243899 h 1858154"/>
              <a:gd name="connsiteX33" fmla="*/ 4954126 w 9288370"/>
              <a:gd name="connsiteY33" fmla="*/ 1204617 h 1858154"/>
              <a:gd name="connsiteX34" fmla="*/ 5309678 w 9288370"/>
              <a:gd name="connsiteY34" fmla="*/ 1128278 h 1858154"/>
              <a:gd name="connsiteX35" fmla="*/ 5474724 w 9288370"/>
              <a:gd name="connsiteY35" fmla="*/ 1091167 h 1858154"/>
              <a:gd name="connsiteX36" fmla="*/ 5612132 w 9288370"/>
              <a:gd name="connsiteY36" fmla="*/ 1051509 h 1858154"/>
              <a:gd name="connsiteX37" fmla="*/ 5776618 w 9288370"/>
              <a:gd name="connsiteY37" fmla="*/ 1053037 h 1858154"/>
              <a:gd name="connsiteX38" fmla="*/ 5785786 w 9288370"/>
              <a:gd name="connsiteY38" fmla="*/ 1051213 h 1858154"/>
              <a:gd name="connsiteX39" fmla="*/ 5829381 w 9288370"/>
              <a:gd name="connsiteY39" fmla="*/ 1046878 h 1858154"/>
              <a:gd name="connsiteX40" fmla="*/ 5943596 w 9288370"/>
              <a:gd name="connsiteY40" fmla="*/ 1043237 h 1858154"/>
              <a:gd name="connsiteX41" fmla="*/ 5985730 w 9288370"/>
              <a:gd name="connsiteY41" fmla="*/ 1035396 h 1858154"/>
              <a:gd name="connsiteX42" fmla="*/ 6103109 w 9288370"/>
              <a:gd name="connsiteY42" fmla="*/ 1019019 h 1858154"/>
              <a:gd name="connsiteX43" fmla="*/ 6222406 w 9288370"/>
              <a:gd name="connsiteY43" fmla="*/ 985341 h 1858154"/>
              <a:gd name="connsiteX44" fmla="*/ 6598672 w 9288370"/>
              <a:gd name="connsiteY44" fmla="*/ 902062 h 1858154"/>
              <a:gd name="connsiteX45" fmla="*/ 6766149 w 9288370"/>
              <a:gd name="connsiteY45" fmla="*/ 846132 h 1858154"/>
              <a:gd name="connsiteX46" fmla="*/ 6886312 w 9288370"/>
              <a:gd name="connsiteY46" fmla="*/ 781877 h 1858154"/>
              <a:gd name="connsiteX47" fmla="*/ 7006457 w 9288370"/>
              <a:gd name="connsiteY47" fmla="*/ 699758 h 1858154"/>
              <a:gd name="connsiteX48" fmla="*/ 7231643 w 9288370"/>
              <a:gd name="connsiteY48" fmla="*/ 640778 h 1858154"/>
              <a:gd name="connsiteX49" fmla="*/ 7363123 w 9288370"/>
              <a:gd name="connsiteY49" fmla="*/ 593682 h 1858154"/>
              <a:gd name="connsiteX50" fmla="*/ 7588368 w 9288370"/>
              <a:gd name="connsiteY50" fmla="*/ 531129 h 1858154"/>
              <a:gd name="connsiteX51" fmla="*/ 7952094 w 9288370"/>
              <a:gd name="connsiteY51" fmla="*/ 409302 h 1858154"/>
              <a:gd name="connsiteX52" fmla="*/ 8231938 w 9288370"/>
              <a:gd name="connsiteY52" fmla="*/ 259259 h 1858154"/>
              <a:gd name="connsiteX53" fmla="*/ 8428864 w 9288370"/>
              <a:gd name="connsiteY53" fmla="*/ 208471 h 1858154"/>
              <a:gd name="connsiteX54" fmla="*/ 8616510 w 9288370"/>
              <a:gd name="connsiteY54" fmla="*/ 161973 h 1858154"/>
              <a:gd name="connsiteX55" fmla="*/ 8826766 w 9288370"/>
              <a:gd name="connsiteY55" fmla="*/ 152111 h 1858154"/>
              <a:gd name="connsiteX56" fmla="*/ 8917647 w 9288370"/>
              <a:gd name="connsiteY56" fmla="*/ 112232 h 1858154"/>
              <a:gd name="connsiteX57" fmla="*/ 9182272 w 9288370"/>
              <a:gd name="connsiteY57" fmla="*/ 37171 h 1858154"/>
              <a:gd name="connsiteX58" fmla="*/ 9232990 w 9288370"/>
              <a:gd name="connsiteY58" fmla="*/ 24074 h 1858154"/>
              <a:gd name="connsiteX59" fmla="*/ 9288370 w 9288370"/>
              <a:gd name="connsiteY59" fmla="*/ 0 h 1858154"/>
              <a:gd name="connsiteX60" fmla="*/ 0 w 9288370"/>
              <a:gd name="connsiteY60" fmla="*/ 0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370426 w 9288370"/>
              <a:gd name="connsiteY2" fmla="*/ 1702965 h 1858154"/>
              <a:gd name="connsiteX3" fmla="*/ 832307 w 9288370"/>
              <a:gd name="connsiteY3" fmla="*/ 1538702 h 1858154"/>
              <a:gd name="connsiteX4" fmla="*/ 971617 w 9288370"/>
              <a:gd name="connsiteY4" fmla="*/ 1522494 h 1858154"/>
              <a:gd name="connsiteX5" fmla="*/ 1186668 w 9288370"/>
              <a:gd name="connsiteY5" fmla="*/ 1521861 h 1858154"/>
              <a:gd name="connsiteX6" fmla="*/ 1456865 w 9288370"/>
              <a:gd name="connsiteY6" fmla="*/ 1510292 h 1858154"/>
              <a:gd name="connsiteX7" fmla="*/ 1463005 w 9288370"/>
              <a:gd name="connsiteY7" fmla="*/ 1511279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1794234 w 9288370"/>
              <a:gd name="connsiteY10" fmla="*/ 1464331 h 1858154"/>
              <a:gd name="connsiteX11" fmla="*/ 2101780 w 9288370"/>
              <a:gd name="connsiteY11" fmla="*/ 1409907 h 1858154"/>
              <a:gd name="connsiteX12" fmla="*/ 2244830 w 9288370"/>
              <a:gd name="connsiteY12" fmla="*/ 1388540 h 1858154"/>
              <a:gd name="connsiteX13" fmla="*/ 2428648 w 9288370"/>
              <a:gd name="connsiteY13" fmla="*/ 1372736 h 1858154"/>
              <a:gd name="connsiteX14" fmla="*/ 2645882 w 9288370"/>
              <a:gd name="connsiteY14" fmla="*/ 1341971 h 1858154"/>
              <a:gd name="connsiteX15" fmla="*/ 2707413 w 9288370"/>
              <a:gd name="connsiteY15" fmla="*/ 1347156 h 1858154"/>
              <a:gd name="connsiteX16" fmla="*/ 2843134 w 9288370"/>
              <a:gd name="connsiteY16" fmla="*/ 1323561 h 1858154"/>
              <a:gd name="connsiteX17" fmla="*/ 2923804 w 9288370"/>
              <a:gd name="connsiteY17" fmla="*/ 1314224 h 1858154"/>
              <a:gd name="connsiteX18" fmla="*/ 2953618 w 9288370"/>
              <a:gd name="connsiteY18" fmla="*/ 1318186 h 1858154"/>
              <a:gd name="connsiteX19" fmla="*/ 2995816 w 9288370"/>
              <a:gd name="connsiteY19" fmla="*/ 1318670 h 1858154"/>
              <a:gd name="connsiteX20" fmla="*/ 3352700 w 9288370"/>
              <a:gd name="connsiteY20" fmla="*/ 1264183 h 1858154"/>
              <a:gd name="connsiteX21" fmla="*/ 3444611 w 9288370"/>
              <a:gd name="connsiteY21" fmla="*/ 1236739 h 1858154"/>
              <a:gd name="connsiteX22" fmla="*/ 3650072 w 9288370"/>
              <a:gd name="connsiteY22" fmla="*/ 1217421 h 1858154"/>
              <a:gd name="connsiteX23" fmla="*/ 3707853 w 9288370"/>
              <a:gd name="connsiteY23" fmla="*/ 1241722 h 1858154"/>
              <a:gd name="connsiteX24" fmla="*/ 3925616 w 9288370"/>
              <a:gd name="connsiteY24" fmla="*/ 1253751 h 1858154"/>
              <a:gd name="connsiteX25" fmla="*/ 3954387 w 9288370"/>
              <a:gd name="connsiteY25" fmla="*/ 1263789 h 1858154"/>
              <a:gd name="connsiteX26" fmla="*/ 3995849 w 9288370"/>
              <a:gd name="connsiteY26" fmla="*/ 1272939 h 1858154"/>
              <a:gd name="connsiteX27" fmla="*/ 4190310 w 9288370"/>
              <a:gd name="connsiteY27" fmla="*/ 1307786 h 1858154"/>
              <a:gd name="connsiteX28" fmla="*/ 4230008 w 9288370"/>
              <a:gd name="connsiteY28" fmla="*/ 1303546 h 1858154"/>
              <a:gd name="connsiteX29" fmla="*/ 4575478 w 9288370"/>
              <a:gd name="connsiteY29" fmla="*/ 1261726 h 1858154"/>
              <a:gd name="connsiteX30" fmla="*/ 4650026 w 9288370"/>
              <a:gd name="connsiteY30" fmla="*/ 1265798 h 1858154"/>
              <a:gd name="connsiteX31" fmla="*/ 4792008 w 9288370"/>
              <a:gd name="connsiteY31" fmla="*/ 1243899 h 1858154"/>
              <a:gd name="connsiteX32" fmla="*/ 4954126 w 9288370"/>
              <a:gd name="connsiteY32" fmla="*/ 1204617 h 1858154"/>
              <a:gd name="connsiteX33" fmla="*/ 5309678 w 9288370"/>
              <a:gd name="connsiteY33" fmla="*/ 1128278 h 1858154"/>
              <a:gd name="connsiteX34" fmla="*/ 5474724 w 9288370"/>
              <a:gd name="connsiteY34" fmla="*/ 1091167 h 1858154"/>
              <a:gd name="connsiteX35" fmla="*/ 5612132 w 9288370"/>
              <a:gd name="connsiteY35" fmla="*/ 1051509 h 1858154"/>
              <a:gd name="connsiteX36" fmla="*/ 5776618 w 9288370"/>
              <a:gd name="connsiteY36" fmla="*/ 1053037 h 1858154"/>
              <a:gd name="connsiteX37" fmla="*/ 5785786 w 9288370"/>
              <a:gd name="connsiteY37" fmla="*/ 1051213 h 1858154"/>
              <a:gd name="connsiteX38" fmla="*/ 5829381 w 9288370"/>
              <a:gd name="connsiteY38" fmla="*/ 1046878 h 1858154"/>
              <a:gd name="connsiteX39" fmla="*/ 5943596 w 9288370"/>
              <a:gd name="connsiteY39" fmla="*/ 1043237 h 1858154"/>
              <a:gd name="connsiteX40" fmla="*/ 5985730 w 9288370"/>
              <a:gd name="connsiteY40" fmla="*/ 1035396 h 1858154"/>
              <a:gd name="connsiteX41" fmla="*/ 6103109 w 9288370"/>
              <a:gd name="connsiteY41" fmla="*/ 1019019 h 1858154"/>
              <a:gd name="connsiteX42" fmla="*/ 6222406 w 9288370"/>
              <a:gd name="connsiteY42" fmla="*/ 985341 h 1858154"/>
              <a:gd name="connsiteX43" fmla="*/ 6598672 w 9288370"/>
              <a:gd name="connsiteY43" fmla="*/ 902062 h 1858154"/>
              <a:gd name="connsiteX44" fmla="*/ 6766149 w 9288370"/>
              <a:gd name="connsiteY44" fmla="*/ 846132 h 1858154"/>
              <a:gd name="connsiteX45" fmla="*/ 6886312 w 9288370"/>
              <a:gd name="connsiteY45" fmla="*/ 781877 h 1858154"/>
              <a:gd name="connsiteX46" fmla="*/ 7006457 w 9288370"/>
              <a:gd name="connsiteY46" fmla="*/ 699758 h 1858154"/>
              <a:gd name="connsiteX47" fmla="*/ 7231643 w 9288370"/>
              <a:gd name="connsiteY47" fmla="*/ 640778 h 1858154"/>
              <a:gd name="connsiteX48" fmla="*/ 7363123 w 9288370"/>
              <a:gd name="connsiteY48" fmla="*/ 593682 h 1858154"/>
              <a:gd name="connsiteX49" fmla="*/ 7588368 w 9288370"/>
              <a:gd name="connsiteY49" fmla="*/ 531129 h 1858154"/>
              <a:gd name="connsiteX50" fmla="*/ 7952094 w 9288370"/>
              <a:gd name="connsiteY50" fmla="*/ 409302 h 1858154"/>
              <a:gd name="connsiteX51" fmla="*/ 8231938 w 9288370"/>
              <a:gd name="connsiteY51" fmla="*/ 259259 h 1858154"/>
              <a:gd name="connsiteX52" fmla="*/ 8428864 w 9288370"/>
              <a:gd name="connsiteY52" fmla="*/ 208471 h 1858154"/>
              <a:gd name="connsiteX53" fmla="*/ 8616510 w 9288370"/>
              <a:gd name="connsiteY53" fmla="*/ 161973 h 1858154"/>
              <a:gd name="connsiteX54" fmla="*/ 8826766 w 9288370"/>
              <a:gd name="connsiteY54" fmla="*/ 152111 h 1858154"/>
              <a:gd name="connsiteX55" fmla="*/ 8917647 w 9288370"/>
              <a:gd name="connsiteY55" fmla="*/ 112232 h 1858154"/>
              <a:gd name="connsiteX56" fmla="*/ 9182272 w 9288370"/>
              <a:gd name="connsiteY56" fmla="*/ 37171 h 1858154"/>
              <a:gd name="connsiteX57" fmla="*/ 9232990 w 9288370"/>
              <a:gd name="connsiteY57" fmla="*/ 24074 h 1858154"/>
              <a:gd name="connsiteX58" fmla="*/ 9288370 w 9288370"/>
              <a:gd name="connsiteY58" fmla="*/ 0 h 1858154"/>
              <a:gd name="connsiteX59" fmla="*/ 0 w 9288370"/>
              <a:gd name="connsiteY59" fmla="*/ 0 h 1858154"/>
              <a:gd name="connsiteX60" fmla="*/ 0 w 9288370"/>
              <a:gd name="connsiteY60" fmla="*/ 1858154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370426 w 9288370"/>
              <a:gd name="connsiteY2" fmla="*/ 1702965 h 1858154"/>
              <a:gd name="connsiteX3" fmla="*/ 832307 w 9288370"/>
              <a:gd name="connsiteY3" fmla="*/ 1538702 h 1858154"/>
              <a:gd name="connsiteX4" fmla="*/ 971617 w 9288370"/>
              <a:gd name="connsiteY4" fmla="*/ 1522494 h 1858154"/>
              <a:gd name="connsiteX5" fmla="*/ 1186668 w 9288370"/>
              <a:gd name="connsiteY5" fmla="*/ 1521861 h 1858154"/>
              <a:gd name="connsiteX6" fmla="*/ 1456865 w 9288370"/>
              <a:gd name="connsiteY6" fmla="*/ 1510292 h 1858154"/>
              <a:gd name="connsiteX7" fmla="*/ 1463005 w 9288370"/>
              <a:gd name="connsiteY7" fmla="*/ 1511279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1794234 w 9288370"/>
              <a:gd name="connsiteY10" fmla="*/ 1464331 h 1858154"/>
              <a:gd name="connsiteX11" fmla="*/ 2101780 w 9288370"/>
              <a:gd name="connsiteY11" fmla="*/ 1409907 h 1858154"/>
              <a:gd name="connsiteX12" fmla="*/ 2244830 w 9288370"/>
              <a:gd name="connsiteY12" fmla="*/ 1388540 h 1858154"/>
              <a:gd name="connsiteX13" fmla="*/ 2428648 w 9288370"/>
              <a:gd name="connsiteY13" fmla="*/ 1372736 h 1858154"/>
              <a:gd name="connsiteX14" fmla="*/ 2645882 w 9288370"/>
              <a:gd name="connsiteY14" fmla="*/ 1341971 h 1858154"/>
              <a:gd name="connsiteX15" fmla="*/ 2707413 w 9288370"/>
              <a:gd name="connsiteY15" fmla="*/ 1347156 h 1858154"/>
              <a:gd name="connsiteX16" fmla="*/ 2843134 w 9288370"/>
              <a:gd name="connsiteY16" fmla="*/ 1323561 h 1858154"/>
              <a:gd name="connsiteX17" fmla="*/ 2923804 w 9288370"/>
              <a:gd name="connsiteY17" fmla="*/ 1314224 h 1858154"/>
              <a:gd name="connsiteX18" fmla="*/ 2953618 w 9288370"/>
              <a:gd name="connsiteY18" fmla="*/ 1318186 h 1858154"/>
              <a:gd name="connsiteX19" fmla="*/ 2995816 w 9288370"/>
              <a:gd name="connsiteY19" fmla="*/ 1318670 h 1858154"/>
              <a:gd name="connsiteX20" fmla="*/ 3352700 w 9288370"/>
              <a:gd name="connsiteY20" fmla="*/ 1264183 h 1858154"/>
              <a:gd name="connsiteX21" fmla="*/ 3444611 w 9288370"/>
              <a:gd name="connsiteY21" fmla="*/ 1236739 h 1858154"/>
              <a:gd name="connsiteX22" fmla="*/ 3650072 w 9288370"/>
              <a:gd name="connsiteY22" fmla="*/ 1217421 h 1858154"/>
              <a:gd name="connsiteX23" fmla="*/ 3707853 w 9288370"/>
              <a:gd name="connsiteY23" fmla="*/ 1241722 h 1858154"/>
              <a:gd name="connsiteX24" fmla="*/ 3925616 w 9288370"/>
              <a:gd name="connsiteY24" fmla="*/ 1253751 h 1858154"/>
              <a:gd name="connsiteX25" fmla="*/ 3995849 w 9288370"/>
              <a:gd name="connsiteY25" fmla="*/ 1272939 h 1858154"/>
              <a:gd name="connsiteX26" fmla="*/ 4190310 w 9288370"/>
              <a:gd name="connsiteY26" fmla="*/ 1307786 h 1858154"/>
              <a:gd name="connsiteX27" fmla="*/ 4230008 w 9288370"/>
              <a:gd name="connsiteY27" fmla="*/ 1303546 h 1858154"/>
              <a:gd name="connsiteX28" fmla="*/ 4575478 w 9288370"/>
              <a:gd name="connsiteY28" fmla="*/ 1261726 h 1858154"/>
              <a:gd name="connsiteX29" fmla="*/ 4650026 w 9288370"/>
              <a:gd name="connsiteY29" fmla="*/ 1265798 h 1858154"/>
              <a:gd name="connsiteX30" fmla="*/ 4792008 w 9288370"/>
              <a:gd name="connsiteY30" fmla="*/ 1243899 h 1858154"/>
              <a:gd name="connsiteX31" fmla="*/ 4954126 w 9288370"/>
              <a:gd name="connsiteY31" fmla="*/ 1204617 h 1858154"/>
              <a:gd name="connsiteX32" fmla="*/ 5309678 w 9288370"/>
              <a:gd name="connsiteY32" fmla="*/ 1128278 h 1858154"/>
              <a:gd name="connsiteX33" fmla="*/ 5474724 w 9288370"/>
              <a:gd name="connsiteY33" fmla="*/ 1091167 h 1858154"/>
              <a:gd name="connsiteX34" fmla="*/ 5612132 w 9288370"/>
              <a:gd name="connsiteY34" fmla="*/ 1051509 h 1858154"/>
              <a:gd name="connsiteX35" fmla="*/ 5776618 w 9288370"/>
              <a:gd name="connsiteY35" fmla="*/ 1053037 h 1858154"/>
              <a:gd name="connsiteX36" fmla="*/ 5785786 w 9288370"/>
              <a:gd name="connsiteY36" fmla="*/ 1051213 h 1858154"/>
              <a:gd name="connsiteX37" fmla="*/ 5829381 w 9288370"/>
              <a:gd name="connsiteY37" fmla="*/ 1046878 h 1858154"/>
              <a:gd name="connsiteX38" fmla="*/ 5943596 w 9288370"/>
              <a:gd name="connsiteY38" fmla="*/ 1043237 h 1858154"/>
              <a:gd name="connsiteX39" fmla="*/ 5985730 w 9288370"/>
              <a:gd name="connsiteY39" fmla="*/ 1035396 h 1858154"/>
              <a:gd name="connsiteX40" fmla="*/ 6103109 w 9288370"/>
              <a:gd name="connsiteY40" fmla="*/ 1019019 h 1858154"/>
              <a:gd name="connsiteX41" fmla="*/ 6222406 w 9288370"/>
              <a:gd name="connsiteY41" fmla="*/ 985341 h 1858154"/>
              <a:gd name="connsiteX42" fmla="*/ 6598672 w 9288370"/>
              <a:gd name="connsiteY42" fmla="*/ 902062 h 1858154"/>
              <a:gd name="connsiteX43" fmla="*/ 6766149 w 9288370"/>
              <a:gd name="connsiteY43" fmla="*/ 846132 h 1858154"/>
              <a:gd name="connsiteX44" fmla="*/ 6886312 w 9288370"/>
              <a:gd name="connsiteY44" fmla="*/ 781877 h 1858154"/>
              <a:gd name="connsiteX45" fmla="*/ 7006457 w 9288370"/>
              <a:gd name="connsiteY45" fmla="*/ 699758 h 1858154"/>
              <a:gd name="connsiteX46" fmla="*/ 7231643 w 9288370"/>
              <a:gd name="connsiteY46" fmla="*/ 640778 h 1858154"/>
              <a:gd name="connsiteX47" fmla="*/ 7363123 w 9288370"/>
              <a:gd name="connsiteY47" fmla="*/ 593682 h 1858154"/>
              <a:gd name="connsiteX48" fmla="*/ 7588368 w 9288370"/>
              <a:gd name="connsiteY48" fmla="*/ 531129 h 1858154"/>
              <a:gd name="connsiteX49" fmla="*/ 7952094 w 9288370"/>
              <a:gd name="connsiteY49" fmla="*/ 409302 h 1858154"/>
              <a:gd name="connsiteX50" fmla="*/ 8231938 w 9288370"/>
              <a:gd name="connsiteY50" fmla="*/ 259259 h 1858154"/>
              <a:gd name="connsiteX51" fmla="*/ 8428864 w 9288370"/>
              <a:gd name="connsiteY51" fmla="*/ 208471 h 1858154"/>
              <a:gd name="connsiteX52" fmla="*/ 8616510 w 9288370"/>
              <a:gd name="connsiteY52" fmla="*/ 161973 h 1858154"/>
              <a:gd name="connsiteX53" fmla="*/ 8826766 w 9288370"/>
              <a:gd name="connsiteY53" fmla="*/ 152111 h 1858154"/>
              <a:gd name="connsiteX54" fmla="*/ 8917647 w 9288370"/>
              <a:gd name="connsiteY54" fmla="*/ 112232 h 1858154"/>
              <a:gd name="connsiteX55" fmla="*/ 9182272 w 9288370"/>
              <a:gd name="connsiteY55" fmla="*/ 37171 h 1858154"/>
              <a:gd name="connsiteX56" fmla="*/ 9232990 w 9288370"/>
              <a:gd name="connsiteY56" fmla="*/ 24074 h 1858154"/>
              <a:gd name="connsiteX57" fmla="*/ 9288370 w 9288370"/>
              <a:gd name="connsiteY57" fmla="*/ 0 h 1858154"/>
              <a:gd name="connsiteX58" fmla="*/ 0 w 9288370"/>
              <a:gd name="connsiteY58" fmla="*/ 0 h 1858154"/>
              <a:gd name="connsiteX59" fmla="*/ 0 w 9288370"/>
              <a:gd name="connsiteY59" fmla="*/ 1858154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370426 w 9288370"/>
              <a:gd name="connsiteY2" fmla="*/ 1702965 h 1858154"/>
              <a:gd name="connsiteX3" fmla="*/ 832307 w 9288370"/>
              <a:gd name="connsiteY3" fmla="*/ 1538702 h 1858154"/>
              <a:gd name="connsiteX4" fmla="*/ 971617 w 9288370"/>
              <a:gd name="connsiteY4" fmla="*/ 1522494 h 1858154"/>
              <a:gd name="connsiteX5" fmla="*/ 1186668 w 9288370"/>
              <a:gd name="connsiteY5" fmla="*/ 1521861 h 1858154"/>
              <a:gd name="connsiteX6" fmla="*/ 1456865 w 9288370"/>
              <a:gd name="connsiteY6" fmla="*/ 1510292 h 1858154"/>
              <a:gd name="connsiteX7" fmla="*/ 1463005 w 9288370"/>
              <a:gd name="connsiteY7" fmla="*/ 1511279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1794234 w 9288370"/>
              <a:gd name="connsiteY10" fmla="*/ 1464331 h 1858154"/>
              <a:gd name="connsiteX11" fmla="*/ 2101780 w 9288370"/>
              <a:gd name="connsiteY11" fmla="*/ 1409907 h 1858154"/>
              <a:gd name="connsiteX12" fmla="*/ 2244830 w 9288370"/>
              <a:gd name="connsiteY12" fmla="*/ 1388540 h 1858154"/>
              <a:gd name="connsiteX13" fmla="*/ 2428648 w 9288370"/>
              <a:gd name="connsiteY13" fmla="*/ 1372736 h 1858154"/>
              <a:gd name="connsiteX14" fmla="*/ 2645882 w 9288370"/>
              <a:gd name="connsiteY14" fmla="*/ 1341971 h 1858154"/>
              <a:gd name="connsiteX15" fmla="*/ 2707413 w 9288370"/>
              <a:gd name="connsiteY15" fmla="*/ 1347156 h 1858154"/>
              <a:gd name="connsiteX16" fmla="*/ 2843134 w 9288370"/>
              <a:gd name="connsiteY16" fmla="*/ 1323561 h 1858154"/>
              <a:gd name="connsiteX17" fmla="*/ 2923804 w 9288370"/>
              <a:gd name="connsiteY17" fmla="*/ 1314224 h 1858154"/>
              <a:gd name="connsiteX18" fmla="*/ 2953618 w 9288370"/>
              <a:gd name="connsiteY18" fmla="*/ 1318186 h 1858154"/>
              <a:gd name="connsiteX19" fmla="*/ 2995816 w 9288370"/>
              <a:gd name="connsiteY19" fmla="*/ 1318670 h 1858154"/>
              <a:gd name="connsiteX20" fmla="*/ 3444611 w 9288370"/>
              <a:gd name="connsiteY20" fmla="*/ 1236739 h 1858154"/>
              <a:gd name="connsiteX21" fmla="*/ 3650072 w 9288370"/>
              <a:gd name="connsiteY21" fmla="*/ 1217421 h 1858154"/>
              <a:gd name="connsiteX22" fmla="*/ 3707853 w 9288370"/>
              <a:gd name="connsiteY22" fmla="*/ 1241722 h 1858154"/>
              <a:gd name="connsiteX23" fmla="*/ 3925616 w 9288370"/>
              <a:gd name="connsiteY23" fmla="*/ 1253751 h 1858154"/>
              <a:gd name="connsiteX24" fmla="*/ 3995849 w 9288370"/>
              <a:gd name="connsiteY24" fmla="*/ 1272939 h 1858154"/>
              <a:gd name="connsiteX25" fmla="*/ 4190310 w 9288370"/>
              <a:gd name="connsiteY25" fmla="*/ 1307786 h 1858154"/>
              <a:gd name="connsiteX26" fmla="*/ 4230008 w 9288370"/>
              <a:gd name="connsiteY26" fmla="*/ 1303546 h 1858154"/>
              <a:gd name="connsiteX27" fmla="*/ 4575478 w 9288370"/>
              <a:gd name="connsiteY27" fmla="*/ 1261726 h 1858154"/>
              <a:gd name="connsiteX28" fmla="*/ 4650026 w 9288370"/>
              <a:gd name="connsiteY28" fmla="*/ 1265798 h 1858154"/>
              <a:gd name="connsiteX29" fmla="*/ 4792008 w 9288370"/>
              <a:gd name="connsiteY29" fmla="*/ 1243899 h 1858154"/>
              <a:gd name="connsiteX30" fmla="*/ 4954126 w 9288370"/>
              <a:gd name="connsiteY30" fmla="*/ 1204617 h 1858154"/>
              <a:gd name="connsiteX31" fmla="*/ 5309678 w 9288370"/>
              <a:gd name="connsiteY31" fmla="*/ 1128278 h 1858154"/>
              <a:gd name="connsiteX32" fmla="*/ 5474724 w 9288370"/>
              <a:gd name="connsiteY32" fmla="*/ 1091167 h 1858154"/>
              <a:gd name="connsiteX33" fmla="*/ 5612132 w 9288370"/>
              <a:gd name="connsiteY33" fmla="*/ 1051509 h 1858154"/>
              <a:gd name="connsiteX34" fmla="*/ 5776618 w 9288370"/>
              <a:gd name="connsiteY34" fmla="*/ 1053037 h 1858154"/>
              <a:gd name="connsiteX35" fmla="*/ 5785786 w 9288370"/>
              <a:gd name="connsiteY35" fmla="*/ 1051213 h 1858154"/>
              <a:gd name="connsiteX36" fmla="*/ 5829381 w 9288370"/>
              <a:gd name="connsiteY36" fmla="*/ 1046878 h 1858154"/>
              <a:gd name="connsiteX37" fmla="*/ 5943596 w 9288370"/>
              <a:gd name="connsiteY37" fmla="*/ 1043237 h 1858154"/>
              <a:gd name="connsiteX38" fmla="*/ 5985730 w 9288370"/>
              <a:gd name="connsiteY38" fmla="*/ 1035396 h 1858154"/>
              <a:gd name="connsiteX39" fmla="*/ 6103109 w 9288370"/>
              <a:gd name="connsiteY39" fmla="*/ 1019019 h 1858154"/>
              <a:gd name="connsiteX40" fmla="*/ 6222406 w 9288370"/>
              <a:gd name="connsiteY40" fmla="*/ 985341 h 1858154"/>
              <a:gd name="connsiteX41" fmla="*/ 6598672 w 9288370"/>
              <a:gd name="connsiteY41" fmla="*/ 902062 h 1858154"/>
              <a:gd name="connsiteX42" fmla="*/ 6766149 w 9288370"/>
              <a:gd name="connsiteY42" fmla="*/ 846132 h 1858154"/>
              <a:gd name="connsiteX43" fmla="*/ 6886312 w 9288370"/>
              <a:gd name="connsiteY43" fmla="*/ 781877 h 1858154"/>
              <a:gd name="connsiteX44" fmla="*/ 7006457 w 9288370"/>
              <a:gd name="connsiteY44" fmla="*/ 699758 h 1858154"/>
              <a:gd name="connsiteX45" fmla="*/ 7231643 w 9288370"/>
              <a:gd name="connsiteY45" fmla="*/ 640778 h 1858154"/>
              <a:gd name="connsiteX46" fmla="*/ 7363123 w 9288370"/>
              <a:gd name="connsiteY46" fmla="*/ 593682 h 1858154"/>
              <a:gd name="connsiteX47" fmla="*/ 7588368 w 9288370"/>
              <a:gd name="connsiteY47" fmla="*/ 531129 h 1858154"/>
              <a:gd name="connsiteX48" fmla="*/ 7952094 w 9288370"/>
              <a:gd name="connsiteY48" fmla="*/ 409302 h 1858154"/>
              <a:gd name="connsiteX49" fmla="*/ 8231938 w 9288370"/>
              <a:gd name="connsiteY49" fmla="*/ 259259 h 1858154"/>
              <a:gd name="connsiteX50" fmla="*/ 8428864 w 9288370"/>
              <a:gd name="connsiteY50" fmla="*/ 208471 h 1858154"/>
              <a:gd name="connsiteX51" fmla="*/ 8616510 w 9288370"/>
              <a:gd name="connsiteY51" fmla="*/ 161973 h 1858154"/>
              <a:gd name="connsiteX52" fmla="*/ 8826766 w 9288370"/>
              <a:gd name="connsiteY52" fmla="*/ 152111 h 1858154"/>
              <a:gd name="connsiteX53" fmla="*/ 8917647 w 9288370"/>
              <a:gd name="connsiteY53" fmla="*/ 112232 h 1858154"/>
              <a:gd name="connsiteX54" fmla="*/ 9182272 w 9288370"/>
              <a:gd name="connsiteY54" fmla="*/ 37171 h 1858154"/>
              <a:gd name="connsiteX55" fmla="*/ 9232990 w 9288370"/>
              <a:gd name="connsiteY55" fmla="*/ 24074 h 1858154"/>
              <a:gd name="connsiteX56" fmla="*/ 9288370 w 9288370"/>
              <a:gd name="connsiteY56" fmla="*/ 0 h 1858154"/>
              <a:gd name="connsiteX57" fmla="*/ 0 w 9288370"/>
              <a:gd name="connsiteY57" fmla="*/ 0 h 1858154"/>
              <a:gd name="connsiteX58" fmla="*/ 0 w 9288370"/>
              <a:gd name="connsiteY58" fmla="*/ 1858154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370426 w 9288370"/>
              <a:gd name="connsiteY2" fmla="*/ 1702965 h 1858154"/>
              <a:gd name="connsiteX3" fmla="*/ 832307 w 9288370"/>
              <a:gd name="connsiteY3" fmla="*/ 1538702 h 1858154"/>
              <a:gd name="connsiteX4" fmla="*/ 971617 w 9288370"/>
              <a:gd name="connsiteY4" fmla="*/ 1522494 h 1858154"/>
              <a:gd name="connsiteX5" fmla="*/ 1186668 w 9288370"/>
              <a:gd name="connsiteY5" fmla="*/ 1521861 h 1858154"/>
              <a:gd name="connsiteX6" fmla="*/ 1456865 w 9288370"/>
              <a:gd name="connsiteY6" fmla="*/ 1510292 h 1858154"/>
              <a:gd name="connsiteX7" fmla="*/ 1463005 w 9288370"/>
              <a:gd name="connsiteY7" fmla="*/ 1511279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1794234 w 9288370"/>
              <a:gd name="connsiteY10" fmla="*/ 1464331 h 1858154"/>
              <a:gd name="connsiteX11" fmla="*/ 2101780 w 9288370"/>
              <a:gd name="connsiteY11" fmla="*/ 1409907 h 1858154"/>
              <a:gd name="connsiteX12" fmla="*/ 2244830 w 9288370"/>
              <a:gd name="connsiteY12" fmla="*/ 1388540 h 1858154"/>
              <a:gd name="connsiteX13" fmla="*/ 2428648 w 9288370"/>
              <a:gd name="connsiteY13" fmla="*/ 1372736 h 1858154"/>
              <a:gd name="connsiteX14" fmla="*/ 2645882 w 9288370"/>
              <a:gd name="connsiteY14" fmla="*/ 1341971 h 1858154"/>
              <a:gd name="connsiteX15" fmla="*/ 2707413 w 9288370"/>
              <a:gd name="connsiteY15" fmla="*/ 1347156 h 1858154"/>
              <a:gd name="connsiteX16" fmla="*/ 2843134 w 9288370"/>
              <a:gd name="connsiteY16" fmla="*/ 1323561 h 1858154"/>
              <a:gd name="connsiteX17" fmla="*/ 2923804 w 9288370"/>
              <a:gd name="connsiteY17" fmla="*/ 1314224 h 1858154"/>
              <a:gd name="connsiteX18" fmla="*/ 2953618 w 9288370"/>
              <a:gd name="connsiteY18" fmla="*/ 1318186 h 1858154"/>
              <a:gd name="connsiteX19" fmla="*/ 2995816 w 9288370"/>
              <a:gd name="connsiteY19" fmla="*/ 1318670 h 1858154"/>
              <a:gd name="connsiteX20" fmla="*/ 3444611 w 9288370"/>
              <a:gd name="connsiteY20" fmla="*/ 1236739 h 1858154"/>
              <a:gd name="connsiteX21" fmla="*/ 3650072 w 9288370"/>
              <a:gd name="connsiteY21" fmla="*/ 1217421 h 1858154"/>
              <a:gd name="connsiteX22" fmla="*/ 3925616 w 9288370"/>
              <a:gd name="connsiteY22" fmla="*/ 1253751 h 1858154"/>
              <a:gd name="connsiteX23" fmla="*/ 3995849 w 9288370"/>
              <a:gd name="connsiteY23" fmla="*/ 1272939 h 1858154"/>
              <a:gd name="connsiteX24" fmla="*/ 4190310 w 9288370"/>
              <a:gd name="connsiteY24" fmla="*/ 1307786 h 1858154"/>
              <a:gd name="connsiteX25" fmla="*/ 4230008 w 9288370"/>
              <a:gd name="connsiteY25" fmla="*/ 1303546 h 1858154"/>
              <a:gd name="connsiteX26" fmla="*/ 4575478 w 9288370"/>
              <a:gd name="connsiteY26" fmla="*/ 1261726 h 1858154"/>
              <a:gd name="connsiteX27" fmla="*/ 4650026 w 9288370"/>
              <a:gd name="connsiteY27" fmla="*/ 1265798 h 1858154"/>
              <a:gd name="connsiteX28" fmla="*/ 4792008 w 9288370"/>
              <a:gd name="connsiteY28" fmla="*/ 1243899 h 1858154"/>
              <a:gd name="connsiteX29" fmla="*/ 4954126 w 9288370"/>
              <a:gd name="connsiteY29" fmla="*/ 1204617 h 1858154"/>
              <a:gd name="connsiteX30" fmla="*/ 5309678 w 9288370"/>
              <a:gd name="connsiteY30" fmla="*/ 1128278 h 1858154"/>
              <a:gd name="connsiteX31" fmla="*/ 5474724 w 9288370"/>
              <a:gd name="connsiteY31" fmla="*/ 1091167 h 1858154"/>
              <a:gd name="connsiteX32" fmla="*/ 5612132 w 9288370"/>
              <a:gd name="connsiteY32" fmla="*/ 1051509 h 1858154"/>
              <a:gd name="connsiteX33" fmla="*/ 5776618 w 9288370"/>
              <a:gd name="connsiteY33" fmla="*/ 1053037 h 1858154"/>
              <a:gd name="connsiteX34" fmla="*/ 5785786 w 9288370"/>
              <a:gd name="connsiteY34" fmla="*/ 1051213 h 1858154"/>
              <a:gd name="connsiteX35" fmla="*/ 5829381 w 9288370"/>
              <a:gd name="connsiteY35" fmla="*/ 1046878 h 1858154"/>
              <a:gd name="connsiteX36" fmla="*/ 5943596 w 9288370"/>
              <a:gd name="connsiteY36" fmla="*/ 1043237 h 1858154"/>
              <a:gd name="connsiteX37" fmla="*/ 5985730 w 9288370"/>
              <a:gd name="connsiteY37" fmla="*/ 1035396 h 1858154"/>
              <a:gd name="connsiteX38" fmla="*/ 6103109 w 9288370"/>
              <a:gd name="connsiteY38" fmla="*/ 1019019 h 1858154"/>
              <a:gd name="connsiteX39" fmla="*/ 6222406 w 9288370"/>
              <a:gd name="connsiteY39" fmla="*/ 985341 h 1858154"/>
              <a:gd name="connsiteX40" fmla="*/ 6598672 w 9288370"/>
              <a:gd name="connsiteY40" fmla="*/ 902062 h 1858154"/>
              <a:gd name="connsiteX41" fmla="*/ 6766149 w 9288370"/>
              <a:gd name="connsiteY41" fmla="*/ 846132 h 1858154"/>
              <a:gd name="connsiteX42" fmla="*/ 6886312 w 9288370"/>
              <a:gd name="connsiteY42" fmla="*/ 781877 h 1858154"/>
              <a:gd name="connsiteX43" fmla="*/ 7006457 w 9288370"/>
              <a:gd name="connsiteY43" fmla="*/ 699758 h 1858154"/>
              <a:gd name="connsiteX44" fmla="*/ 7231643 w 9288370"/>
              <a:gd name="connsiteY44" fmla="*/ 640778 h 1858154"/>
              <a:gd name="connsiteX45" fmla="*/ 7363123 w 9288370"/>
              <a:gd name="connsiteY45" fmla="*/ 593682 h 1858154"/>
              <a:gd name="connsiteX46" fmla="*/ 7588368 w 9288370"/>
              <a:gd name="connsiteY46" fmla="*/ 531129 h 1858154"/>
              <a:gd name="connsiteX47" fmla="*/ 7952094 w 9288370"/>
              <a:gd name="connsiteY47" fmla="*/ 409302 h 1858154"/>
              <a:gd name="connsiteX48" fmla="*/ 8231938 w 9288370"/>
              <a:gd name="connsiteY48" fmla="*/ 259259 h 1858154"/>
              <a:gd name="connsiteX49" fmla="*/ 8428864 w 9288370"/>
              <a:gd name="connsiteY49" fmla="*/ 208471 h 1858154"/>
              <a:gd name="connsiteX50" fmla="*/ 8616510 w 9288370"/>
              <a:gd name="connsiteY50" fmla="*/ 161973 h 1858154"/>
              <a:gd name="connsiteX51" fmla="*/ 8826766 w 9288370"/>
              <a:gd name="connsiteY51" fmla="*/ 152111 h 1858154"/>
              <a:gd name="connsiteX52" fmla="*/ 8917647 w 9288370"/>
              <a:gd name="connsiteY52" fmla="*/ 112232 h 1858154"/>
              <a:gd name="connsiteX53" fmla="*/ 9182272 w 9288370"/>
              <a:gd name="connsiteY53" fmla="*/ 37171 h 1858154"/>
              <a:gd name="connsiteX54" fmla="*/ 9232990 w 9288370"/>
              <a:gd name="connsiteY54" fmla="*/ 24074 h 1858154"/>
              <a:gd name="connsiteX55" fmla="*/ 9288370 w 9288370"/>
              <a:gd name="connsiteY55" fmla="*/ 0 h 1858154"/>
              <a:gd name="connsiteX56" fmla="*/ 0 w 9288370"/>
              <a:gd name="connsiteY56" fmla="*/ 0 h 1858154"/>
              <a:gd name="connsiteX57" fmla="*/ 0 w 9288370"/>
              <a:gd name="connsiteY57" fmla="*/ 1858154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370426 w 9288370"/>
              <a:gd name="connsiteY2" fmla="*/ 1702965 h 1858154"/>
              <a:gd name="connsiteX3" fmla="*/ 832307 w 9288370"/>
              <a:gd name="connsiteY3" fmla="*/ 1538702 h 1858154"/>
              <a:gd name="connsiteX4" fmla="*/ 971617 w 9288370"/>
              <a:gd name="connsiteY4" fmla="*/ 1522494 h 1858154"/>
              <a:gd name="connsiteX5" fmla="*/ 1186668 w 9288370"/>
              <a:gd name="connsiteY5" fmla="*/ 1521861 h 1858154"/>
              <a:gd name="connsiteX6" fmla="*/ 1456865 w 9288370"/>
              <a:gd name="connsiteY6" fmla="*/ 1510292 h 1858154"/>
              <a:gd name="connsiteX7" fmla="*/ 1463005 w 9288370"/>
              <a:gd name="connsiteY7" fmla="*/ 1511279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1794234 w 9288370"/>
              <a:gd name="connsiteY10" fmla="*/ 1464331 h 1858154"/>
              <a:gd name="connsiteX11" fmla="*/ 2101780 w 9288370"/>
              <a:gd name="connsiteY11" fmla="*/ 1409907 h 1858154"/>
              <a:gd name="connsiteX12" fmla="*/ 2244830 w 9288370"/>
              <a:gd name="connsiteY12" fmla="*/ 1388540 h 1858154"/>
              <a:gd name="connsiteX13" fmla="*/ 2428648 w 9288370"/>
              <a:gd name="connsiteY13" fmla="*/ 1372736 h 1858154"/>
              <a:gd name="connsiteX14" fmla="*/ 2645882 w 9288370"/>
              <a:gd name="connsiteY14" fmla="*/ 1341971 h 1858154"/>
              <a:gd name="connsiteX15" fmla="*/ 2707413 w 9288370"/>
              <a:gd name="connsiteY15" fmla="*/ 1347156 h 1858154"/>
              <a:gd name="connsiteX16" fmla="*/ 2843134 w 9288370"/>
              <a:gd name="connsiteY16" fmla="*/ 1323561 h 1858154"/>
              <a:gd name="connsiteX17" fmla="*/ 2923804 w 9288370"/>
              <a:gd name="connsiteY17" fmla="*/ 1314224 h 1858154"/>
              <a:gd name="connsiteX18" fmla="*/ 2953618 w 9288370"/>
              <a:gd name="connsiteY18" fmla="*/ 1318186 h 1858154"/>
              <a:gd name="connsiteX19" fmla="*/ 2995816 w 9288370"/>
              <a:gd name="connsiteY19" fmla="*/ 1318670 h 1858154"/>
              <a:gd name="connsiteX20" fmla="*/ 3444611 w 9288370"/>
              <a:gd name="connsiteY20" fmla="*/ 1236739 h 1858154"/>
              <a:gd name="connsiteX21" fmla="*/ 3650072 w 9288370"/>
              <a:gd name="connsiteY21" fmla="*/ 1217421 h 1858154"/>
              <a:gd name="connsiteX22" fmla="*/ 3925616 w 9288370"/>
              <a:gd name="connsiteY22" fmla="*/ 1253751 h 1858154"/>
              <a:gd name="connsiteX23" fmla="*/ 3995849 w 9288370"/>
              <a:gd name="connsiteY23" fmla="*/ 1272939 h 1858154"/>
              <a:gd name="connsiteX24" fmla="*/ 4190310 w 9288370"/>
              <a:gd name="connsiteY24" fmla="*/ 1307786 h 1858154"/>
              <a:gd name="connsiteX25" fmla="*/ 4575478 w 9288370"/>
              <a:gd name="connsiteY25" fmla="*/ 1261726 h 1858154"/>
              <a:gd name="connsiteX26" fmla="*/ 4650026 w 9288370"/>
              <a:gd name="connsiteY26" fmla="*/ 1265798 h 1858154"/>
              <a:gd name="connsiteX27" fmla="*/ 4792008 w 9288370"/>
              <a:gd name="connsiteY27" fmla="*/ 1243899 h 1858154"/>
              <a:gd name="connsiteX28" fmla="*/ 4954126 w 9288370"/>
              <a:gd name="connsiteY28" fmla="*/ 1204617 h 1858154"/>
              <a:gd name="connsiteX29" fmla="*/ 5309678 w 9288370"/>
              <a:gd name="connsiteY29" fmla="*/ 1128278 h 1858154"/>
              <a:gd name="connsiteX30" fmla="*/ 5474724 w 9288370"/>
              <a:gd name="connsiteY30" fmla="*/ 1091167 h 1858154"/>
              <a:gd name="connsiteX31" fmla="*/ 5612132 w 9288370"/>
              <a:gd name="connsiteY31" fmla="*/ 1051509 h 1858154"/>
              <a:gd name="connsiteX32" fmla="*/ 5776618 w 9288370"/>
              <a:gd name="connsiteY32" fmla="*/ 1053037 h 1858154"/>
              <a:gd name="connsiteX33" fmla="*/ 5785786 w 9288370"/>
              <a:gd name="connsiteY33" fmla="*/ 1051213 h 1858154"/>
              <a:gd name="connsiteX34" fmla="*/ 5829381 w 9288370"/>
              <a:gd name="connsiteY34" fmla="*/ 1046878 h 1858154"/>
              <a:gd name="connsiteX35" fmla="*/ 5943596 w 9288370"/>
              <a:gd name="connsiteY35" fmla="*/ 1043237 h 1858154"/>
              <a:gd name="connsiteX36" fmla="*/ 5985730 w 9288370"/>
              <a:gd name="connsiteY36" fmla="*/ 1035396 h 1858154"/>
              <a:gd name="connsiteX37" fmla="*/ 6103109 w 9288370"/>
              <a:gd name="connsiteY37" fmla="*/ 1019019 h 1858154"/>
              <a:gd name="connsiteX38" fmla="*/ 6222406 w 9288370"/>
              <a:gd name="connsiteY38" fmla="*/ 985341 h 1858154"/>
              <a:gd name="connsiteX39" fmla="*/ 6598672 w 9288370"/>
              <a:gd name="connsiteY39" fmla="*/ 902062 h 1858154"/>
              <a:gd name="connsiteX40" fmla="*/ 6766149 w 9288370"/>
              <a:gd name="connsiteY40" fmla="*/ 846132 h 1858154"/>
              <a:gd name="connsiteX41" fmla="*/ 6886312 w 9288370"/>
              <a:gd name="connsiteY41" fmla="*/ 781877 h 1858154"/>
              <a:gd name="connsiteX42" fmla="*/ 7006457 w 9288370"/>
              <a:gd name="connsiteY42" fmla="*/ 699758 h 1858154"/>
              <a:gd name="connsiteX43" fmla="*/ 7231643 w 9288370"/>
              <a:gd name="connsiteY43" fmla="*/ 640778 h 1858154"/>
              <a:gd name="connsiteX44" fmla="*/ 7363123 w 9288370"/>
              <a:gd name="connsiteY44" fmla="*/ 593682 h 1858154"/>
              <a:gd name="connsiteX45" fmla="*/ 7588368 w 9288370"/>
              <a:gd name="connsiteY45" fmla="*/ 531129 h 1858154"/>
              <a:gd name="connsiteX46" fmla="*/ 7952094 w 9288370"/>
              <a:gd name="connsiteY46" fmla="*/ 409302 h 1858154"/>
              <a:gd name="connsiteX47" fmla="*/ 8231938 w 9288370"/>
              <a:gd name="connsiteY47" fmla="*/ 259259 h 1858154"/>
              <a:gd name="connsiteX48" fmla="*/ 8428864 w 9288370"/>
              <a:gd name="connsiteY48" fmla="*/ 208471 h 1858154"/>
              <a:gd name="connsiteX49" fmla="*/ 8616510 w 9288370"/>
              <a:gd name="connsiteY49" fmla="*/ 161973 h 1858154"/>
              <a:gd name="connsiteX50" fmla="*/ 8826766 w 9288370"/>
              <a:gd name="connsiteY50" fmla="*/ 152111 h 1858154"/>
              <a:gd name="connsiteX51" fmla="*/ 8917647 w 9288370"/>
              <a:gd name="connsiteY51" fmla="*/ 112232 h 1858154"/>
              <a:gd name="connsiteX52" fmla="*/ 9182272 w 9288370"/>
              <a:gd name="connsiteY52" fmla="*/ 37171 h 1858154"/>
              <a:gd name="connsiteX53" fmla="*/ 9232990 w 9288370"/>
              <a:gd name="connsiteY53" fmla="*/ 24074 h 1858154"/>
              <a:gd name="connsiteX54" fmla="*/ 9288370 w 9288370"/>
              <a:gd name="connsiteY54" fmla="*/ 0 h 1858154"/>
              <a:gd name="connsiteX55" fmla="*/ 0 w 9288370"/>
              <a:gd name="connsiteY55" fmla="*/ 0 h 1858154"/>
              <a:gd name="connsiteX56" fmla="*/ 0 w 9288370"/>
              <a:gd name="connsiteY56" fmla="*/ 1858154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370426 w 9288370"/>
              <a:gd name="connsiteY2" fmla="*/ 1702965 h 1858154"/>
              <a:gd name="connsiteX3" fmla="*/ 832307 w 9288370"/>
              <a:gd name="connsiteY3" fmla="*/ 1538702 h 1858154"/>
              <a:gd name="connsiteX4" fmla="*/ 971617 w 9288370"/>
              <a:gd name="connsiteY4" fmla="*/ 1522494 h 1858154"/>
              <a:gd name="connsiteX5" fmla="*/ 1186668 w 9288370"/>
              <a:gd name="connsiteY5" fmla="*/ 1521861 h 1858154"/>
              <a:gd name="connsiteX6" fmla="*/ 1456865 w 9288370"/>
              <a:gd name="connsiteY6" fmla="*/ 1510292 h 1858154"/>
              <a:gd name="connsiteX7" fmla="*/ 1463005 w 9288370"/>
              <a:gd name="connsiteY7" fmla="*/ 1511279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1794234 w 9288370"/>
              <a:gd name="connsiteY10" fmla="*/ 1464331 h 1858154"/>
              <a:gd name="connsiteX11" fmla="*/ 2101780 w 9288370"/>
              <a:gd name="connsiteY11" fmla="*/ 1409907 h 1858154"/>
              <a:gd name="connsiteX12" fmla="*/ 2244830 w 9288370"/>
              <a:gd name="connsiteY12" fmla="*/ 1388540 h 1858154"/>
              <a:gd name="connsiteX13" fmla="*/ 2428648 w 9288370"/>
              <a:gd name="connsiteY13" fmla="*/ 1372736 h 1858154"/>
              <a:gd name="connsiteX14" fmla="*/ 2645882 w 9288370"/>
              <a:gd name="connsiteY14" fmla="*/ 1341971 h 1858154"/>
              <a:gd name="connsiteX15" fmla="*/ 2707413 w 9288370"/>
              <a:gd name="connsiteY15" fmla="*/ 1347156 h 1858154"/>
              <a:gd name="connsiteX16" fmla="*/ 2843134 w 9288370"/>
              <a:gd name="connsiteY16" fmla="*/ 1323561 h 1858154"/>
              <a:gd name="connsiteX17" fmla="*/ 2923804 w 9288370"/>
              <a:gd name="connsiteY17" fmla="*/ 1314224 h 1858154"/>
              <a:gd name="connsiteX18" fmla="*/ 2953618 w 9288370"/>
              <a:gd name="connsiteY18" fmla="*/ 1318186 h 1858154"/>
              <a:gd name="connsiteX19" fmla="*/ 2995816 w 9288370"/>
              <a:gd name="connsiteY19" fmla="*/ 1318670 h 1858154"/>
              <a:gd name="connsiteX20" fmla="*/ 3444611 w 9288370"/>
              <a:gd name="connsiteY20" fmla="*/ 1236739 h 1858154"/>
              <a:gd name="connsiteX21" fmla="*/ 3925616 w 9288370"/>
              <a:gd name="connsiteY21" fmla="*/ 1253751 h 1858154"/>
              <a:gd name="connsiteX22" fmla="*/ 3995849 w 9288370"/>
              <a:gd name="connsiteY22" fmla="*/ 1272939 h 1858154"/>
              <a:gd name="connsiteX23" fmla="*/ 4190310 w 9288370"/>
              <a:gd name="connsiteY23" fmla="*/ 1307786 h 1858154"/>
              <a:gd name="connsiteX24" fmla="*/ 4575478 w 9288370"/>
              <a:gd name="connsiteY24" fmla="*/ 1261726 h 1858154"/>
              <a:gd name="connsiteX25" fmla="*/ 4650026 w 9288370"/>
              <a:gd name="connsiteY25" fmla="*/ 1265798 h 1858154"/>
              <a:gd name="connsiteX26" fmla="*/ 4792008 w 9288370"/>
              <a:gd name="connsiteY26" fmla="*/ 1243899 h 1858154"/>
              <a:gd name="connsiteX27" fmla="*/ 4954126 w 9288370"/>
              <a:gd name="connsiteY27" fmla="*/ 1204617 h 1858154"/>
              <a:gd name="connsiteX28" fmla="*/ 5309678 w 9288370"/>
              <a:gd name="connsiteY28" fmla="*/ 1128278 h 1858154"/>
              <a:gd name="connsiteX29" fmla="*/ 5474724 w 9288370"/>
              <a:gd name="connsiteY29" fmla="*/ 1091167 h 1858154"/>
              <a:gd name="connsiteX30" fmla="*/ 5612132 w 9288370"/>
              <a:gd name="connsiteY30" fmla="*/ 1051509 h 1858154"/>
              <a:gd name="connsiteX31" fmla="*/ 5776618 w 9288370"/>
              <a:gd name="connsiteY31" fmla="*/ 1053037 h 1858154"/>
              <a:gd name="connsiteX32" fmla="*/ 5785786 w 9288370"/>
              <a:gd name="connsiteY32" fmla="*/ 1051213 h 1858154"/>
              <a:gd name="connsiteX33" fmla="*/ 5829381 w 9288370"/>
              <a:gd name="connsiteY33" fmla="*/ 1046878 h 1858154"/>
              <a:gd name="connsiteX34" fmla="*/ 5943596 w 9288370"/>
              <a:gd name="connsiteY34" fmla="*/ 1043237 h 1858154"/>
              <a:gd name="connsiteX35" fmla="*/ 5985730 w 9288370"/>
              <a:gd name="connsiteY35" fmla="*/ 1035396 h 1858154"/>
              <a:gd name="connsiteX36" fmla="*/ 6103109 w 9288370"/>
              <a:gd name="connsiteY36" fmla="*/ 1019019 h 1858154"/>
              <a:gd name="connsiteX37" fmla="*/ 6222406 w 9288370"/>
              <a:gd name="connsiteY37" fmla="*/ 985341 h 1858154"/>
              <a:gd name="connsiteX38" fmla="*/ 6598672 w 9288370"/>
              <a:gd name="connsiteY38" fmla="*/ 902062 h 1858154"/>
              <a:gd name="connsiteX39" fmla="*/ 6766149 w 9288370"/>
              <a:gd name="connsiteY39" fmla="*/ 846132 h 1858154"/>
              <a:gd name="connsiteX40" fmla="*/ 6886312 w 9288370"/>
              <a:gd name="connsiteY40" fmla="*/ 781877 h 1858154"/>
              <a:gd name="connsiteX41" fmla="*/ 7006457 w 9288370"/>
              <a:gd name="connsiteY41" fmla="*/ 699758 h 1858154"/>
              <a:gd name="connsiteX42" fmla="*/ 7231643 w 9288370"/>
              <a:gd name="connsiteY42" fmla="*/ 640778 h 1858154"/>
              <a:gd name="connsiteX43" fmla="*/ 7363123 w 9288370"/>
              <a:gd name="connsiteY43" fmla="*/ 593682 h 1858154"/>
              <a:gd name="connsiteX44" fmla="*/ 7588368 w 9288370"/>
              <a:gd name="connsiteY44" fmla="*/ 531129 h 1858154"/>
              <a:gd name="connsiteX45" fmla="*/ 7952094 w 9288370"/>
              <a:gd name="connsiteY45" fmla="*/ 409302 h 1858154"/>
              <a:gd name="connsiteX46" fmla="*/ 8231938 w 9288370"/>
              <a:gd name="connsiteY46" fmla="*/ 259259 h 1858154"/>
              <a:gd name="connsiteX47" fmla="*/ 8428864 w 9288370"/>
              <a:gd name="connsiteY47" fmla="*/ 208471 h 1858154"/>
              <a:gd name="connsiteX48" fmla="*/ 8616510 w 9288370"/>
              <a:gd name="connsiteY48" fmla="*/ 161973 h 1858154"/>
              <a:gd name="connsiteX49" fmla="*/ 8826766 w 9288370"/>
              <a:gd name="connsiteY49" fmla="*/ 152111 h 1858154"/>
              <a:gd name="connsiteX50" fmla="*/ 8917647 w 9288370"/>
              <a:gd name="connsiteY50" fmla="*/ 112232 h 1858154"/>
              <a:gd name="connsiteX51" fmla="*/ 9182272 w 9288370"/>
              <a:gd name="connsiteY51" fmla="*/ 37171 h 1858154"/>
              <a:gd name="connsiteX52" fmla="*/ 9232990 w 9288370"/>
              <a:gd name="connsiteY52" fmla="*/ 24074 h 1858154"/>
              <a:gd name="connsiteX53" fmla="*/ 9288370 w 9288370"/>
              <a:gd name="connsiteY53" fmla="*/ 0 h 1858154"/>
              <a:gd name="connsiteX54" fmla="*/ 0 w 9288370"/>
              <a:gd name="connsiteY54" fmla="*/ 0 h 1858154"/>
              <a:gd name="connsiteX55" fmla="*/ 0 w 9288370"/>
              <a:gd name="connsiteY55" fmla="*/ 1858154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370426 w 9288370"/>
              <a:gd name="connsiteY2" fmla="*/ 1702965 h 1858154"/>
              <a:gd name="connsiteX3" fmla="*/ 832307 w 9288370"/>
              <a:gd name="connsiteY3" fmla="*/ 1538702 h 1858154"/>
              <a:gd name="connsiteX4" fmla="*/ 971617 w 9288370"/>
              <a:gd name="connsiteY4" fmla="*/ 1522494 h 1858154"/>
              <a:gd name="connsiteX5" fmla="*/ 1186668 w 9288370"/>
              <a:gd name="connsiteY5" fmla="*/ 1521861 h 1858154"/>
              <a:gd name="connsiteX6" fmla="*/ 1456865 w 9288370"/>
              <a:gd name="connsiteY6" fmla="*/ 1510292 h 1858154"/>
              <a:gd name="connsiteX7" fmla="*/ 1463005 w 9288370"/>
              <a:gd name="connsiteY7" fmla="*/ 1511279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1794234 w 9288370"/>
              <a:gd name="connsiteY10" fmla="*/ 1464331 h 1858154"/>
              <a:gd name="connsiteX11" fmla="*/ 2101780 w 9288370"/>
              <a:gd name="connsiteY11" fmla="*/ 1409907 h 1858154"/>
              <a:gd name="connsiteX12" fmla="*/ 2244830 w 9288370"/>
              <a:gd name="connsiteY12" fmla="*/ 1388540 h 1858154"/>
              <a:gd name="connsiteX13" fmla="*/ 2428648 w 9288370"/>
              <a:gd name="connsiteY13" fmla="*/ 1372736 h 1858154"/>
              <a:gd name="connsiteX14" fmla="*/ 2645882 w 9288370"/>
              <a:gd name="connsiteY14" fmla="*/ 1341971 h 1858154"/>
              <a:gd name="connsiteX15" fmla="*/ 2707413 w 9288370"/>
              <a:gd name="connsiteY15" fmla="*/ 1347156 h 1858154"/>
              <a:gd name="connsiteX16" fmla="*/ 2843134 w 9288370"/>
              <a:gd name="connsiteY16" fmla="*/ 1323561 h 1858154"/>
              <a:gd name="connsiteX17" fmla="*/ 2923804 w 9288370"/>
              <a:gd name="connsiteY17" fmla="*/ 1314224 h 1858154"/>
              <a:gd name="connsiteX18" fmla="*/ 2953618 w 9288370"/>
              <a:gd name="connsiteY18" fmla="*/ 1318186 h 1858154"/>
              <a:gd name="connsiteX19" fmla="*/ 2995816 w 9288370"/>
              <a:gd name="connsiteY19" fmla="*/ 1318670 h 1858154"/>
              <a:gd name="connsiteX20" fmla="*/ 3444611 w 9288370"/>
              <a:gd name="connsiteY20" fmla="*/ 1236739 h 1858154"/>
              <a:gd name="connsiteX21" fmla="*/ 3925616 w 9288370"/>
              <a:gd name="connsiteY21" fmla="*/ 1253751 h 1858154"/>
              <a:gd name="connsiteX22" fmla="*/ 3995849 w 9288370"/>
              <a:gd name="connsiteY22" fmla="*/ 1272939 h 1858154"/>
              <a:gd name="connsiteX23" fmla="*/ 4190310 w 9288370"/>
              <a:gd name="connsiteY23" fmla="*/ 1307786 h 1858154"/>
              <a:gd name="connsiteX24" fmla="*/ 4575478 w 9288370"/>
              <a:gd name="connsiteY24" fmla="*/ 1261726 h 1858154"/>
              <a:gd name="connsiteX25" fmla="*/ 4650026 w 9288370"/>
              <a:gd name="connsiteY25" fmla="*/ 1265798 h 1858154"/>
              <a:gd name="connsiteX26" fmla="*/ 4792008 w 9288370"/>
              <a:gd name="connsiteY26" fmla="*/ 1243899 h 1858154"/>
              <a:gd name="connsiteX27" fmla="*/ 4954126 w 9288370"/>
              <a:gd name="connsiteY27" fmla="*/ 1204617 h 1858154"/>
              <a:gd name="connsiteX28" fmla="*/ 5309678 w 9288370"/>
              <a:gd name="connsiteY28" fmla="*/ 1128278 h 1858154"/>
              <a:gd name="connsiteX29" fmla="*/ 5474724 w 9288370"/>
              <a:gd name="connsiteY29" fmla="*/ 1091167 h 1858154"/>
              <a:gd name="connsiteX30" fmla="*/ 5776618 w 9288370"/>
              <a:gd name="connsiteY30" fmla="*/ 1053037 h 1858154"/>
              <a:gd name="connsiteX31" fmla="*/ 5785786 w 9288370"/>
              <a:gd name="connsiteY31" fmla="*/ 1051213 h 1858154"/>
              <a:gd name="connsiteX32" fmla="*/ 5829381 w 9288370"/>
              <a:gd name="connsiteY32" fmla="*/ 1046878 h 1858154"/>
              <a:gd name="connsiteX33" fmla="*/ 5943596 w 9288370"/>
              <a:gd name="connsiteY33" fmla="*/ 1043237 h 1858154"/>
              <a:gd name="connsiteX34" fmla="*/ 5985730 w 9288370"/>
              <a:gd name="connsiteY34" fmla="*/ 1035396 h 1858154"/>
              <a:gd name="connsiteX35" fmla="*/ 6103109 w 9288370"/>
              <a:gd name="connsiteY35" fmla="*/ 1019019 h 1858154"/>
              <a:gd name="connsiteX36" fmla="*/ 6222406 w 9288370"/>
              <a:gd name="connsiteY36" fmla="*/ 985341 h 1858154"/>
              <a:gd name="connsiteX37" fmla="*/ 6598672 w 9288370"/>
              <a:gd name="connsiteY37" fmla="*/ 902062 h 1858154"/>
              <a:gd name="connsiteX38" fmla="*/ 6766149 w 9288370"/>
              <a:gd name="connsiteY38" fmla="*/ 846132 h 1858154"/>
              <a:gd name="connsiteX39" fmla="*/ 6886312 w 9288370"/>
              <a:gd name="connsiteY39" fmla="*/ 781877 h 1858154"/>
              <a:gd name="connsiteX40" fmla="*/ 7006457 w 9288370"/>
              <a:gd name="connsiteY40" fmla="*/ 699758 h 1858154"/>
              <a:gd name="connsiteX41" fmla="*/ 7231643 w 9288370"/>
              <a:gd name="connsiteY41" fmla="*/ 640778 h 1858154"/>
              <a:gd name="connsiteX42" fmla="*/ 7363123 w 9288370"/>
              <a:gd name="connsiteY42" fmla="*/ 593682 h 1858154"/>
              <a:gd name="connsiteX43" fmla="*/ 7588368 w 9288370"/>
              <a:gd name="connsiteY43" fmla="*/ 531129 h 1858154"/>
              <a:gd name="connsiteX44" fmla="*/ 7952094 w 9288370"/>
              <a:gd name="connsiteY44" fmla="*/ 409302 h 1858154"/>
              <a:gd name="connsiteX45" fmla="*/ 8231938 w 9288370"/>
              <a:gd name="connsiteY45" fmla="*/ 259259 h 1858154"/>
              <a:gd name="connsiteX46" fmla="*/ 8428864 w 9288370"/>
              <a:gd name="connsiteY46" fmla="*/ 208471 h 1858154"/>
              <a:gd name="connsiteX47" fmla="*/ 8616510 w 9288370"/>
              <a:gd name="connsiteY47" fmla="*/ 161973 h 1858154"/>
              <a:gd name="connsiteX48" fmla="*/ 8826766 w 9288370"/>
              <a:gd name="connsiteY48" fmla="*/ 152111 h 1858154"/>
              <a:gd name="connsiteX49" fmla="*/ 8917647 w 9288370"/>
              <a:gd name="connsiteY49" fmla="*/ 112232 h 1858154"/>
              <a:gd name="connsiteX50" fmla="*/ 9182272 w 9288370"/>
              <a:gd name="connsiteY50" fmla="*/ 37171 h 1858154"/>
              <a:gd name="connsiteX51" fmla="*/ 9232990 w 9288370"/>
              <a:gd name="connsiteY51" fmla="*/ 24074 h 1858154"/>
              <a:gd name="connsiteX52" fmla="*/ 9288370 w 9288370"/>
              <a:gd name="connsiteY52" fmla="*/ 0 h 1858154"/>
              <a:gd name="connsiteX53" fmla="*/ 0 w 9288370"/>
              <a:gd name="connsiteY53" fmla="*/ 0 h 1858154"/>
              <a:gd name="connsiteX54" fmla="*/ 0 w 9288370"/>
              <a:gd name="connsiteY54" fmla="*/ 1858154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370426 w 9288370"/>
              <a:gd name="connsiteY2" fmla="*/ 1702965 h 1858154"/>
              <a:gd name="connsiteX3" fmla="*/ 832307 w 9288370"/>
              <a:gd name="connsiteY3" fmla="*/ 1538702 h 1858154"/>
              <a:gd name="connsiteX4" fmla="*/ 971617 w 9288370"/>
              <a:gd name="connsiteY4" fmla="*/ 1522494 h 1858154"/>
              <a:gd name="connsiteX5" fmla="*/ 1186668 w 9288370"/>
              <a:gd name="connsiteY5" fmla="*/ 1521861 h 1858154"/>
              <a:gd name="connsiteX6" fmla="*/ 1456865 w 9288370"/>
              <a:gd name="connsiteY6" fmla="*/ 1510292 h 1858154"/>
              <a:gd name="connsiteX7" fmla="*/ 1463005 w 9288370"/>
              <a:gd name="connsiteY7" fmla="*/ 1511279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2101780 w 9288370"/>
              <a:gd name="connsiteY10" fmla="*/ 1409907 h 1858154"/>
              <a:gd name="connsiteX11" fmla="*/ 2244830 w 9288370"/>
              <a:gd name="connsiteY11" fmla="*/ 1388540 h 1858154"/>
              <a:gd name="connsiteX12" fmla="*/ 2428648 w 9288370"/>
              <a:gd name="connsiteY12" fmla="*/ 1372736 h 1858154"/>
              <a:gd name="connsiteX13" fmla="*/ 2645882 w 9288370"/>
              <a:gd name="connsiteY13" fmla="*/ 1341971 h 1858154"/>
              <a:gd name="connsiteX14" fmla="*/ 2707413 w 9288370"/>
              <a:gd name="connsiteY14" fmla="*/ 1347156 h 1858154"/>
              <a:gd name="connsiteX15" fmla="*/ 2843134 w 9288370"/>
              <a:gd name="connsiteY15" fmla="*/ 1323561 h 1858154"/>
              <a:gd name="connsiteX16" fmla="*/ 2923804 w 9288370"/>
              <a:gd name="connsiteY16" fmla="*/ 1314224 h 1858154"/>
              <a:gd name="connsiteX17" fmla="*/ 2953618 w 9288370"/>
              <a:gd name="connsiteY17" fmla="*/ 1318186 h 1858154"/>
              <a:gd name="connsiteX18" fmla="*/ 2995816 w 9288370"/>
              <a:gd name="connsiteY18" fmla="*/ 1318670 h 1858154"/>
              <a:gd name="connsiteX19" fmla="*/ 3444611 w 9288370"/>
              <a:gd name="connsiteY19" fmla="*/ 1236739 h 1858154"/>
              <a:gd name="connsiteX20" fmla="*/ 3925616 w 9288370"/>
              <a:gd name="connsiteY20" fmla="*/ 1253751 h 1858154"/>
              <a:gd name="connsiteX21" fmla="*/ 3995849 w 9288370"/>
              <a:gd name="connsiteY21" fmla="*/ 1272939 h 1858154"/>
              <a:gd name="connsiteX22" fmla="*/ 4190310 w 9288370"/>
              <a:gd name="connsiteY22" fmla="*/ 1307786 h 1858154"/>
              <a:gd name="connsiteX23" fmla="*/ 4575478 w 9288370"/>
              <a:gd name="connsiteY23" fmla="*/ 1261726 h 1858154"/>
              <a:gd name="connsiteX24" fmla="*/ 4650026 w 9288370"/>
              <a:gd name="connsiteY24" fmla="*/ 1265798 h 1858154"/>
              <a:gd name="connsiteX25" fmla="*/ 4792008 w 9288370"/>
              <a:gd name="connsiteY25" fmla="*/ 1243899 h 1858154"/>
              <a:gd name="connsiteX26" fmla="*/ 4954126 w 9288370"/>
              <a:gd name="connsiteY26" fmla="*/ 1204617 h 1858154"/>
              <a:gd name="connsiteX27" fmla="*/ 5309678 w 9288370"/>
              <a:gd name="connsiteY27" fmla="*/ 1128278 h 1858154"/>
              <a:gd name="connsiteX28" fmla="*/ 5474724 w 9288370"/>
              <a:gd name="connsiteY28" fmla="*/ 1091167 h 1858154"/>
              <a:gd name="connsiteX29" fmla="*/ 5776618 w 9288370"/>
              <a:gd name="connsiteY29" fmla="*/ 1053037 h 1858154"/>
              <a:gd name="connsiteX30" fmla="*/ 5785786 w 9288370"/>
              <a:gd name="connsiteY30" fmla="*/ 1051213 h 1858154"/>
              <a:gd name="connsiteX31" fmla="*/ 5829381 w 9288370"/>
              <a:gd name="connsiteY31" fmla="*/ 1046878 h 1858154"/>
              <a:gd name="connsiteX32" fmla="*/ 5943596 w 9288370"/>
              <a:gd name="connsiteY32" fmla="*/ 1043237 h 1858154"/>
              <a:gd name="connsiteX33" fmla="*/ 5985730 w 9288370"/>
              <a:gd name="connsiteY33" fmla="*/ 1035396 h 1858154"/>
              <a:gd name="connsiteX34" fmla="*/ 6103109 w 9288370"/>
              <a:gd name="connsiteY34" fmla="*/ 1019019 h 1858154"/>
              <a:gd name="connsiteX35" fmla="*/ 6222406 w 9288370"/>
              <a:gd name="connsiteY35" fmla="*/ 985341 h 1858154"/>
              <a:gd name="connsiteX36" fmla="*/ 6598672 w 9288370"/>
              <a:gd name="connsiteY36" fmla="*/ 902062 h 1858154"/>
              <a:gd name="connsiteX37" fmla="*/ 6766149 w 9288370"/>
              <a:gd name="connsiteY37" fmla="*/ 846132 h 1858154"/>
              <a:gd name="connsiteX38" fmla="*/ 6886312 w 9288370"/>
              <a:gd name="connsiteY38" fmla="*/ 781877 h 1858154"/>
              <a:gd name="connsiteX39" fmla="*/ 7006457 w 9288370"/>
              <a:gd name="connsiteY39" fmla="*/ 699758 h 1858154"/>
              <a:gd name="connsiteX40" fmla="*/ 7231643 w 9288370"/>
              <a:gd name="connsiteY40" fmla="*/ 640778 h 1858154"/>
              <a:gd name="connsiteX41" fmla="*/ 7363123 w 9288370"/>
              <a:gd name="connsiteY41" fmla="*/ 593682 h 1858154"/>
              <a:gd name="connsiteX42" fmla="*/ 7588368 w 9288370"/>
              <a:gd name="connsiteY42" fmla="*/ 531129 h 1858154"/>
              <a:gd name="connsiteX43" fmla="*/ 7952094 w 9288370"/>
              <a:gd name="connsiteY43" fmla="*/ 409302 h 1858154"/>
              <a:gd name="connsiteX44" fmla="*/ 8231938 w 9288370"/>
              <a:gd name="connsiteY44" fmla="*/ 259259 h 1858154"/>
              <a:gd name="connsiteX45" fmla="*/ 8428864 w 9288370"/>
              <a:gd name="connsiteY45" fmla="*/ 208471 h 1858154"/>
              <a:gd name="connsiteX46" fmla="*/ 8616510 w 9288370"/>
              <a:gd name="connsiteY46" fmla="*/ 161973 h 1858154"/>
              <a:gd name="connsiteX47" fmla="*/ 8826766 w 9288370"/>
              <a:gd name="connsiteY47" fmla="*/ 152111 h 1858154"/>
              <a:gd name="connsiteX48" fmla="*/ 8917647 w 9288370"/>
              <a:gd name="connsiteY48" fmla="*/ 112232 h 1858154"/>
              <a:gd name="connsiteX49" fmla="*/ 9182272 w 9288370"/>
              <a:gd name="connsiteY49" fmla="*/ 37171 h 1858154"/>
              <a:gd name="connsiteX50" fmla="*/ 9232990 w 9288370"/>
              <a:gd name="connsiteY50" fmla="*/ 24074 h 1858154"/>
              <a:gd name="connsiteX51" fmla="*/ 9288370 w 9288370"/>
              <a:gd name="connsiteY51" fmla="*/ 0 h 1858154"/>
              <a:gd name="connsiteX52" fmla="*/ 0 w 9288370"/>
              <a:gd name="connsiteY52" fmla="*/ 0 h 1858154"/>
              <a:gd name="connsiteX53" fmla="*/ 0 w 9288370"/>
              <a:gd name="connsiteY53" fmla="*/ 1858154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370426 w 9288370"/>
              <a:gd name="connsiteY2" fmla="*/ 1702965 h 1858154"/>
              <a:gd name="connsiteX3" fmla="*/ 643407 w 9288370"/>
              <a:gd name="connsiteY3" fmla="*/ 1597763 h 1858154"/>
              <a:gd name="connsiteX4" fmla="*/ 971617 w 9288370"/>
              <a:gd name="connsiteY4" fmla="*/ 1522494 h 1858154"/>
              <a:gd name="connsiteX5" fmla="*/ 1186668 w 9288370"/>
              <a:gd name="connsiteY5" fmla="*/ 1521861 h 1858154"/>
              <a:gd name="connsiteX6" fmla="*/ 1456865 w 9288370"/>
              <a:gd name="connsiteY6" fmla="*/ 1510292 h 1858154"/>
              <a:gd name="connsiteX7" fmla="*/ 1463005 w 9288370"/>
              <a:gd name="connsiteY7" fmla="*/ 1511279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2101780 w 9288370"/>
              <a:gd name="connsiteY10" fmla="*/ 1409907 h 1858154"/>
              <a:gd name="connsiteX11" fmla="*/ 2244830 w 9288370"/>
              <a:gd name="connsiteY11" fmla="*/ 1388540 h 1858154"/>
              <a:gd name="connsiteX12" fmla="*/ 2428648 w 9288370"/>
              <a:gd name="connsiteY12" fmla="*/ 1372736 h 1858154"/>
              <a:gd name="connsiteX13" fmla="*/ 2645882 w 9288370"/>
              <a:gd name="connsiteY13" fmla="*/ 1341971 h 1858154"/>
              <a:gd name="connsiteX14" fmla="*/ 2707413 w 9288370"/>
              <a:gd name="connsiteY14" fmla="*/ 1347156 h 1858154"/>
              <a:gd name="connsiteX15" fmla="*/ 2843134 w 9288370"/>
              <a:gd name="connsiteY15" fmla="*/ 1323561 h 1858154"/>
              <a:gd name="connsiteX16" fmla="*/ 2923804 w 9288370"/>
              <a:gd name="connsiteY16" fmla="*/ 1314224 h 1858154"/>
              <a:gd name="connsiteX17" fmla="*/ 2953618 w 9288370"/>
              <a:gd name="connsiteY17" fmla="*/ 1318186 h 1858154"/>
              <a:gd name="connsiteX18" fmla="*/ 2995816 w 9288370"/>
              <a:gd name="connsiteY18" fmla="*/ 1318670 h 1858154"/>
              <a:gd name="connsiteX19" fmla="*/ 3444611 w 9288370"/>
              <a:gd name="connsiteY19" fmla="*/ 1236739 h 1858154"/>
              <a:gd name="connsiteX20" fmla="*/ 3925616 w 9288370"/>
              <a:gd name="connsiteY20" fmla="*/ 1253751 h 1858154"/>
              <a:gd name="connsiteX21" fmla="*/ 3995849 w 9288370"/>
              <a:gd name="connsiteY21" fmla="*/ 1272939 h 1858154"/>
              <a:gd name="connsiteX22" fmla="*/ 4190310 w 9288370"/>
              <a:gd name="connsiteY22" fmla="*/ 1307786 h 1858154"/>
              <a:gd name="connsiteX23" fmla="*/ 4575478 w 9288370"/>
              <a:gd name="connsiteY23" fmla="*/ 1261726 h 1858154"/>
              <a:gd name="connsiteX24" fmla="*/ 4650026 w 9288370"/>
              <a:gd name="connsiteY24" fmla="*/ 1265798 h 1858154"/>
              <a:gd name="connsiteX25" fmla="*/ 4792008 w 9288370"/>
              <a:gd name="connsiteY25" fmla="*/ 1243899 h 1858154"/>
              <a:gd name="connsiteX26" fmla="*/ 4954126 w 9288370"/>
              <a:gd name="connsiteY26" fmla="*/ 1204617 h 1858154"/>
              <a:gd name="connsiteX27" fmla="*/ 5309678 w 9288370"/>
              <a:gd name="connsiteY27" fmla="*/ 1128278 h 1858154"/>
              <a:gd name="connsiteX28" fmla="*/ 5474724 w 9288370"/>
              <a:gd name="connsiteY28" fmla="*/ 1091167 h 1858154"/>
              <a:gd name="connsiteX29" fmla="*/ 5776618 w 9288370"/>
              <a:gd name="connsiteY29" fmla="*/ 1053037 h 1858154"/>
              <a:gd name="connsiteX30" fmla="*/ 5785786 w 9288370"/>
              <a:gd name="connsiteY30" fmla="*/ 1051213 h 1858154"/>
              <a:gd name="connsiteX31" fmla="*/ 5829381 w 9288370"/>
              <a:gd name="connsiteY31" fmla="*/ 1046878 h 1858154"/>
              <a:gd name="connsiteX32" fmla="*/ 5943596 w 9288370"/>
              <a:gd name="connsiteY32" fmla="*/ 1043237 h 1858154"/>
              <a:gd name="connsiteX33" fmla="*/ 5985730 w 9288370"/>
              <a:gd name="connsiteY33" fmla="*/ 1035396 h 1858154"/>
              <a:gd name="connsiteX34" fmla="*/ 6103109 w 9288370"/>
              <a:gd name="connsiteY34" fmla="*/ 1019019 h 1858154"/>
              <a:gd name="connsiteX35" fmla="*/ 6222406 w 9288370"/>
              <a:gd name="connsiteY35" fmla="*/ 985341 h 1858154"/>
              <a:gd name="connsiteX36" fmla="*/ 6598672 w 9288370"/>
              <a:gd name="connsiteY36" fmla="*/ 902062 h 1858154"/>
              <a:gd name="connsiteX37" fmla="*/ 6766149 w 9288370"/>
              <a:gd name="connsiteY37" fmla="*/ 846132 h 1858154"/>
              <a:gd name="connsiteX38" fmla="*/ 6886312 w 9288370"/>
              <a:gd name="connsiteY38" fmla="*/ 781877 h 1858154"/>
              <a:gd name="connsiteX39" fmla="*/ 7006457 w 9288370"/>
              <a:gd name="connsiteY39" fmla="*/ 699758 h 1858154"/>
              <a:gd name="connsiteX40" fmla="*/ 7231643 w 9288370"/>
              <a:gd name="connsiteY40" fmla="*/ 640778 h 1858154"/>
              <a:gd name="connsiteX41" fmla="*/ 7363123 w 9288370"/>
              <a:gd name="connsiteY41" fmla="*/ 593682 h 1858154"/>
              <a:gd name="connsiteX42" fmla="*/ 7588368 w 9288370"/>
              <a:gd name="connsiteY42" fmla="*/ 531129 h 1858154"/>
              <a:gd name="connsiteX43" fmla="*/ 7952094 w 9288370"/>
              <a:gd name="connsiteY43" fmla="*/ 409302 h 1858154"/>
              <a:gd name="connsiteX44" fmla="*/ 8231938 w 9288370"/>
              <a:gd name="connsiteY44" fmla="*/ 259259 h 1858154"/>
              <a:gd name="connsiteX45" fmla="*/ 8428864 w 9288370"/>
              <a:gd name="connsiteY45" fmla="*/ 208471 h 1858154"/>
              <a:gd name="connsiteX46" fmla="*/ 8616510 w 9288370"/>
              <a:gd name="connsiteY46" fmla="*/ 161973 h 1858154"/>
              <a:gd name="connsiteX47" fmla="*/ 8826766 w 9288370"/>
              <a:gd name="connsiteY47" fmla="*/ 152111 h 1858154"/>
              <a:gd name="connsiteX48" fmla="*/ 8917647 w 9288370"/>
              <a:gd name="connsiteY48" fmla="*/ 112232 h 1858154"/>
              <a:gd name="connsiteX49" fmla="*/ 9182272 w 9288370"/>
              <a:gd name="connsiteY49" fmla="*/ 37171 h 1858154"/>
              <a:gd name="connsiteX50" fmla="*/ 9232990 w 9288370"/>
              <a:gd name="connsiteY50" fmla="*/ 24074 h 1858154"/>
              <a:gd name="connsiteX51" fmla="*/ 9288370 w 9288370"/>
              <a:gd name="connsiteY51" fmla="*/ 0 h 1858154"/>
              <a:gd name="connsiteX52" fmla="*/ 0 w 9288370"/>
              <a:gd name="connsiteY52" fmla="*/ 0 h 1858154"/>
              <a:gd name="connsiteX53" fmla="*/ 0 w 9288370"/>
              <a:gd name="connsiteY53" fmla="*/ 1858154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172940 w 9288370"/>
              <a:gd name="connsiteY2" fmla="*/ 1764711 h 1858154"/>
              <a:gd name="connsiteX3" fmla="*/ 643407 w 9288370"/>
              <a:gd name="connsiteY3" fmla="*/ 1597763 h 1858154"/>
              <a:gd name="connsiteX4" fmla="*/ 971617 w 9288370"/>
              <a:gd name="connsiteY4" fmla="*/ 1522494 h 1858154"/>
              <a:gd name="connsiteX5" fmla="*/ 1186668 w 9288370"/>
              <a:gd name="connsiteY5" fmla="*/ 1521861 h 1858154"/>
              <a:gd name="connsiteX6" fmla="*/ 1456865 w 9288370"/>
              <a:gd name="connsiteY6" fmla="*/ 1510292 h 1858154"/>
              <a:gd name="connsiteX7" fmla="*/ 1463005 w 9288370"/>
              <a:gd name="connsiteY7" fmla="*/ 1511279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2101780 w 9288370"/>
              <a:gd name="connsiteY10" fmla="*/ 1409907 h 1858154"/>
              <a:gd name="connsiteX11" fmla="*/ 2244830 w 9288370"/>
              <a:gd name="connsiteY11" fmla="*/ 1388540 h 1858154"/>
              <a:gd name="connsiteX12" fmla="*/ 2428648 w 9288370"/>
              <a:gd name="connsiteY12" fmla="*/ 1372736 h 1858154"/>
              <a:gd name="connsiteX13" fmla="*/ 2645882 w 9288370"/>
              <a:gd name="connsiteY13" fmla="*/ 1341971 h 1858154"/>
              <a:gd name="connsiteX14" fmla="*/ 2707413 w 9288370"/>
              <a:gd name="connsiteY14" fmla="*/ 1347156 h 1858154"/>
              <a:gd name="connsiteX15" fmla="*/ 2843134 w 9288370"/>
              <a:gd name="connsiteY15" fmla="*/ 1323561 h 1858154"/>
              <a:gd name="connsiteX16" fmla="*/ 2923804 w 9288370"/>
              <a:gd name="connsiteY16" fmla="*/ 1314224 h 1858154"/>
              <a:gd name="connsiteX17" fmla="*/ 2953618 w 9288370"/>
              <a:gd name="connsiteY17" fmla="*/ 1318186 h 1858154"/>
              <a:gd name="connsiteX18" fmla="*/ 2995816 w 9288370"/>
              <a:gd name="connsiteY18" fmla="*/ 1318670 h 1858154"/>
              <a:gd name="connsiteX19" fmla="*/ 3444611 w 9288370"/>
              <a:gd name="connsiteY19" fmla="*/ 1236739 h 1858154"/>
              <a:gd name="connsiteX20" fmla="*/ 3925616 w 9288370"/>
              <a:gd name="connsiteY20" fmla="*/ 1253751 h 1858154"/>
              <a:gd name="connsiteX21" fmla="*/ 3995849 w 9288370"/>
              <a:gd name="connsiteY21" fmla="*/ 1272939 h 1858154"/>
              <a:gd name="connsiteX22" fmla="*/ 4190310 w 9288370"/>
              <a:gd name="connsiteY22" fmla="*/ 1307786 h 1858154"/>
              <a:gd name="connsiteX23" fmla="*/ 4575478 w 9288370"/>
              <a:gd name="connsiteY23" fmla="*/ 1261726 h 1858154"/>
              <a:gd name="connsiteX24" fmla="*/ 4650026 w 9288370"/>
              <a:gd name="connsiteY24" fmla="*/ 1265798 h 1858154"/>
              <a:gd name="connsiteX25" fmla="*/ 4792008 w 9288370"/>
              <a:gd name="connsiteY25" fmla="*/ 1243899 h 1858154"/>
              <a:gd name="connsiteX26" fmla="*/ 4954126 w 9288370"/>
              <a:gd name="connsiteY26" fmla="*/ 1204617 h 1858154"/>
              <a:gd name="connsiteX27" fmla="*/ 5309678 w 9288370"/>
              <a:gd name="connsiteY27" fmla="*/ 1128278 h 1858154"/>
              <a:gd name="connsiteX28" fmla="*/ 5474724 w 9288370"/>
              <a:gd name="connsiteY28" fmla="*/ 1091167 h 1858154"/>
              <a:gd name="connsiteX29" fmla="*/ 5776618 w 9288370"/>
              <a:gd name="connsiteY29" fmla="*/ 1053037 h 1858154"/>
              <a:gd name="connsiteX30" fmla="*/ 5785786 w 9288370"/>
              <a:gd name="connsiteY30" fmla="*/ 1051213 h 1858154"/>
              <a:gd name="connsiteX31" fmla="*/ 5829381 w 9288370"/>
              <a:gd name="connsiteY31" fmla="*/ 1046878 h 1858154"/>
              <a:gd name="connsiteX32" fmla="*/ 5943596 w 9288370"/>
              <a:gd name="connsiteY32" fmla="*/ 1043237 h 1858154"/>
              <a:gd name="connsiteX33" fmla="*/ 5985730 w 9288370"/>
              <a:gd name="connsiteY33" fmla="*/ 1035396 h 1858154"/>
              <a:gd name="connsiteX34" fmla="*/ 6103109 w 9288370"/>
              <a:gd name="connsiteY34" fmla="*/ 1019019 h 1858154"/>
              <a:gd name="connsiteX35" fmla="*/ 6222406 w 9288370"/>
              <a:gd name="connsiteY35" fmla="*/ 985341 h 1858154"/>
              <a:gd name="connsiteX36" fmla="*/ 6598672 w 9288370"/>
              <a:gd name="connsiteY36" fmla="*/ 902062 h 1858154"/>
              <a:gd name="connsiteX37" fmla="*/ 6766149 w 9288370"/>
              <a:gd name="connsiteY37" fmla="*/ 846132 h 1858154"/>
              <a:gd name="connsiteX38" fmla="*/ 6886312 w 9288370"/>
              <a:gd name="connsiteY38" fmla="*/ 781877 h 1858154"/>
              <a:gd name="connsiteX39" fmla="*/ 7006457 w 9288370"/>
              <a:gd name="connsiteY39" fmla="*/ 699758 h 1858154"/>
              <a:gd name="connsiteX40" fmla="*/ 7231643 w 9288370"/>
              <a:gd name="connsiteY40" fmla="*/ 640778 h 1858154"/>
              <a:gd name="connsiteX41" fmla="*/ 7363123 w 9288370"/>
              <a:gd name="connsiteY41" fmla="*/ 593682 h 1858154"/>
              <a:gd name="connsiteX42" fmla="*/ 7588368 w 9288370"/>
              <a:gd name="connsiteY42" fmla="*/ 531129 h 1858154"/>
              <a:gd name="connsiteX43" fmla="*/ 7952094 w 9288370"/>
              <a:gd name="connsiteY43" fmla="*/ 409302 h 1858154"/>
              <a:gd name="connsiteX44" fmla="*/ 8231938 w 9288370"/>
              <a:gd name="connsiteY44" fmla="*/ 259259 h 1858154"/>
              <a:gd name="connsiteX45" fmla="*/ 8428864 w 9288370"/>
              <a:gd name="connsiteY45" fmla="*/ 208471 h 1858154"/>
              <a:gd name="connsiteX46" fmla="*/ 8616510 w 9288370"/>
              <a:gd name="connsiteY46" fmla="*/ 161973 h 1858154"/>
              <a:gd name="connsiteX47" fmla="*/ 8826766 w 9288370"/>
              <a:gd name="connsiteY47" fmla="*/ 152111 h 1858154"/>
              <a:gd name="connsiteX48" fmla="*/ 8917647 w 9288370"/>
              <a:gd name="connsiteY48" fmla="*/ 112232 h 1858154"/>
              <a:gd name="connsiteX49" fmla="*/ 9182272 w 9288370"/>
              <a:gd name="connsiteY49" fmla="*/ 37171 h 1858154"/>
              <a:gd name="connsiteX50" fmla="*/ 9232990 w 9288370"/>
              <a:gd name="connsiteY50" fmla="*/ 24074 h 1858154"/>
              <a:gd name="connsiteX51" fmla="*/ 9288370 w 9288370"/>
              <a:gd name="connsiteY51" fmla="*/ 0 h 1858154"/>
              <a:gd name="connsiteX52" fmla="*/ 0 w 9288370"/>
              <a:gd name="connsiteY52" fmla="*/ 0 h 1858154"/>
              <a:gd name="connsiteX53" fmla="*/ 0 w 9288370"/>
              <a:gd name="connsiteY53" fmla="*/ 1858154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172940 w 9288370"/>
              <a:gd name="connsiteY2" fmla="*/ 1764711 h 1858154"/>
              <a:gd name="connsiteX3" fmla="*/ 454148 w 9288370"/>
              <a:gd name="connsiteY3" fmla="*/ 1669800 h 1858154"/>
              <a:gd name="connsiteX4" fmla="*/ 971617 w 9288370"/>
              <a:gd name="connsiteY4" fmla="*/ 1522494 h 1858154"/>
              <a:gd name="connsiteX5" fmla="*/ 1186668 w 9288370"/>
              <a:gd name="connsiteY5" fmla="*/ 1521861 h 1858154"/>
              <a:gd name="connsiteX6" fmla="*/ 1456865 w 9288370"/>
              <a:gd name="connsiteY6" fmla="*/ 1510292 h 1858154"/>
              <a:gd name="connsiteX7" fmla="*/ 1463005 w 9288370"/>
              <a:gd name="connsiteY7" fmla="*/ 1511279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2101780 w 9288370"/>
              <a:gd name="connsiteY10" fmla="*/ 1409907 h 1858154"/>
              <a:gd name="connsiteX11" fmla="*/ 2244830 w 9288370"/>
              <a:gd name="connsiteY11" fmla="*/ 1388540 h 1858154"/>
              <a:gd name="connsiteX12" fmla="*/ 2428648 w 9288370"/>
              <a:gd name="connsiteY12" fmla="*/ 1372736 h 1858154"/>
              <a:gd name="connsiteX13" fmla="*/ 2645882 w 9288370"/>
              <a:gd name="connsiteY13" fmla="*/ 1341971 h 1858154"/>
              <a:gd name="connsiteX14" fmla="*/ 2707413 w 9288370"/>
              <a:gd name="connsiteY14" fmla="*/ 1347156 h 1858154"/>
              <a:gd name="connsiteX15" fmla="*/ 2843134 w 9288370"/>
              <a:gd name="connsiteY15" fmla="*/ 1323561 h 1858154"/>
              <a:gd name="connsiteX16" fmla="*/ 2923804 w 9288370"/>
              <a:gd name="connsiteY16" fmla="*/ 1314224 h 1858154"/>
              <a:gd name="connsiteX17" fmla="*/ 2953618 w 9288370"/>
              <a:gd name="connsiteY17" fmla="*/ 1318186 h 1858154"/>
              <a:gd name="connsiteX18" fmla="*/ 2995816 w 9288370"/>
              <a:gd name="connsiteY18" fmla="*/ 1318670 h 1858154"/>
              <a:gd name="connsiteX19" fmla="*/ 3444611 w 9288370"/>
              <a:gd name="connsiteY19" fmla="*/ 1236739 h 1858154"/>
              <a:gd name="connsiteX20" fmla="*/ 3925616 w 9288370"/>
              <a:gd name="connsiteY20" fmla="*/ 1253751 h 1858154"/>
              <a:gd name="connsiteX21" fmla="*/ 3995849 w 9288370"/>
              <a:gd name="connsiteY21" fmla="*/ 1272939 h 1858154"/>
              <a:gd name="connsiteX22" fmla="*/ 4190310 w 9288370"/>
              <a:gd name="connsiteY22" fmla="*/ 1307786 h 1858154"/>
              <a:gd name="connsiteX23" fmla="*/ 4575478 w 9288370"/>
              <a:gd name="connsiteY23" fmla="*/ 1261726 h 1858154"/>
              <a:gd name="connsiteX24" fmla="*/ 4650026 w 9288370"/>
              <a:gd name="connsiteY24" fmla="*/ 1265798 h 1858154"/>
              <a:gd name="connsiteX25" fmla="*/ 4792008 w 9288370"/>
              <a:gd name="connsiteY25" fmla="*/ 1243899 h 1858154"/>
              <a:gd name="connsiteX26" fmla="*/ 4954126 w 9288370"/>
              <a:gd name="connsiteY26" fmla="*/ 1204617 h 1858154"/>
              <a:gd name="connsiteX27" fmla="*/ 5309678 w 9288370"/>
              <a:gd name="connsiteY27" fmla="*/ 1128278 h 1858154"/>
              <a:gd name="connsiteX28" fmla="*/ 5474724 w 9288370"/>
              <a:gd name="connsiteY28" fmla="*/ 1091167 h 1858154"/>
              <a:gd name="connsiteX29" fmla="*/ 5776618 w 9288370"/>
              <a:gd name="connsiteY29" fmla="*/ 1053037 h 1858154"/>
              <a:gd name="connsiteX30" fmla="*/ 5785786 w 9288370"/>
              <a:gd name="connsiteY30" fmla="*/ 1051213 h 1858154"/>
              <a:gd name="connsiteX31" fmla="*/ 5829381 w 9288370"/>
              <a:gd name="connsiteY31" fmla="*/ 1046878 h 1858154"/>
              <a:gd name="connsiteX32" fmla="*/ 5943596 w 9288370"/>
              <a:gd name="connsiteY32" fmla="*/ 1043237 h 1858154"/>
              <a:gd name="connsiteX33" fmla="*/ 5985730 w 9288370"/>
              <a:gd name="connsiteY33" fmla="*/ 1035396 h 1858154"/>
              <a:gd name="connsiteX34" fmla="*/ 6103109 w 9288370"/>
              <a:gd name="connsiteY34" fmla="*/ 1019019 h 1858154"/>
              <a:gd name="connsiteX35" fmla="*/ 6222406 w 9288370"/>
              <a:gd name="connsiteY35" fmla="*/ 985341 h 1858154"/>
              <a:gd name="connsiteX36" fmla="*/ 6598672 w 9288370"/>
              <a:gd name="connsiteY36" fmla="*/ 902062 h 1858154"/>
              <a:gd name="connsiteX37" fmla="*/ 6766149 w 9288370"/>
              <a:gd name="connsiteY37" fmla="*/ 846132 h 1858154"/>
              <a:gd name="connsiteX38" fmla="*/ 6886312 w 9288370"/>
              <a:gd name="connsiteY38" fmla="*/ 781877 h 1858154"/>
              <a:gd name="connsiteX39" fmla="*/ 7006457 w 9288370"/>
              <a:gd name="connsiteY39" fmla="*/ 699758 h 1858154"/>
              <a:gd name="connsiteX40" fmla="*/ 7231643 w 9288370"/>
              <a:gd name="connsiteY40" fmla="*/ 640778 h 1858154"/>
              <a:gd name="connsiteX41" fmla="*/ 7363123 w 9288370"/>
              <a:gd name="connsiteY41" fmla="*/ 593682 h 1858154"/>
              <a:gd name="connsiteX42" fmla="*/ 7588368 w 9288370"/>
              <a:gd name="connsiteY42" fmla="*/ 531129 h 1858154"/>
              <a:gd name="connsiteX43" fmla="*/ 7952094 w 9288370"/>
              <a:gd name="connsiteY43" fmla="*/ 409302 h 1858154"/>
              <a:gd name="connsiteX44" fmla="*/ 8231938 w 9288370"/>
              <a:gd name="connsiteY44" fmla="*/ 259259 h 1858154"/>
              <a:gd name="connsiteX45" fmla="*/ 8428864 w 9288370"/>
              <a:gd name="connsiteY45" fmla="*/ 208471 h 1858154"/>
              <a:gd name="connsiteX46" fmla="*/ 8616510 w 9288370"/>
              <a:gd name="connsiteY46" fmla="*/ 161973 h 1858154"/>
              <a:gd name="connsiteX47" fmla="*/ 8826766 w 9288370"/>
              <a:gd name="connsiteY47" fmla="*/ 152111 h 1858154"/>
              <a:gd name="connsiteX48" fmla="*/ 8917647 w 9288370"/>
              <a:gd name="connsiteY48" fmla="*/ 112232 h 1858154"/>
              <a:gd name="connsiteX49" fmla="*/ 9182272 w 9288370"/>
              <a:gd name="connsiteY49" fmla="*/ 37171 h 1858154"/>
              <a:gd name="connsiteX50" fmla="*/ 9232990 w 9288370"/>
              <a:gd name="connsiteY50" fmla="*/ 24074 h 1858154"/>
              <a:gd name="connsiteX51" fmla="*/ 9288370 w 9288370"/>
              <a:gd name="connsiteY51" fmla="*/ 0 h 1858154"/>
              <a:gd name="connsiteX52" fmla="*/ 0 w 9288370"/>
              <a:gd name="connsiteY52" fmla="*/ 0 h 1858154"/>
              <a:gd name="connsiteX53" fmla="*/ 0 w 9288370"/>
              <a:gd name="connsiteY53" fmla="*/ 1858154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172940 w 9288370"/>
              <a:gd name="connsiteY2" fmla="*/ 1764711 h 1858154"/>
              <a:gd name="connsiteX3" fmla="*/ 454148 w 9288370"/>
              <a:gd name="connsiteY3" fmla="*/ 1669800 h 1858154"/>
              <a:gd name="connsiteX4" fmla="*/ 971617 w 9288370"/>
              <a:gd name="connsiteY4" fmla="*/ 1522494 h 1858154"/>
              <a:gd name="connsiteX5" fmla="*/ 1186668 w 9288370"/>
              <a:gd name="connsiteY5" fmla="*/ 1521861 h 1858154"/>
              <a:gd name="connsiteX6" fmla="*/ 1456865 w 9288370"/>
              <a:gd name="connsiteY6" fmla="*/ 1510292 h 1858154"/>
              <a:gd name="connsiteX7" fmla="*/ 1463005 w 9288370"/>
              <a:gd name="connsiteY7" fmla="*/ 1511279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2101780 w 9288370"/>
              <a:gd name="connsiteY10" fmla="*/ 1409907 h 1858154"/>
              <a:gd name="connsiteX11" fmla="*/ 2244830 w 9288370"/>
              <a:gd name="connsiteY11" fmla="*/ 1388540 h 1858154"/>
              <a:gd name="connsiteX12" fmla="*/ 2428648 w 9288370"/>
              <a:gd name="connsiteY12" fmla="*/ 1372736 h 1858154"/>
              <a:gd name="connsiteX13" fmla="*/ 2645882 w 9288370"/>
              <a:gd name="connsiteY13" fmla="*/ 1341971 h 1858154"/>
              <a:gd name="connsiteX14" fmla="*/ 2707413 w 9288370"/>
              <a:gd name="connsiteY14" fmla="*/ 1347156 h 1858154"/>
              <a:gd name="connsiteX15" fmla="*/ 2843134 w 9288370"/>
              <a:gd name="connsiteY15" fmla="*/ 1323561 h 1858154"/>
              <a:gd name="connsiteX16" fmla="*/ 2923804 w 9288370"/>
              <a:gd name="connsiteY16" fmla="*/ 1314224 h 1858154"/>
              <a:gd name="connsiteX17" fmla="*/ 2953618 w 9288370"/>
              <a:gd name="connsiteY17" fmla="*/ 1318186 h 1858154"/>
              <a:gd name="connsiteX18" fmla="*/ 2995816 w 9288370"/>
              <a:gd name="connsiteY18" fmla="*/ 1318670 h 1858154"/>
              <a:gd name="connsiteX19" fmla="*/ 3444611 w 9288370"/>
              <a:gd name="connsiteY19" fmla="*/ 1236739 h 1858154"/>
              <a:gd name="connsiteX20" fmla="*/ 3925616 w 9288370"/>
              <a:gd name="connsiteY20" fmla="*/ 1253751 h 1858154"/>
              <a:gd name="connsiteX21" fmla="*/ 3995849 w 9288370"/>
              <a:gd name="connsiteY21" fmla="*/ 1272939 h 1858154"/>
              <a:gd name="connsiteX22" fmla="*/ 4190310 w 9288370"/>
              <a:gd name="connsiteY22" fmla="*/ 1307786 h 1858154"/>
              <a:gd name="connsiteX23" fmla="*/ 4575478 w 9288370"/>
              <a:gd name="connsiteY23" fmla="*/ 1261726 h 1858154"/>
              <a:gd name="connsiteX24" fmla="*/ 4650026 w 9288370"/>
              <a:gd name="connsiteY24" fmla="*/ 1265798 h 1858154"/>
              <a:gd name="connsiteX25" fmla="*/ 4792008 w 9288370"/>
              <a:gd name="connsiteY25" fmla="*/ 1243899 h 1858154"/>
              <a:gd name="connsiteX26" fmla="*/ 4954126 w 9288370"/>
              <a:gd name="connsiteY26" fmla="*/ 1204617 h 1858154"/>
              <a:gd name="connsiteX27" fmla="*/ 5309678 w 9288370"/>
              <a:gd name="connsiteY27" fmla="*/ 1128278 h 1858154"/>
              <a:gd name="connsiteX28" fmla="*/ 5474724 w 9288370"/>
              <a:gd name="connsiteY28" fmla="*/ 1091167 h 1858154"/>
              <a:gd name="connsiteX29" fmla="*/ 5776618 w 9288370"/>
              <a:gd name="connsiteY29" fmla="*/ 1053037 h 1858154"/>
              <a:gd name="connsiteX30" fmla="*/ 5785786 w 9288370"/>
              <a:gd name="connsiteY30" fmla="*/ 1051213 h 1858154"/>
              <a:gd name="connsiteX31" fmla="*/ 5829381 w 9288370"/>
              <a:gd name="connsiteY31" fmla="*/ 1046878 h 1858154"/>
              <a:gd name="connsiteX32" fmla="*/ 5943596 w 9288370"/>
              <a:gd name="connsiteY32" fmla="*/ 1043237 h 1858154"/>
              <a:gd name="connsiteX33" fmla="*/ 5985730 w 9288370"/>
              <a:gd name="connsiteY33" fmla="*/ 1035396 h 1858154"/>
              <a:gd name="connsiteX34" fmla="*/ 6103109 w 9288370"/>
              <a:gd name="connsiteY34" fmla="*/ 1019019 h 1858154"/>
              <a:gd name="connsiteX35" fmla="*/ 6222406 w 9288370"/>
              <a:gd name="connsiteY35" fmla="*/ 985341 h 1858154"/>
              <a:gd name="connsiteX36" fmla="*/ 6598672 w 9288370"/>
              <a:gd name="connsiteY36" fmla="*/ 902062 h 1858154"/>
              <a:gd name="connsiteX37" fmla="*/ 6766149 w 9288370"/>
              <a:gd name="connsiteY37" fmla="*/ 846132 h 1858154"/>
              <a:gd name="connsiteX38" fmla="*/ 6886312 w 9288370"/>
              <a:gd name="connsiteY38" fmla="*/ 781877 h 1858154"/>
              <a:gd name="connsiteX39" fmla="*/ 7006457 w 9288370"/>
              <a:gd name="connsiteY39" fmla="*/ 699758 h 1858154"/>
              <a:gd name="connsiteX40" fmla="*/ 7231643 w 9288370"/>
              <a:gd name="connsiteY40" fmla="*/ 640778 h 1858154"/>
              <a:gd name="connsiteX41" fmla="*/ 7363123 w 9288370"/>
              <a:gd name="connsiteY41" fmla="*/ 593682 h 1858154"/>
              <a:gd name="connsiteX42" fmla="*/ 7588368 w 9288370"/>
              <a:gd name="connsiteY42" fmla="*/ 531129 h 1858154"/>
              <a:gd name="connsiteX43" fmla="*/ 7952094 w 9288370"/>
              <a:gd name="connsiteY43" fmla="*/ 409302 h 1858154"/>
              <a:gd name="connsiteX44" fmla="*/ 8231938 w 9288370"/>
              <a:gd name="connsiteY44" fmla="*/ 259259 h 1858154"/>
              <a:gd name="connsiteX45" fmla="*/ 8428864 w 9288370"/>
              <a:gd name="connsiteY45" fmla="*/ 208471 h 1858154"/>
              <a:gd name="connsiteX46" fmla="*/ 8616510 w 9288370"/>
              <a:gd name="connsiteY46" fmla="*/ 161973 h 1858154"/>
              <a:gd name="connsiteX47" fmla="*/ 8826766 w 9288370"/>
              <a:gd name="connsiteY47" fmla="*/ 152111 h 1858154"/>
              <a:gd name="connsiteX48" fmla="*/ 8917647 w 9288370"/>
              <a:gd name="connsiteY48" fmla="*/ 112232 h 1858154"/>
              <a:gd name="connsiteX49" fmla="*/ 9182272 w 9288370"/>
              <a:gd name="connsiteY49" fmla="*/ 37171 h 1858154"/>
              <a:gd name="connsiteX50" fmla="*/ 9232990 w 9288370"/>
              <a:gd name="connsiteY50" fmla="*/ 24074 h 1858154"/>
              <a:gd name="connsiteX51" fmla="*/ 9288370 w 9288370"/>
              <a:gd name="connsiteY51" fmla="*/ 0 h 1858154"/>
              <a:gd name="connsiteX52" fmla="*/ 0 w 9288370"/>
              <a:gd name="connsiteY52" fmla="*/ 0 h 1858154"/>
              <a:gd name="connsiteX53" fmla="*/ 0 w 9288370"/>
              <a:gd name="connsiteY53" fmla="*/ 1858154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172940 w 9288370"/>
              <a:gd name="connsiteY2" fmla="*/ 1764711 h 1858154"/>
              <a:gd name="connsiteX3" fmla="*/ 454148 w 9288370"/>
              <a:gd name="connsiteY3" fmla="*/ 1669800 h 1858154"/>
              <a:gd name="connsiteX4" fmla="*/ 667158 w 9288370"/>
              <a:gd name="connsiteY4" fmla="*/ 1589385 h 1858154"/>
              <a:gd name="connsiteX5" fmla="*/ 1186668 w 9288370"/>
              <a:gd name="connsiteY5" fmla="*/ 1521861 h 1858154"/>
              <a:gd name="connsiteX6" fmla="*/ 1456865 w 9288370"/>
              <a:gd name="connsiteY6" fmla="*/ 1510292 h 1858154"/>
              <a:gd name="connsiteX7" fmla="*/ 1463005 w 9288370"/>
              <a:gd name="connsiteY7" fmla="*/ 1511279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2101780 w 9288370"/>
              <a:gd name="connsiteY10" fmla="*/ 1409907 h 1858154"/>
              <a:gd name="connsiteX11" fmla="*/ 2244830 w 9288370"/>
              <a:gd name="connsiteY11" fmla="*/ 1388540 h 1858154"/>
              <a:gd name="connsiteX12" fmla="*/ 2428648 w 9288370"/>
              <a:gd name="connsiteY12" fmla="*/ 1372736 h 1858154"/>
              <a:gd name="connsiteX13" fmla="*/ 2645882 w 9288370"/>
              <a:gd name="connsiteY13" fmla="*/ 1341971 h 1858154"/>
              <a:gd name="connsiteX14" fmla="*/ 2707413 w 9288370"/>
              <a:gd name="connsiteY14" fmla="*/ 1347156 h 1858154"/>
              <a:gd name="connsiteX15" fmla="*/ 2843134 w 9288370"/>
              <a:gd name="connsiteY15" fmla="*/ 1323561 h 1858154"/>
              <a:gd name="connsiteX16" fmla="*/ 2923804 w 9288370"/>
              <a:gd name="connsiteY16" fmla="*/ 1314224 h 1858154"/>
              <a:gd name="connsiteX17" fmla="*/ 2953618 w 9288370"/>
              <a:gd name="connsiteY17" fmla="*/ 1318186 h 1858154"/>
              <a:gd name="connsiteX18" fmla="*/ 2995816 w 9288370"/>
              <a:gd name="connsiteY18" fmla="*/ 1318670 h 1858154"/>
              <a:gd name="connsiteX19" fmla="*/ 3444611 w 9288370"/>
              <a:gd name="connsiteY19" fmla="*/ 1236739 h 1858154"/>
              <a:gd name="connsiteX20" fmla="*/ 3925616 w 9288370"/>
              <a:gd name="connsiteY20" fmla="*/ 1253751 h 1858154"/>
              <a:gd name="connsiteX21" fmla="*/ 3995849 w 9288370"/>
              <a:gd name="connsiteY21" fmla="*/ 1272939 h 1858154"/>
              <a:gd name="connsiteX22" fmla="*/ 4190310 w 9288370"/>
              <a:gd name="connsiteY22" fmla="*/ 1307786 h 1858154"/>
              <a:gd name="connsiteX23" fmla="*/ 4575478 w 9288370"/>
              <a:gd name="connsiteY23" fmla="*/ 1261726 h 1858154"/>
              <a:gd name="connsiteX24" fmla="*/ 4650026 w 9288370"/>
              <a:gd name="connsiteY24" fmla="*/ 1265798 h 1858154"/>
              <a:gd name="connsiteX25" fmla="*/ 4792008 w 9288370"/>
              <a:gd name="connsiteY25" fmla="*/ 1243899 h 1858154"/>
              <a:gd name="connsiteX26" fmla="*/ 4954126 w 9288370"/>
              <a:gd name="connsiteY26" fmla="*/ 1204617 h 1858154"/>
              <a:gd name="connsiteX27" fmla="*/ 5309678 w 9288370"/>
              <a:gd name="connsiteY27" fmla="*/ 1128278 h 1858154"/>
              <a:gd name="connsiteX28" fmla="*/ 5474724 w 9288370"/>
              <a:gd name="connsiteY28" fmla="*/ 1091167 h 1858154"/>
              <a:gd name="connsiteX29" fmla="*/ 5776618 w 9288370"/>
              <a:gd name="connsiteY29" fmla="*/ 1053037 h 1858154"/>
              <a:gd name="connsiteX30" fmla="*/ 5785786 w 9288370"/>
              <a:gd name="connsiteY30" fmla="*/ 1051213 h 1858154"/>
              <a:gd name="connsiteX31" fmla="*/ 5829381 w 9288370"/>
              <a:gd name="connsiteY31" fmla="*/ 1046878 h 1858154"/>
              <a:gd name="connsiteX32" fmla="*/ 5943596 w 9288370"/>
              <a:gd name="connsiteY32" fmla="*/ 1043237 h 1858154"/>
              <a:gd name="connsiteX33" fmla="*/ 5985730 w 9288370"/>
              <a:gd name="connsiteY33" fmla="*/ 1035396 h 1858154"/>
              <a:gd name="connsiteX34" fmla="*/ 6103109 w 9288370"/>
              <a:gd name="connsiteY34" fmla="*/ 1019019 h 1858154"/>
              <a:gd name="connsiteX35" fmla="*/ 6222406 w 9288370"/>
              <a:gd name="connsiteY35" fmla="*/ 985341 h 1858154"/>
              <a:gd name="connsiteX36" fmla="*/ 6598672 w 9288370"/>
              <a:gd name="connsiteY36" fmla="*/ 902062 h 1858154"/>
              <a:gd name="connsiteX37" fmla="*/ 6766149 w 9288370"/>
              <a:gd name="connsiteY37" fmla="*/ 846132 h 1858154"/>
              <a:gd name="connsiteX38" fmla="*/ 6886312 w 9288370"/>
              <a:gd name="connsiteY38" fmla="*/ 781877 h 1858154"/>
              <a:gd name="connsiteX39" fmla="*/ 7006457 w 9288370"/>
              <a:gd name="connsiteY39" fmla="*/ 699758 h 1858154"/>
              <a:gd name="connsiteX40" fmla="*/ 7231643 w 9288370"/>
              <a:gd name="connsiteY40" fmla="*/ 640778 h 1858154"/>
              <a:gd name="connsiteX41" fmla="*/ 7363123 w 9288370"/>
              <a:gd name="connsiteY41" fmla="*/ 593682 h 1858154"/>
              <a:gd name="connsiteX42" fmla="*/ 7588368 w 9288370"/>
              <a:gd name="connsiteY42" fmla="*/ 531129 h 1858154"/>
              <a:gd name="connsiteX43" fmla="*/ 7952094 w 9288370"/>
              <a:gd name="connsiteY43" fmla="*/ 409302 h 1858154"/>
              <a:gd name="connsiteX44" fmla="*/ 8231938 w 9288370"/>
              <a:gd name="connsiteY44" fmla="*/ 259259 h 1858154"/>
              <a:gd name="connsiteX45" fmla="*/ 8428864 w 9288370"/>
              <a:gd name="connsiteY45" fmla="*/ 208471 h 1858154"/>
              <a:gd name="connsiteX46" fmla="*/ 8616510 w 9288370"/>
              <a:gd name="connsiteY46" fmla="*/ 161973 h 1858154"/>
              <a:gd name="connsiteX47" fmla="*/ 8826766 w 9288370"/>
              <a:gd name="connsiteY47" fmla="*/ 152111 h 1858154"/>
              <a:gd name="connsiteX48" fmla="*/ 8917647 w 9288370"/>
              <a:gd name="connsiteY48" fmla="*/ 112232 h 1858154"/>
              <a:gd name="connsiteX49" fmla="*/ 9182272 w 9288370"/>
              <a:gd name="connsiteY49" fmla="*/ 37171 h 1858154"/>
              <a:gd name="connsiteX50" fmla="*/ 9232990 w 9288370"/>
              <a:gd name="connsiteY50" fmla="*/ 24074 h 1858154"/>
              <a:gd name="connsiteX51" fmla="*/ 9288370 w 9288370"/>
              <a:gd name="connsiteY51" fmla="*/ 0 h 1858154"/>
              <a:gd name="connsiteX52" fmla="*/ 0 w 9288370"/>
              <a:gd name="connsiteY52" fmla="*/ 0 h 1858154"/>
              <a:gd name="connsiteX53" fmla="*/ 0 w 9288370"/>
              <a:gd name="connsiteY53" fmla="*/ 1858154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172940 w 9288370"/>
              <a:gd name="connsiteY2" fmla="*/ 1764711 h 1858154"/>
              <a:gd name="connsiteX3" fmla="*/ 454148 w 9288370"/>
              <a:gd name="connsiteY3" fmla="*/ 1669800 h 1858154"/>
              <a:gd name="connsiteX4" fmla="*/ 667158 w 9288370"/>
              <a:gd name="connsiteY4" fmla="*/ 1589385 h 1858154"/>
              <a:gd name="connsiteX5" fmla="*/ 849294 w 9288370"/>
              <a:gd name="connsiteY5" fmla="*/ 1552735 h 1858154"/>
              <a:gd name="connsiteX6" fmla="*/ 1456865 w 9288370"/>
              <a:gd name="connsiteY6" fmla="*/ 1510292 h 1858154"/>
              <a:gd name="connsiteX7" fmla="*/ 1463005 w 9288370"/>
              <a:gd name="connsiteY7" fmla="*/ 1511279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2101780 w 9288370"/>
              <a:gd name="connsiteY10" fmla="*/ 1409907 h 1858154"/>
              <a:gd name="connsiteX11" fmla="*/ 2244830 w 9288370"/>
              <a:gd name="connsiteY11" fmla="*/ 1388540 h 1858154"/>
              <a:gd name="connsiteX12" fmla="*/ 2428648 w 9288370"/>
              <a:gd name="connsiteY12" fmla="*/ 1372736 h 1858154"/>
              <a:gd name="connsiteX13" fmla="*/ 2645882 w 9288370"/>
              <a:gd name="connsiteY13" fmla="*/ 1341971 h 1858154"/>
              <a:gd name="connsiteX14" fmla="*/ 2707413 w 9288370"/>
              <a:gd name="connsiteY14" fmla="*/ 1347156 h 1858154"/>
              <a:gd name="connsiteX15" fmla="*/ 2843134 w 9288370"/>
              <a:gd name="connsiteY15" fmla="*/ 1323561 h 1858154"/>
              <a:gd name="connsiteX16" fmla="*/ 2923804 w 9288370"/>
              <a:gd name="connsiteY16" fmla="*/ 1314224 h 1858154"/>
              <a:gd name="connsiteX17" fmla="*/ 2953618 w 9288370"/>
              <a:gd name="connsiteY17" fmla="*/ 1318186 h 1858154"/>
              <a:gd name="connsiteX18" fmla="*/ 2995816 w 9288370"/>
              <a:gd name="connsiteY18" fmla="*/ 1318670 h 1858154"/>
              <a:gd name="connsiteX19" fmla="*/ 3444611 w 9288370"/>
              <a:gd name="connsiteY19" fmla="*/ 1236739 h 1858154"/>
              <a:gd name="connsiteX20" fmla="*/ 3925616 w 9288370"/>
              <a:gd name="connsiteY20" fmla="*/ 1253751 h 1858154"/>
              <a:gd name="connsiteX21" fmla="*/ 3995849 w 9288370"/>
              <a:gd name="connsiteY21" fmla="*/ 1272939 h 1858154"/>
              <a:gd name="connsiteX22" fmla="*/ 4190310 w 9288370"/>
              <a:gd name="connsiteY22" fmla="*/ 1307786 h 1858154"/>
              <a:gd name="connsiteX23" fmla="*/ 4575478 w 9288370"/>
              <a:gd name="connsiteY23" fmla="*/ 1261726 h 1858154"/>
              <a:gd name="connsiteX24" fmla="*/ 4650026 w 9288370"/>
              <a:gd name="connsiteY24" fmla="*/ 1265798 h 1858154"/>
              <a:gd name="connsiteX25" fmla="*/ 4792008 w 9288370"/>
              <a:gd name="connsiteY25" fmla="*/ 1243899 h 1858154"/>
              <a:gd name="connsiteX26" fmla="*/ 4954126 w 9288370"/>
              <a:gd name="connsiteY26" fmla="*/ 1204617 h 1858154"/>
              <a:gd name="connsiteX27" fmla="*/ 5309678 w 9288370"/>
              <a:gd name="connsiteY27" fmla="*/ 1128278 h 1858154"/>
              <a:gd name="connsiteX28" fmla="*/ 5474724 w 9288370"/>
              <a:gd name="connsiteY28" fmla="*/ 1091167 h 1858154"/>
              <a:gd name="connsiteX29" fmla="*/ 5776618 w 9288370"/>
              <a:gd name="connsiteY29" fmla="*/ 1053037 h 1858154"/>
              <a:gd name="connsiteX30" fmla="*/ 5785786 w 9288370"/>
              <a:gd name="connsiteY30" fmla="*/ 1051213 h 1858154"/>
              <a:gd name="connsiteX31" fmla="*/ 5829381 w 9288370"/>
              <a:gd name="connsiteY31" fmla="*/ 1046878 h 1858154"/>
              <a:gd name="connsiteX32" fmla="*/ 5943596 w 9288370"/>
              <a:gd name="connsiteY32" fmla="*/ 1043237 h 1858154"/>
              <a:gd name="connsiteX33" fmla="*/ 5985730 w 9288370"/>
              <a:gd name="connsiteY33" fmla="*/ 1035396 h 1858154"/>
              <a:gd name="connsiteX34" fmla="*/ 6103109 w 9288370"/>
              <a:gd name="connsiteY34" fmla="*/ 1019019 h 1858154"/>
              <a:gd name="connsiteX35" fmla="*/ 6222406 w 9288370"/>
              <a:gd name="connsiteY35" fmla="*/ 985341 h 1858154"/>
              <a:gd name="connsiteX36" fmla="*/ 6598672 w 9288370"/>
              <a:gd name="connsiteY36" fmla="*/ 902062 h 1858154"/>
              <a:gd name="connsiteX37" fmla="*/ 6766149 w 9288370"/>
              <a:gd name="connsiteY37" fmla="*/ 846132 h 1858154"/>
              <a:gd name="connsiteX38" fmla="*/ 6886312 w 9288370"/>
              <a:gd name="connsiteY38" fmla="*/ 781877 h 1858154"/>
              <a:gd name="connsiteX39" fmla="*/ 7006457 w 9288370"/>
              <a:gd name="connsiteY39" fmla="*/ 699758 h 1858154"/>
              <a:gd name="connsiteX40" fmla="*/ 7231643 w 9288370"/>
              <a:gd name="connsiteY40" fmla="*/ 640778 h 1858154"/>
              <a:gd name="connsiteX41" fmla="*/ 7363123 w 9288370"/>
              <a:gd name="connsiteY41" fmla="*/ 593682 h 1858154"/>
              <a:gd name="connsiteX42" fmla="*/ 7588368 w 9288370"/>
              <a:gd name="connsiteY42" fmla="*/ 531129 h 1858154"/>
              <a:gd name="connsiteX43" fmla="*/ 7952094 w 9288370"/>
              <a:gd name="connsiteY43" fmla="*/ 409302 h 1858154"/>
              <a:gd name="connsiteX44" fmla="*/ 8231938 w 9288370"/>
              <a:gd name="connsiteY44" fmla="*/ 259259 h 1858154"/>
              <a:gd name="connsiteX45" fmla="*/ 8428864 w 9288370"/>
              <a:gd name="connsiteY45" fmla="*/ 208471 h 1858154"/>
              <a:gd name="connsiteX46" fmla="*/ 8616510 w 9288370"/>
              <a:gd name="connsiteY46" fmla="*/ 161973 h 1858154"/>
              <a:gd name="connsiteX47" fmla="*/ 8826766 w 9288370"/>
              <a:gd name="connsiteY47" fmla="*/ 152111 h 1858154"/>
              <a:gd name="connsiteX48" fmla="*/ 8917647 w 9288370"/>
              <a:gd name="connsiteY48" fmla="*/ 112232 h 1858154"/>
              <a:gd name="connsiteX49" fmla="*/ 9182272 w 9288370"/>
              <a:gd name="connsiteY49" fmla="*/ 37171 h 1858154"/>
              <a:gd name="connsiteX50" fmla="*/ 9232990 w 9288370"/>
              <a:gd name="connsiteY50" fmla="*/ 24074 h 1858154"/>
              <a:gd name="connsiteX51" fmla="*/ 9288370 w 9288370"/>
              <a:gd name="connsiteY51" fmla="*/ 0 h 1858154"/>
              <a:gd name="connsiteX52" fmla="*/ 0 w 9288370"/>
              <a:gd name="connsiteY52" fmla="*/ 0 h 1858154"/>
              <a:gd name="connsiteX53" fmla="*/ 0 w 9288370"/>
              <a:gd name="connsiteY53" fmla="*/ 1858154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172940 w 9288370"/>
              <a:gd name="connsiteY2" fmla="*/ 1764711 h 1858154"/>
              <a:gd name="connsiteX3" fmla="*/ 454148 w 9288370"/>
              <a:gd name="connsiteY3" fmla="*/ 1669800 h 1858154"/>
              <a:gd name="connsiteX4" fmla="*/ 667158 w 9288370"/>
              <a:gd name="connsiteY4" fmla="*/ 1589385 h 1858154"/>
              <a:gd name="connsiteX5" fmla="*/ 849294 w 9288370"/>
              <a:gd name="connsiteY5" fmla="*/ 1552735 h 1858154"/>
              <a:gd name="connsiteX6" fmla="*/ 1456865 w 9288370"/>
              <a:gd name="connsiteY6" fmla="*/ 1510292 h 1858154"/>
              <a:gd name="connsiteX7" fmla="*/ 1051573 w 9288370"/>
              <a:gd name="connsiteY7" fmla="*/ 1521570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2101780 w 9288370"/>
              <a:gd name="connsiteY10" fmla="*/ 1409907 h 1858154"/>
              <a:gd name="connsiteX11" fmla="*/ 2244830 w 9288370"/>
              <a:gd name="connsiteY11" fmla="*/ 1388540 h 1858154"/>
              <a:gd name="connsiteX12" fmla="*/ 2428648 w 9288370"/>
              <a:gd name="connsiteY12" fmla="*/ 1372736 h 1858154"/>
              <a:gd name="connsiteX13" fmla="*/ 2645882 w 9288370"/>
              <a:gd name="connsiteY13" fmla="*/ 1341971 h 1858154"/>
              <a:gd name="connsiteX14" fmla="*/ 2707413 w 9288370"/>
              <a:gd name="connsiteY14" fmla="*/ 1347156 h 1858154"/>
              <a:gd name="connsiteX15" fmla="*/ 2843134 w 9288370"/>
              <a:gd name="connsiteY15" fmla="*/ 1323561 h 1858154"/>
              <a:gd name="connsiteX16" fmla="*/ 2923804 w 9288370"/>
              <a:gd name="connsiteY16" fmla="*/ 1314224 h 1858154"/>
              <a:gd name="connsiteX17" fmla="*/ 2953618 w 9288370"/>
              <a:gd name="connsiteY17" fmla="*/ 1318186 h 1858154"/>
              <a:gd name="connsiteX18" fmla="*/ 2995816 w 9288370"/>
              <a:gd name="connsiteY18" fmla="*/ 1318670 h 1858154"/>
              <a:gd name="connsiteX19" fmla="*/ 3444611 w 9288370"/>
              <a:gd name="connsiteY19" fmla="*/ 1236739 h 1858154"/>
              <a:gd name="connsiteX20" fmla="*/ 3925616 w 9288370"/>
              <a:gd name="connsiteY20" fmla="*/ 1253751 h 1858154"/>
              <a:gd name="connsiteX21" fmla="*/ 3995849 w 9288370"/>
              <a:gd name="connsiteY21" fmla="*/ 1272939 h 1858154"/>
              <a:gd name="connsiteX22" fmla="*/ 4190310 w 9288370"/>
              <a:gd name="connsiteY22" fmla="*/ 1307786 h 1858154"/>
              <a:gd name="connsiteX23" fmla="*/ 4575478 w 9288370"/>
              <a:gd name="connsiteY23" fmla="*/ 1261726 h 1858154"/>
              <a:gd name="connsiteX24" fmla="*/ 4650026 w 9288370"/>
              <a:gd name="connsiteY24" fmla="*/ 1265798 h 1858154"/>
              <a:gd name="connsiteX25" fmla="*/ 4792008 w 9288370"/>
              <a:gd name="connsiteY25" fmla="*/ 1243899 h 1858154"/>
              <a:gd name="connsiteX26" fmla="*/ 4954126 w 9288370"/>
              <a:gd name="connsiteY26" fmla="*/ 1204617 h 1858154"/>
              <a:gd name="connsiteX27" fmla="*/ 5309678 w 9288370"/>
              <a:gd name="connsiteY27" fmla="*/ 1128278 h 1858154"/>
              <a:gd name="connsiteX28" fmla="*/ 5474724 w 9288370"/>
              <a:gd name="connsiteY28" fmla="*/ 1091167 h 1858154"/>
              <a:gd name="connsiteX29" fmla="*/ 5776618 w 9288370"/>
              <a:gd name="connsiteY29" fmla="*/ 1053037 h 1858154"/>
              <a:gd name="connsiteX30" fmla="*/ 5785786 w 9288370"/>
              <a:gd name="connsiteY30" fmla="*/ 1051213 h 1858154"/>
              <a:gd name="connsiteX31" fmla="*/ 5829381 w 9288370"/>
              <a:gd name="connsiteY31" fmla="*/ 1046878 h 1858154"/>
              <a:gd name="connsiteX32" fmla="*/ 5943596 w 9288370"/>
              <a:gd name="connsiteY32" fmla="*/ 1043237 h 1858154"/>
              <a:gd name="connsiteX33" fmla="*/ 5985730 w 9288370"/>
              <a:gd name="connsiteY33" fmla="*/ 1035396 h 1858154"/>
              <a:gd name="connsiteX34" fmla="*/ 6103109 w 9288370"/>
              <a:gd name="connsiteY34" fmla="*/ 1019019 h 1858154"/>
              <a:gd name="connsiteX35" fmla="*/ 6222406 w 9288370"/>
              <a:gd name="connsiteY35" fmla="*/ 985341 h 1858154"/>
              <a:gd name="connsiteX36" fmla="*/ 6598672 w 9288370"/>
              <a:gd name="connsiteY36" fmla="*/ 902062 h 1858154"/>
              <a:gd name="connsiteX37" fmla="*/ 6766149 w 9288370"/>
              <a:gd name="connsiteY37" fmla="*/ 846132 h 1858154"/>
              <a:gd name="connsiteX38" fmla="*/ 6886312 w 9288370"/>
              <a:gd name="connsiteY38" fmla="*/ 781877 h 1858154"/>
              <a:gd name="connsiteX39" fmla="*/ 7006457 w 9288370"/>
              <a:gd name="connsiteY39" fmla="*/ 699758 h 1858154"/>
              <a:gd name="connsiteX40" fmla="*/ 7231643 w 9288370"/>
              <a:gd name="connsiteY40" fmla="*/ 640778 h 1858154"/>
              <a:gd name="connsiteX41" fmla="*/ 7363123 w 9288370"/>
              <a:gd name="connsiteY41" fmla="*/ 593682 h 1858154"/>
              <a:gd name="connsiteX42" fmla="*/ 7588368 w 9288370"/>
              <a:gd name="connsiteY42" fmla="*/ 531129 h 1858154"/>
              <a:gd name="connsiteX43" fmla="*/ 7952094 w 9288370"/>
              <a:gd name="connsiteY43" fmla="*/ 409302 h 1858154"/>
              <a:gd name="connsiteX44" fmla="*/ 8231938 w 9288370"/>
              <a:gd name="connsiteY44" fmla="*/ 259259 h 1858154"/>
              <a:gd name="connsiteX45" fmla="*/ 8428864 w 9288370"/>
              <a:gd name="connsiteY45" fmla="*/ 208471 h 1858154"/>
              <a:gd name="connsiteX46" fmla="*/ 8616510 w 9288370"/>
              <a:gd name="connsiteY46" fmla="*/ 161973 h 1858154"/>
              <a:gd name="connsiteX47" fmla="*/ 8826766 w 9288370"/>
              <a:gd name="connsiteY47" fmla="*/ 152111 h 1858154"/>
              <a:gd name="connsiteX48" fmla="*/ 8917647 w 9288370"/>
              <a:gd name="connsiteY48" fmla="*/ 112232 h 1858154"/>
              <a:gd name="connsiteX49" fmla="*/ 9182272 w 9288370"/>
              <a:gd name="connsiteY49" fmla="*/ 37171 h 1858154"/>
              <a:gd name="connsiteX50" fmla="*/ 9232990 w 9288370"/>
              <a:gd name="connsiteY50" fmla="*/ 24074 h 1858154"/>
              <a:gd name="connsiteX51" fmla="*/ 9288370 w 9288370"/>
              <a:gd name="connsiteY51" fmla="*/ 0 h 1858154"/>
              <a:gd name="connsiteX52" fmla="*/ 0 w 9288370"/>
              <a:gd name="connsiteY52" fmla="*/ 0 h 1858154"/>
              <a:gd name="connsiteX53" fmla="*/ 0 w 9288370"/>
              <a:gd name="connsiteY53" fmla="*/ 1858154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172940 w 9288370"/>
              <a:gd name="connsiteY2" fmla="*/ 1764711 h 1858154"/>
              <a:gd name="connsiteX3" fmla="*/ 388319 w 9288370"/>
              <a:gd name="connsiteY3" fmla="*/ 1690382 h 1858154"/>
              <a:gd name="connsiteX4" fmla="*/ 667158 w 9288370"/>
              <a:gd name="connsiteY4" fmla="*/ 1589385 h 1858154"/>
              <a:gd name="connsiteX5" fmla="*/ 849294 w 9288370"/>
              <a:gd name="connsiteY5" fmla="*/ 1552735 h 1858154"/>
              <a:gd name="connsiteX6" fmla="*/ 1456865 w 9288370"/>
              <a:gd name="connsiteY6" fmla="*/ 1510292 h 1858154"/>
              <a:gd name="connsiteX7" fmla="*/ 1051573 w 9288370"/>
              <a:gd name="connsiteY7" fmla="*/ 1521570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2101780 w 9288370"/>
              <a:gd name="connsiteY10" fmla="*/ 1409907 h 1858154"/>
              <a:gd name="connsiteX11" fmla="*/ 2244830 w 9288370"/>
              <a:gd name="connsiteY11" fmla="*/ 1388540 h 1858154"/>
              <a:gd name="connsiteX12" fmla="*/ 2428648 w 9288370"/>
              <a:gd name="connsiteY12" fmla="*/ 1372736 h 1858154"/>
              <a:gd name="connsiteX13" fmla="*/ 2645882 w 9288370"/>
              <a:gd name="connsiteY13" fmla="*/ 1341971 h 1858154"/>
              <a:gd name="connsiteX14" fmla="*/ 2707413 w 9288370"/>
              <a:gd name="connsiteY14" fmla="*/ 1347156 h 1858154"/>
              <a:gd name="connsiteX15" fmla="*/ 2843134 w 9288370"/>
              <a:gd name="connsiteY15" fmla="*/ 1323561 h 1858154"/>
              <a:gd name="connsiteX16" fmla="*/ 2923804 w 9288370"/>
              <a:gd name="connsiteY16" fmla="*/ 1314224 h 1858154"/>
              <a:gd name="connsiteX17" fmla="*/ 2953618 w 9288370"/>
              <a:gd name="connsiteY17" fmla="*/ 1318186 h 1858154"/>
              <a:gd name="connsiteX18" fmla="*/ 2995816 w 9288370"/>
              <a:gd name="connsiteY18" fmla="*/ 1318670 h 1858154"/>
              <a:gd name="connsiteX19" fmla="*/ 3444611 w 9288370"/>
              <a:gd name="connsiteY19" fmla="*/ 1236739 h 1858154"/>
              <a:gd name="connsiteX20" fmla="*/ 3925616 w 9288370"/>
              <a:gd name="connsiteY20" fmla="*/ 1253751 h 1858154"/>
              <a:gd name="connsiteX21" fmla="*/ 3995849 w 9288370"/>
              <a:gd name="connsiteY21" fmla="*/ 1272939 h 1858154"/>
              <a:gd name="connsiteX22" fmla="*/ 4190310 w 9288370"/>
              <a:gd name="connsiteY22" fmla="*/ 1307786 h 1858154"/>
              <a:gd name="connsiteX23" fmla="*/ 4575478 w 9288370"/>
              <a:gd name="connsiteY23" fmla="*/ 1261726 h 1858154"/>
              <a:gd name="connsiteX24" fmla="*/ 4650026 w 9288370"/>
              <a:gd name="connsiteY24" fmla="*/ 1265798 h 1858154"/>
              <a:gd name="connsiteX25" fmla="*/ 4792008 w 9288370"/>
              <a:gd name="connsiteY25" fmla="*/ 1243899 h 1858154"/>
              <a:gd name="connsiteX26" fmla="*/ 4954126 w 9288370"/>
              <a:gd name="connsiteY26" fmla="*/ 1204617 h 1858154"/>
              <a:gd name="connsiteX27" fmla="*/ 5309678 w 9288370"/>
              <a:gd name="connsiteY27" fmla="*/ 1128278 h 1858154"/>
              <a:gd name="connsiteX28" fmla="*/ 5474724 w 9288370"/>
              <a:gd name="connsiteY28" fmla="*/ 1091167 h 1858154"/>
              <a:gd name="connsiteX29" fmla="*/ 5776618 w 9288370"/>
              <a:gd name="connsiteY29" fmla="*/ 1053037 h 1858154"/>
              <a:gd name="connsiteX30" fmla="*/ 5785786 w 9288370"/>
              <a:gd name="connsiteY30" fmla="*/ 1051213 h 1858154"/>
              <a:gd name="connsiteX31" fmla="*/ 5829381 w 9288370"/>
              <a:gd name="connsiteY31" fmla="*/ 1046878 h 1858154"/>
              <a:gd name="connsiteX32" fmla="*/ 5943596 w 9288370"/>
              <a:gd name="connsiteY32" fmla="*/ 1043237 h 1858154"/>
              <a:gd name="connsiteX33" fmla="*/ 5985730 w 9288370"/>
              <a:gd name="connsiteY33" fmla="*/ 1035396 h 1858154"/>
              <a:gd name="connsiteX34" fmla="*/ 6103109 w 9288370"/>
              <a:gd name="connsiteY34" fmla="*/ 1019019 h 1858154"/>
              <a:gd name="connsiteX35" fmla="*/ 6222406 w 9288370"/>
              <a:gd name="connsiteY35" fmla="*/ 985341 h 1858154"/>
              <a:gd name="connsiteX36" fmla="*/ 6598672 w 9288370"/>
              <a:gd name="connsiteY36" fmla="*/ 902062 h 1858154"/>
              <a:gd name="connsiteX37" fmla="*/ 6766149 w 9288370"/>
              <a:gd name="connsiteY37" fmla="*/ 846132 h 1858154"/>
              <a:gd name="connsiteX38" fmla="*/ 6886312 w 9288370"/>
              <a:gd name="connsiteY38" fmla="*/ 781877 h 1858154"/>
              <a:gd name="connsiteX39" fmla="*/ 7006457 w 9288370"/>
              <a:gd name="connsiteY39" fmla="*/ 699758 h 1858154"/>
              <a:gd name="connsiteX40" fmla="*/ 7231643 w 9288370"/>
              <a:gd name="connsiteY40" fmla="*/ 640778 h 1858154"/>
              <a:gd name="connsiteX41" fmla="*/ 7363123 w 9288370"/>
              <a:gd name="connsiteY41" fmla="*/ 593682 h 1858154"/>
              <a:gd name="connsiteX42" fmla="*/ 7588368 w 9288370"/>
              <a:gd name="connsiteY42" fmla="*/ 531129 h 1858154"/>
              <a:gd name="connsiteX43" fmla="*/ 7952094 w 9288370"/>
              <a:gd name="connsiteY43" fmla="*/ 409302 h 1858154"/>
              <a:gd name="connsiteX44" fmla="*/ 8231938 w 9288370"/>
              <a:gd name="connsiteY44" fmla="*/ 259259 h 1858154"/>
              <a:gd name="connsiteX45" fmla="*/ 8428864 w 9288370"/>
              <a:gd name="connsiteY45" fmla="*/ 208471 h 1858154"/>
              <a:gd name="connsiteX46" fmla="*/ 8616510 w 9288370"/>
              <a:gd name="connsiteY46" fmla="*/ 161973 h 1858154"/>
              <a:gd name="connsiteX47" fmla="*/ 8826766 w 9288370"/>
              <a:gd name="connsiteY47" fmla="*/ 152111 h 1858154"/>
              <a:gd name="connsiteX48" fmla="*/ 8917647 w 9288370"/>
              <a:gd name="connsiteY48" fmla="*/ 112232 h 1858154"/>
              <a:gd name="connsiteX49" fmla="*/ 9182272 w 9288370"/>
              <a:gd name="connsiteY49" fmla="*/ 37171 h 1858154"/>
              <a:gd name="connsiteX50" fmla="*/ 9232990 w 9288370"/>
              <a:gd name="connsiteY50" fmla="*/ 24074 h 1858154"/>
              <a:gd name="connsiteX51" fmla="*/ 9288370 w 9288370"/>
              <a:gd name="connsiteY51" fmla="*/ 0 h 1858154"/>
              <a:gd name="connsiteX52" fmla="*/ 0 w 9288370"/>
              <a:gd name="connsiteY52" fmla="*/ 0 h 1858154"/>
              <a:gd name="connsiteX53" fmla="*/ 0 w 9288370"/>
              <a:gd name="connsiteY53" fmla="*/ 1858154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172940 w 9288370"/>
              <a:gd name="connsiteY2" fmla="*/ 1764711 h 1858154"/>
              <a:gd name="connsiteX3" fmla="*/ 388319 w 9288370"/>
              <a:gd name="connsiteY3" fmla="*/ 1690382 h 1858154"/>
              <a:gd name="connsiteX4" fmla="*/ 667158 w 9288370"/>
              <a:gd name="connsiteY4" fmla="*/ 1589385 h 1858154"/>
              <a:gd name="connsiteX5" fmla="*/ 849294 w 9288370"/>
              <a:gd name="connsiteY5" fmla="*/ 1552735 h 1858154"/>
              <a:gd name="connsiteX6" fmla="*/ 1456865 w 9288370"/>
              <a:gd name="connsiteY6" fmla="*/ 1510292 h 1858154"/>
              <a:gd name="connsiteX7" fmla="*/ 1051573 w 9288370"/>
              <a:gd name="connsiteY7" fmla="*/ 1521570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2101780 w 9288370"/>
              <a:gd name="connsiteY10" fmla="*/ 1409907 h 1858154"/>
              <a:gd name="connsiteX11" fmla="*/ 2244830 w 9288370"/>
              <a:gd name="connsiteY11" fmla="*/ 1388540 h 1858154"/>
              <a:gd name="connsiteX12" fmla="*/ 2428648 w 9288370"/>
              <a:gd name="connsiteY12" fmla="*/ 1372736 h 1858154"/>
              <a:gd name="connsiteX13" fmla="*/ 2645882 w 9288370"/>
              <a:gd name="connsiteY13" fmla="*/ 1341971 h 1858154"/>
              <a:gd name="connsiteX14" fmla="*/ 2707413 w 9288370"/>
              <a:gd name="connsiteY14" fmla="*/ 1347156 h 1858154"/>
              <a:gd name="connsiteX15" fmla="*/ 2843134 w 9288370"/>
              <a:gd name="connsiteY15" fmla="*/ 1323561 h 1858154"/>
              <a:gd name="connsiteX16" fmla="*/ 2923804 w 9288370"/>
              <a:gd name="connsiteY16" fmla="*/ 1314224 h 1858154"/>
              <a:gd name="connsiteX17" fmla="*/ 2953618 w 9288370"/>
              <a:gd name="connsiteY17" fmla="*/ 1318186 h 1858154"/>
              <a:gd name="connsiteX18" fmla="*/ 2995816 w 9288370"/>
              <a:gd name="connsiteY18" fmla="*/ 1318670 h 1858154"/>
              <a:gd name="connsiteX19" fmla="*/ 3444611 w 9288370"/>
              <a:gd name="connsiteY19" fmla="*/ 1236739 h 1858154"/>
              <a:gd name="connsiteX20" fmla="*/ 3925616 w 9288370"/>
              <a:gd name="connsiteY20" fmla="*/ 1253751 h 1858154"/>
              <a:gd name="connsiteX21" fmla="*/ 3995849 w 9288370"/>
              <a:gd name="connsiteY21" fmla="*/ 1272939 h 1858154"/>
              <a:gd name="connsiteX22" fmla="*/ 4190310 w 9288370"/>
              <a:gd name="connsiteY22" fmla="*/ 1307786 h 1858154"/>
              <a:gd name="connsiteX23" fmla="*/ 4575478 w 9288370"/>
              <a:gd name="connsiteY23" fmla="*/ 1261726 h 1858154"/>
              <a:gd name="connsiteX24" fmla="*/ 4650026 w 9288370"/>
              <a:gd name="connsiteY24" fmla="*/ 1265798 h 1858154"/>
              <a:gd name="connsiteX25" fmla="*/ 4792008 w 9288370"/>
              <a:gd name="connsiteY25" fmla="*/ 1243899 h 1858154"/>
              <a:gd name="connsiteX26" fmla="*/ 4954126 w 9288370"/>
              <a:gd name="connsiteY26" fmla="*/ 1204617 h 1858154"/>
              <a:gd name="connsiteX27" fmla="*/ 5309678 w 9288370"/>
              <a:gd name="connsiteY27" fmla="*/ 1128278 h 1858154"/>
              <a:gd name="connsiteX28" fmla="*/ 5474724 w 9288370"/>
              <a:gd name="connsiteY28" fmla="*/ 1091167 h 1858154"/>
              <a:gd name="connsiteX29" fmla="*/ 5776618 w 9288370"/>
              <a:gd name="connsiteY29" fmla="*/ 1053037 h 1858154"/>
              <a:gd name="connsiteX30" fmla="*/ 5785786 w 9288370"/>
              <a:gd name="connsiteY30" fmla="*/ 1051213 h 1858154"/>
              <a:gd name="connsiteX31" fmla="*/ 5829381 w 9288370"/>
              <a:gd name="connsiteY31" fmla="*/ 1046878 h 1858154"/>
              <a:gd name="connsiteX32" fmla="*/ 5943596 w 9288370"/>
              <a:gd name="connsiteY32" fmla="*/ 1043237 h 1858154"/>
              <a:gd name="connsiteX33" fmla="*/ 5985730 w 9288370"/>
              <a:gd name="connsiteY33" fmla="*/ 1035396 h 1858154"/>
              <a:gd name="connsiteX34" fmla="*/ 6103109 w 9288370"/>
              <a:gd name="connsiteY34" fmla="*/ 1019019 h 1858154"/>
              <a:gd name="connsiteX35" fmla="*/ 6222406 w 9288370"/>
              <a:gd name="connsiteY35" fmla="*/ 985341 h 1858154"/>
              <a:gd name="connsiteX36" fmla="*/ 6598672 w 9288370"/>
              <a:gd name="connsiteY36" fmla="*/ 902062 h 1858154"/>
              <a:gd name="connsiteX37" fmla="*/ 6766149 w 9288370"/>
              <a:gd name="connsiteY37" fmla="*/ 846132 h 1858154"/>
              <a:gd name="connsiteX38" fmla="*/ 6886312 w 9288370"/>
              <a:gd name="connsiteY38" fmla="*/ 781877 h 1858154"/>
              <a:gd name="connsiteX39" fmla="*/ 7006457 w 9288370"/>
              <a:gd name="connsiteY39" fmla="*/ 699758 h 1858154"/>
              <a:gd name="connsiteX40" fmla="*/ 7231643 w 9288370"/>
              <a:gd name="connsiteY40" fmla="*/ 640778 h 1858154"/>
              <a:gd name="connsiteX41" fmla="*/ 7363123 w 9288370"/>
              <a:gd name="connsiteY41" fmla="*/ 593682 h 1858154"/>
              <a:gd name="connsiteX42" fmla="*/ 7588368 w 9288370"/>
              <a:gd name="connsiteY42" fmla="*/ 531129 h 1858154"/>
              <a:gd name="connsiteX43" fmla="*/ 7952094 w 9288370"/>
              <a:gd name="connsiteY43" fmla="*/ 409302 h 1858154"/>
              <a:gd name="connsiteX44" fmla="*/ 8231938 w 9288370"/>
              <a:gd name="connsiteY44" fmla="*/ 259259 h 1858154"/>
              <a:gd name="connsiteX45" fmla="*/ 8428864 w 9288370"/>
              <a:gd name="connsiteY45" fmla="*/ 208471 h 1858154"/>
              <a:gd name="connsiteX46" fmla="*/ 8616510 w 9288370"/>
              <a:gd name="connsiteY46" fmla="*/ 161973 h 1858154"/>
              <a:gd name="connsiteX47" fmla="*/ 8826766 w 9288370"/>
              <a:gd name="connsiteY47" fmla="*/ 152111 h 1858154"/>
              <a:gd name="connsiteX48" fmla="*/ 8917647 w 9288370"/>
              <a:gd name="connsiteY48" fmla="*/ 112232 h 1858154"/>
              <a:gd name="connsiteX49" fmla="*/ 9182272 w 9288370"/>
              <a:gd name="connsiteY49" fmla="*/ 37171 h 1858154"/>
              <a:gd name="connsiteX50" fmla="*/ 9232990 w 9288370"/>
              <a:gd name="connsiteY50" fmla="*/ 24074 h 1858154"/>
              <a:gd name="connsiteX51" fmla="*/ 9288370 w 9288370"/>
              <a:gd name="connsiteY51" fmla="*/ 0 h 1858154"/>
              <a:gd name="connsiteX52" fmla="*/ 0 w 9288370"/>
              <a:gd name="connsiteY52" fmla="*/ 0 h 1858154"/>
              <a:gd name="connsiteX53" fmla="*/ 0 w 9288370"/>
              <a:gd name="connsiteY53" fmla="*/ 1858154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172940 w 9288370"/>
              <a:gd name="connsiteY2" fmla="*/ 1764711 h 1858154"/>
              <a:gd name="connsiteX3" fmla="*/ 338948 w 9288370"/>
              <a:gd name="connsiteY3" fmla="*/ 1710964 h 1858154"/>
              <a:gd name="connsiteX4" fmla="*/ 667158 w 9288370"/>
              <a:gd name="connsiteY4" fmla="*/ 1589385 h 1858154"/>
              <a:gd name="connsiteX5" fmla="*/ 849294 w 9288370"/>
              <a:gd name="connsiteY5" fmla="*/ 1552735 h 1858154"/>
              <a:gd name="connsiteX6" fmla="*/ 1456865 w 9288370"/>
              <a:gd name="connsiteY6" fmla="*/ 1510292 h 1858154"/>
              <a:gd name="connsiteX7" fmla="*/ 1051573 w 9288370"/>
              <a:gd name="connsiteY7" fmla="*/ 1521570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2101780 w 9288370"/>
              <a:gd name="connsiteY10" fmla="*/ 1409907 h 1858154"/>
              <a:gd name="connsiteX11" fmla="*/ 2244830 w 9288370"/>
              <a:gd name="connsiteY11" fmla="*/ 1388540 h 1858154"/>
              <a:gd name="connsiteX12" fmla="*/ 2428648 w 9288370"/>
              <a:gd name="connsiteY12" fmla="*/ 1372736 h 1858154"/>
              <a:gd name="connsiteX13" fmla="*/ 2645882 w 9288370"/>
              <a:gd name="connsiteY13" fmla="*/ 1341971 h 1858154"/>
              <a:gd name="connsiteX14" fmla="*/ 2707413 w 9288370"/>
              <a:gd name="connsiteY14" fmla="*/ 1347156 h 1858154"/>
              <a:gd name="connsiteX15" fmla="*/ 2843134 w 9288370"/>
              <a:gd name="connsiteY15" fmla="*/ 1323561 h 1858154"/>
              <a:gd name="connsiteX16" fmla="*/ 2923804 w 9288370"/>
              <a:gd name="connsiteY16" fmla="*/ 1314224 h 1858154"/>
              <a:gd name="connsiteX17" fmla="*/ 2953618 w 9288370"/>
              <a:gd name="connsiteY17" fmla="*/ 1318186 h 1858154"/>
              <a:gd name="connsiteX18" fmla="*/ 2995816 w 9288370"/>
              <a:gd name="connsiteY18" fmla="*/ 1318670 h 1858154"/>
              <a:gd name="connsiteX19" fmla="*/ 3444611 w 9288370"/>
              <a:gd name="connsiteY19" fmla="*/ 1236739 h 1858154"/>
              <a:gd name="connsiteX20" fmla="*/ 3925616 w 9288370"/>
              <a:gd name="connsiteY20" fmla="*/ 1253751 h 1858154"/>
              <a:gd name="connsiteX21" fmla="*/ 3995849 w 9288370"/>
              <a:gd name="connsiteY21" fmla="*/ 1272939 h 1858154"/>
              <a:gd name="connsiteX22" fmla="*/ 4190310 w 9288370"/>
              <a:gd name="connsiteY22" fmla="*/ 1307786 h 1858154"/>
              <a:gd name="connsiteX23" fmla="*/ 4575478 w 9288370"/>
              <a:gd name="connsiteY23" fmla="*/ 1261726 h 1858154"/>
              <a:gd name="connsiteX24" fmla="*/ 4650026 w 9288370"/>
              <a:gd name="connsiteY24" fmla="*/ 1265798 h 1858154"/>
              <a:gd name="connsiteX25" fmla="*/ 4792008 w 9288370"/>
              <a:gd name="connsiteY25" fmla="*/ 1243899 h 1858154"/>
              <a:gd name="connsiteX26" fmla="*/ 4954126 w 9288370"/>
              <a:gd name="connsiteY26" fmla="*/ 1204617 h 1858154"/>
              <a:gd name="connsiteX27" fmla="*/ 5309678 w 9288370"/>
              <a:gd name="connsiteY27" fmla="*/ 1128278 h 1858154"/>
              <a:gd name="connsiteX28" fmla="*/ 5474724 w 9288370"/>
              <a:gd name="connsiteY28" fmla="*/ 1091167 h 1858154"/>
              <a:gd name="connsiteX29" fmla="*/ 5776618 w 9288370"/>
              <a:gd name="connsiteY29" fmla="*/ 1053037 h 1858154"/>
              <a:gd name="connsiteX30" fmla="*/ 5785786 w 9288370"/>
              <a:gd name="connsiteY30" fmla="*/ 1051213 h 1858154"/>
              <a:gd name="connsiteX31" fmla="*/ 5829381 w 9288370"/>
              <a:gd name="connsiteY31" fmla="*/ 1046878 h 1858154"/>
              <a:gd name="connsiteX32" fmla="*/ 5943596 w 9288370"/>
              <a:gd name="connsiteY32" fmla="*/ 1043237 h 1858154"/>
              <a:gd name="connsiteX33" fmla="*/ 5985730 w 9288370"/>
              <a:gd name="connsiteY33" fmla="*/ 1035396 h 1858154"/>
              <a:gd name="connsiteX34" fmla="*/ 6103109 w 9288370"/>
              <a:gd name="connsiteY34" fmla="*/ 1019019 h 1858154"/>
              <a:gd name="connsiteX35" fmla="*/ 6222406 w 9288370"/>
              <a:gd name="connsiteY35" fmla="*/ 985341 h 1858154"/>
              <a:gd name="connsiteX36" fmla="*/ 6598672 w 9288370"/>
              <a:gd name="connsiteY36" fmla="*/ 902062 h 1858154"/>
              <a:gd name="connsiteX37" fmla="*/ 6766149 w 9288370"/>
              <a:gd name="connsiteY37" fmla="*/ 846132 h 1858154"/>
              <a:gd name="connsiteX38" fmla="*/ 6886312 w 9288370"/>
              <a:gd name="connsiteY38" fmla="*/ 781877 h 1858154"/>
              <a:gd name="connsiteX39" fmla="*/ 7006457 w 9288370"/>
              <a:gd name="connsiteY39" fmla="*/ 699758 h 1858154"/>
              <a:gd name="connsiteX40" fmla="*/ 7231643 w 9288370"/>
              <a:gd name="connsiteY40" fmla="*/ 640778 h 1858154"/>
              <a:gd name="connsiteX41" fmla="*/ 7363123 w 9288370"/>
              <a:gd name="connsiteY41" fmla="*/ 593682 h 1858154"/>
              <a:gd name="connsiteX42" fmla="*/ 7588368 w 9288370"/>
              <a:gd name="connsiteY42" fmla="*/ 531129 h 1858154"/>
              <a:gd name="connsiteX43" fmla="*/ 7952094 w 9288370"/>
              <a:gd name="connsiteY43" fmla="*/ 409302 h 1858154"/>
              <a:gd name="connsiteX44" fmla="*/ 8231938 w 9288370"/>
              <a:gd name="connsiteY44" fmla="*/ 259259 h 1858154"/>
              <a:gd name="connsiteX45" fmla="*/ 8428864 w 9288370"/>
              <a:gd name="connsiteY45" fmla="*/ 208471 h 1858154"/>
              <a:gd name="connsiteX46" fmla="*/ 8616510 w 9288370"/>
              <a:gd name="connsiteY46" fmla="*/ 161973 h 1858154"/>
              <a:gd name="connsiteX47" fmla="*/ 8826766 w 9288370"/>
              <a:gd name="connsiteY47" fmla="*/ 152111 h 1858154"/>
              <a:gd name="connsiteX48" fmla="*/ 8917647 w 9288370"/>
              <a:gd name="connsiteY48" fmla="*/ 112232 h 1858154"/>
              <a:gd name="connsiteX49" fmla="*/ 9182272 w 9288370"/>
              <a:gd name="connsiteY49" fmla="*/ 37171 h 1858154"/>
              <a:gd name="connsiteX50" fmla="*/ 9232990 w 9288370"/>
              <a:gd name="connsiteY50" fmla="*/ 24074 h 1858154"/>
              <a:gd name="connsiteX51" fmla="*/ 9288370 w 9288370"/>
              <a:gd name="connsiteY51" fmla="*/ 0 h 1858154"/>
              <a:gd name="connsiteX52" fmla="*/ 0 w 9288370"/>
              <a:gd name="connsiteY52" fmla="*/ 0 h 1858154"/>
              <a:gd name="connsiteX53" fmla="*/ 0 w 9288370"/>
              <a:gd name="connsiteY53" fmla="*/ 1858154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172940 w 9288370"/>
              <a:gd name="connsiteY2" fmla="*/ 1764711 h 1858154"/>
              <a:gd name="connsiteX3" fmla="*/ 338948 w 9288370"/>
              <a:gd name="connsiteY3" fmla="*/ 1710964 h 1858154"/>
              <a:gd name="connsiteX4" fmla="*/ 535500 w 9288370"/>
              <a:gd name="connsiteY4" fmla="*/ 1645986 h 1858154"/>
              <a:gd name="connsiteX5" fmla="*/ 849294 w 9288370"/>
              <a:gd name="connsiteY5" fmla="*/ 1552735 h 1858154"/>
              <a:gd name="connsiteX6" fmla="*/ 1456865 w 9288370"/>
              <a:gd name="connsiteY6" fmla="*/ 1510292 h 1858154"/>
              <a:gd name="connsiteX7" fmla="*/ 1051573 w 9288370"/>
              <a:gd name="connsiteY7" fmla="*/ 1521570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2101780 w 9288370"/>
              <a:gd name="connsiteY10" fmla="*/ 1409907 h 1858154"/>
              <a:gd name="connsiteX11" fmla="*/ 2244830 w 9288370"/>
              <a:gd name="connsiteY11" fmla="*/ 1388540 h 1858154"/>
              <a:gd name="connsiteX12" fmla="*/ 2428648 w 9288370"/>
              <a:gd name="connsiteY12" fmla="*/ 1372736 h 1858154"/>
              <a:gd name="connsiteX13" fmla="*/ 2645882 w 9288370"/>
              <a:gd name="connsiteY13" fmla="*/ 1341971 h 1858154"/>
              <a:gd name="connsiteX14" fmla="*/ 2707413 w 9288370"/>
              <a:gd name="connsiteY14" fmla="*/ 1347156 h 1858154"/>
              <a:gd name="connsiteX15" fmla="*/ 2843134 w 9288370"/>
              <a:gd name="connsiteY15" fmla="*/ 1323561 h 1858154"/>
              <a:gd name="connsiteX16" fmla="*/ 2923804 w 9288370"/>
              <a:gd name="connsiteY16" fmla="*/ 1314224 h 1858154"/>
              <a:gd name="connsiteX17" fmla="*/ 2953618 w 9288370"/>
              <a:gd name="connsiteY17" fmla="*/ 1318186 h 1858154"/>
              <a:gd name="connsiteX18" fmla="*/ 2995816 w 9288370"/>
              <a:gd name="connsiteY18" fmla="*/ 1318670 h 1858154"/>
              <a:gd name="connsiteX19" fmla="*/ 3444611 w 9288370"/>
              <a:gd name="connsiteY19" fmla="*/ 1236739 h 1858154"/>
              <a:gd name="connsiteX20" fmla="*/ 3925616 w 9288370"/>
              <a:gd name="connsiteY20" fmla="*/ 1253751 h 1858154"/>
              <a:gd name="connsiteX21" fmla="*/ 3995849 w 9288370"/>
              <a:gd name="connsiteY21" fmla="*/ 1272939 h 1858154"/>
              <a:gd name="connsiteX22" fmla="*/ 4190310 w 9288370"/>
              <a:gd name="connsiteY22" fmla="*/ 1307786 h 1858154"/>
              <a:gd name="connsiteX23" fmla="*/ 4575478 w 9288370"/>
              <a:gd name="connsiteY23" fmla="*/ 1261726 h 1858154"/>
              <a:gd name="connsiteX24" fmla="*/ 4650026 w 9288370"/>
              <a:gd name="connsiteY24" fmla="*/ 1265798 h 1858154"/>
              <a:gd name="connsiteX25" fmla="*/ 4792008 w 9288370"/>
              <a:gd name="connsiteY25" fmla="*/ 1243899 h 1858154"/>
              <a:gd name="connsiteX26" fmla="*/ 4954126 w 9288370"/>
              <a:gd name="connsiteY26" fmla="*/ 1204617 h 1858154"/>
              <a:gd name="connsiteX27" fmla="*/ 5309678 w 9288370"/>
              <a:gd name="connsiteY27" fmla="*/ 1128278 h 1858154"/>
              <a:gd name="connsiteX28" fmla="*/ 5474724 w 9288370"/>
              <a:gd name="connsiteY28" fmla="*/ 1091167 h 1858154"/>
              <a:gd name="connsiteX29" fmla="*/ 5776618 w 9288370"/>
              <a:gd name="connsiteY29" fmla="*/ 1053037 h 1858154"/>
              <a:gd name="connsiteX30" fmla="*/ 5785786 w 9288370"/>
              <a:gd name="connsiteY30" fmla="*/ 1051213 h 1858154"/>
              <a:gd name="connsiteX31" fmla="*/ 5829381 w 9288370"/>
              <a:gd name="connsiteY31" fmla="*/ 1046878 h 1858154"/>
              <a:gd name="connsiteX32" fmla="*/ 5943596 w 9288370"/>
              <a:gd name="connsiteY32" fmla="*/ 1043237 h 1858154"/>
              <a:gd name="connsiteX33" fmla="*/ 5985730 w 9288370"/>
              <a:gd name="connsiteY33" fmla="*/ 1035396 h 1858154"/>
              <a:gd name="connsiteX34" fmla="*/ 6103109 w 9288370"/>
              <a:gd name="connsiteY34" fmla="*/ 1019019 h 1858154"/>
              <a:gd name="connsiteX35" fmla="*/ 6222406 w 9288370"/>
              <a:gd name="connsiteY35" fmla="*/ 985341 h 1858154"/>
              <a:gd name="connsiteX36" fmla="*/ 6598672 w 9288370"/>
              <a:gd name="connsiteY36" fmla="*/ 902062 h 1858154"/>
              <a:gd name="connsiteX37" fmla="*/ 6766149 w 9288370"/>
              <a:gd name="connsiteY37" fmla="*/ 846132 h 1858154"/>
              <a:gd name="connsiteX38" fmla="*/ 6886312 w 9288370"/>
              <a:gd name="connsiteY38" fmla="*/ 781877 h 1858154"/>
              <a:gd name="connsiteX39" fmla="*/ 7006457 w 9288370"/>
              <a:gd name="connsiteY39" fmla="*/ 699758 h 1858154"/>
              <a:gd name="connsiteX40" fmla="*/ 7231643 w 9288370"/>
              <a:gd name="connsiteY40" fmla="*/ 640778 h 1858154"/>
              <a:gd name="connsiteX41" fmla="*/ 7363123 w 9288370"/>
              <a:gd name="connsiteY41" fmla="*/ 593682 h 1858154"/>
              <a:gd name="connsiteX42" fmla="*/ 7588368 w 9288370"/>
              <a:gd name="connsiteY42" fmla="*/ 531129 h 1858154"/>
              <a:gd name="connsiteX43" fmla="*/ 7952094 w 9288370"/>
              <a:gd name="connsiteY43" fmla="*/ 409302 h 1858154"/>
              <a:gd name="connsiteX44" fmla="*/ 8231938 w 9288370"/>
              <a:gd name="connsiteY44" fmla="*/ 259259 h 1858154"/>
              <a:gd name="connsiteX45" fmla="*/ 8428864 w 9288370"/>
              <a:gd name="connsiteY45" fmla="*/ 208471 h 1858154"/>
              <a:gd name="connsiteX46" fmla="*/ 8616510 w 9288370"/>
              <a:gd name="connsiteY46" fmla="*/ 161973 h 1858154"/>
              <a:gd name="connsiteX47" fmla="*/ 8826766 w 9288370"/>
              <a:gd name="connsiteY47" fmla="*/ 152111 h 1858154"/>
              <a:gd name="connsiteX48" fmla="*/ 8917647 w 9288370"/>
              <a:gd name="connsiteY48" fmla="*/ 112232 h 1858154"/>
              <a:gd name="connsiteX49" fmla="*/ 9182272 w 9288370"/>
              <a:gd name="connsiteY49" fmla="*/ 37171 h 1858154"/>
              <a:gd name="connsiteX50" fmla="*/ 9232990 w 9288370"/>
              <a:gd name="connsiteY50" fmla="*/ 24074 h 1858154"/>
              <a:gd name="connsiteX51" fmla="*/ 9288370 w 9288370"/>
              <a:gd name="connsiteY51" fmla="*/ 0 h 1858154"/>
              <a:gd name="connsiteX52" fmla="*/ 0 w 9288370"/>
              <a:gd name="connsiteY52" fmla="*/ 0 h 1858154"/>
              <a:gd name="connsiteX53" fmla="*/ 0 w 9288370"/>
              <a:gd name="connsiteY53" fmla="*/ 1858154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172940 w 9288370"/>
              <a:gd name="connsiteY2" fmla="*/ 1764711 h 1858154"/>
              <a:gd name="connsiteX3" fmla="*/ 338948 w 9288370"/>
              <a:gd name="connsiteY3" fmla="*/ 1710964 h 1858154"/>
              <a:gd name="connsiteX4" fmla="*/ 535500 w 9288370"/>
              <a:gd name="connsiteY4" fmla="*/ 1645986 h 1858154"/>
              <a:gd name="connsiteX5" fmla="*/ 717636 w 9288370"/>
              <a:gd name="connsiteY5" fmla="*/ 1599045 h 1858154"/>
              <a:gd name="connsiteX6" fmla="*/ 1456865 w 9288370"/>
              <a:gd name="connsiteY6" fmla="*/ 1510292 h 1858154"/>
              <a:gd name="connsiteX7" fmla="*/ 1051573 w 9288370"/>
              <a:gd name="connsiteY7" fmla="*/ 1521570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2101780 w 9288370"/>
              <a:gd name="connsiteY10" fmla="*/ 1409907 h 1858154"/>
              <a:gd name="connsiteX11" fmla="*/ 2244830 w 9288370"/>
              <a:gd name="connsiteY11" fmla="*/ 1388540 h 1858154"/>
              <a:gd name="connsiteX12" fmla="*/ 2428648 w 9288370"/>
              <a:gd name="connsiteY12" fmla="*/ 1372736 h 1858154"/>
              <a:gd name="connsiteX13" fmla="*/ 2645882 w 9288370"/>
              <a:gd name="connsiteY13" fmla="*/ 1341971 h 1858154"/>
              <a:gd name="connsiteX14" fmla="*/ 2707413 w 9288370"/>
              <a:gd name="connsiteY14" fmla="*/ 1347156 h 1858154"/>
              <a:gd name="connsiteX15" fmla="*/ 2843134 w 9288370"/>
              <a:gd name="connsiteY15" fmla="*/ 1323561 h 1858154"/>
              <a:gd name="connsiteX16" fmla="*/ 2923804 w 9288370"/>
              <a:gd name="connsiteY16" fmla="*/ 1314224 h 1858154"/>
              <a:gd name="connsiteX17" fmla="*/ 2953618 w 9288370"/>
              <a:gd name="connsiteY17" fmla="*/ 1318186 h 1858154"/>
              <a:gd name="connsiteX18" fmla="*/ 2995816 w 9288370"/>
              <a:gd name="connsiteY18" fmla="*/ 1318670 h 1858154"/>
              <a:gd name="connsiteX19" fmla="*/ 3444611 w 9288370"/>
              <a:gd name="connsiteY19" fmla="*/ 1236739 h 1858154"/>
              <a:gd name="connsiteX20" fmla="*/ 3925616 w 9288370"/>
              <a:gd name="connsiteY20" fmla="*/ 1253751 h 1858154"/>
              <a:gd name="connsiteX21" fmla="*/ 3995849 w 9288370"/>
              <a:gd name="connsiteY21" fmla="*/ 1272939 h 1858154"/>
              <a:gd name="connsiteX22" fmla="*/ 4190310 w 9288370"/>
              <a:gd name="connsiteY22" fmla="*/ 1307786 h 1858154"/>
              <a:gd name="connsiteX23" fmla="*/ 4575478 w 9288370"/>
              <a:gd name="connsiteY23" fmla="*/ 1261726 h 1858154"/>
              <a:gd name="connsiteX24" fmla="*/ 4650026 w 9288370"/>
              <a:gd name="connsiteY24" fmla="*/ 1265798 h 1858154"/>
              <a:gd name="connsiteX25" fmla="*/ 4792008 w 9288370"/>
              <a:gd name="connsiteY25" fmla="*/ 1243899 h 1858154"/>
              <a:gd name="connsiteX26" fmla="*/ 4954126 w 9288370"/>
              <a:gd name="connsiteY26" fmla="*/ 1204617 h 1858154"/>
              <a:gd name="connsiteX27" fmla="*/ 5309678 w 9288370"/>
              <a:gd name="connsiteY27" fmla="*/ 1128278 h 1858154"/>
              <a:gd name="connsiteX28" fmla="*/ 5474724 w 9288370"/>
              <a:gd name="connsiteY28" fmla="*/ 1091167 h 1858154"/>
              <a:gd name="connsiteX29" fmla="*/ 5776618 w 9288370"/>
              <a:gd name="connsiteY29" fmla="*/ 1053037 h 1858154"/>
              <a:gd name="connsiteX30" fmla="*/ 5785786 w 9288370"/>
              <a:gd name="connsiteY30" fmla="*/ 1051213 h 1858154"/>
              <a:gd name="connsiteX31" fmla="*/ 5829381 w 9288370"/>
              <a:gd name="connsiteY31" fmla="*/ 1046878 h 1858154"/>
              <a:gd name="connsiteX32" fmla="*/ 5943596 w 9288370"/>
              <a:gd name="connsiteY32" fmla="*/ 1043237 h 1858154"/>
              <a:gd name="connsiteX33" fmla="*/ 5985730 w 9288370"/>
              <a:gd name="connsiteY33" fmla="*/ 1035396 h 1858154"/>
              <a:gd name="connsiteX34" fmla="*/ 6103109 w 9288370"/>
              <a:gd name="connsiteY34" fmla="*/ 1019019 h 1858154"/>
              <a:gd name="connsiteX35" fmla="*/ 6222406 w 9288370"/>
              <a:gd name="connsiteY35" fmla="*/ 985341 h 1858154"/>
              <a:gd name="connsiteX36" fmla="*/ 6598672 w 9288370"/>
              <a:gd name="connsiteY36" fmla="*/ 902062 h 1858154"/>
              <a:gd name="connsiteX37" fmla="*/ 6766149 w 9288370"/>
              <a:gd name="connsiteY37" fmla="*/ 846132 h 1858154"/>
              <a:gd name="connsiteX38" fmla="*/ 6886312 w 9288370"/>
              <a:gd name="connsiteY38" fmla="*/ 781877 h 1858154"/>
              <a:gd name="connsiteX39" fmla="*/ 7006457 w 9288370"/>
              <a:gd name="connsiteY39" fmla="*/ 699758 h 1858154"/>
              <a:gd name="connsiteX40" fmla="*/ 7231643 w 9288370"/>
              <a:gd name="connsiteY40" fmla="*/ 640778 h 1858154"/>
              <a:gd name="connsiteX41" fmla="*/ 7363123 w 9288370"/>
              <a:gd name="connsiteY41" fmla="*/ 593682 h 1858154"/>
              <a:gd name="connsiteX42" fmla="*/ 7588368 w 9288370"/>
              <a:gd name="connsiteY42" fmla="*/ 531129 h 1858154"/>
              <a:gd name="connsiteX43" fmla="*/ 7952094 w 9288370"/>
              <a:gd name="connsiteY43" fmla="*/ 409302 h 1858154"/>
              <a:gd name="connsiteX44" fmla="*/ 8231938 w 9288370"/>
              <a:gd name="connsiteY44" fmla="*/ 259259 h 1858154"/>
              <a:gd name="connsiteX45" fmla="*/ 8428864 w 9288370"/>
              <a:gd name="connsiteY45" fmla="*/ 208471 h 1858154"/>
              <a:gd name="connsiteX46" fmla="*/ 8616510 w 9288370"/>
              <a:gd name="connsiteY46" fmla="*/ 161973 h 1858154"/>
              <a:gd name="connsiteX47" fmla="*/ 8826766 w 9288370"/>
              <a:gd name="connsiteY47" fmla="*/ 152111 h 1858154"/>
              <a:gd name="connsiteX48" fmla="*/ 8917647 w 9288370"/>
              <a:gd name="connsiteY48" fmla="*/ 112232 h 1858154"/>
              <a:gd name="connsiteX49" fmla="*/ 9182272 w 9288370"/>
              <a:gd name="connsiteY49" fmla="*/ 37171 h 1858154"/>
              <a:gd name="connsiteX50" fmla="*/ 9232990 w 9288370"/>
              <a:gd name="connsiteY50" fmla="*/ 24074 h 1858154"/>
              <a:gd name="connsiteX51" fmla="*/ 9288370 w 9288370"/>
              <a:gd name="connsiteY51" fmla="*/ 0 h 1858154"/>
              <a:gd name="connsiteX52" fmla="*/ 0 w 9288370"/>
              <a:gd name="connsiteY52" fmla="*/ 0 h 1858154"/>
              <a:gd name="connsiteX53" fmla="*/ 0 w 9288370"/>
              <a:gd name="connsiteY53" fmla="*/ 1858154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172940 w 9288370"/>
              <a:gd name="connsiteY2" fmla="*/ 1764711 h 1858154"/>
              <a:gd name="connsiteX3" fmla="*/ 338948 w 9288370"/>
              <a:gd name="connsiteY3" fmla="*/ 1710964 h 1858154"/>
              <a:gd name="connsiteX4" fmla="*/ 535500 w 9288370"/>
              <a:gd name="connsiteY4" fmla="*/ 1645986 h 1858154"/>
              <a:gd name="connsiteX5" fmla="*/ 717636 w 9288370"/>
              <a:gd name="connsiteY5" fmla="*/ 1599045 h 1858154"/>
              <a:gd name="connsiteX6" fmla="*/ 1456865 w 9288370"/>
              <a:gd name="connsiteY6" fmla="*/ 1510292 h 1858154"/>
              <a:gd name="connsiteX7" fmla="*/ 1604999 w 9288370"/>
              <a:gd name="connsiteY7" fmla="*/ 1513599 h 1858154"/>
              <a:gd name="connsiteX8" fmla="*/ 1717911 w 9288370"/>
              <a:gd name="connsiteY8" fmla="*/ 1497764 h 1858154"/>
              <a:gd name="connsiteX9" fmla="*/ 2101780 w 9288370"/>
              <a:gd name="connsiteY9" fmla="*/ 1409907 h 1858154"/>
              <a:gd name="connsiteX10" fmla="*/ 2244830 w 9288370"/>
              <a:gd name="connsiteY10" fmla="*/ 1388540 h 1858154"/>
              <a:gd name="connsiteX11" fmla="*/ 2428648 w 9288370"/>
              <a:gd name="connsiteY11" fmla="*/ 1372736 h 1858154"/>
              <a:gd name="connsiteX12" fmla="*/ 2645882 w 9288370"/>
              <a:gd name="connsiteY12" fmla="*/ 1341971 h 1858154"/>
              <a:gd name="connsiteX13" fmla="*/ 2707413 w 9288370"/>
              <a:gd name="connsiteY13" fmla="*/ 1347156 h 1858154"/>
              <a:gd name="connsiteX14" fmla="*/ 2843134 w 9288370"/>
              <a:gd name="connsiteY14" fmla="*/ 1323561 h 1858154"/>
              <a:gd name="connsiteX15" fmla="*/ 2923804 w 9288370"/>
              <a:gd name="connsiteY15" fmla="*/ 1314224 h 1858154"/>
              <a:gd name="connsiteX16" fmla="*/ 2953618 w 9288370"/>
              <a:gd name="connsiteY16" fmla="*/ 1318186 h 1858154"/>
              <a:gd name="connsiteX17" fmla="*/ 2995816 w 9288370"/>
              <a:gd name="connsiteY17" fmla="*/ 1318670 h 1858154"/>
              <a:gd name="connsiteX18" fmla="*/ 3444611 w 9288370"/>
              <a:gd name="connsiteY18" fmla="*/ 1236739 h 1858154"/>
              <a:gd name="connsiteX19" fmla="*/ 3925616 w 9288370"/>
              <a:gd name="connsiteY19" fmla="*/ 1253751 h 1858154"/>
              <a:gd name="connsiteX20" fmla="*/ 3995849 w 9288370"/>
              <a:gd name="connsiteY20" fmla="*/ 1272939 h 1858154"/>
              <a:gd name="connsiteX21" fmla="*/ 4190310 w 9288370"/>
              <a:gd name="connsiteY21" fmla="*/ 1307786 h 1858154"/>
              <a:gd name="connsiteX22" fmla="*/ 4575478 w 9288370"/>
              <a:gd name="connsiteY22" fmla="*/ 1261726 h 1858154"/>
              <a:gd name="connsiteX23" fmla="*/ 4650026 w 9288370"/>
              <a:gd name="connsiteY23" fmla="*/ 1265798 h 1858154"/>
              <a:gd name="connsiteX24" fmla="*/ 4792008 w 9288370"/>
              <a:gd name="connsiteY24" fmla="*/ 1243899 h 1858154"/>
              <a:gd name="connsiteX25" fmla="*/ 4954126 w 9288370"/>
              <a:gd name="connsiteY25" fmla="*/ 1204617 h 1858154"/>
              <a:gd name="connsiteX26" fmla="*/ 5309678 w 9288370"/>
              <a:gd name="connsiteY26" fmla="*/ 1128278 h 1858154"/>
              <a:gd name="connsiteX27" fmla="*/ 5474724 w 9288370"/>
              <a:gd name="connsiteY27" fmla="*/ 1091167 h 1858154"/>
              <a:gd name="connsiteX28" fmla="*/ 5776618 w 9288370"/>
              <a:gd name="connsiteY28" fmla="*/ 1053037 h 1858154"/>
              <a:gd name="connsiteX29" fmla="*/ 5785786 w 9288370"/>
              <a:gd name="connsiteY29" fmla="*/ 1051213 h 1858154"/>
              <a:gd name="connsiteX30" fmla="*/ 5829381 w 9288370"/>
              <a:gd name="connsiteY30" fmla="*/ 1046878 h 1858154"/>
              <a:gd name="connsiteX31" fmla="*/ 5943596 w 9288370"/>
              <a:gd name="connsiteY31" fmla="*/ 1043237 h 1858154"/>
              <a:gd name="connsiteX32" fmla="*/ 5985730 w 9288370"/>
              <a:gd name="connsiteY32" fmla="*/ 1035396 h 1858154"/>
              <a:gd name="connsiteX33" fmla="*/ 6103109 w 9288370"/>
              <a:gd name="connsiteY33" fmla="*/ 1019019 h 1858154"/>
              <a:gd name="connsiteX34" fmla="*/ 6222406 w 9288370"/>
              <a:gd name="connsiteY34" fmla="*/ 985341 h 1858154"/>
              <a:gd name="connsiteX35" fmla="*/ 6598672 w 9288370"/>
              <a:gd name="connsiteY35" fmla="*/ 902062 h 1858154"/>
              <a:gd name="connsiteX36" fmla="*/ 6766149 w 9288370"/>
              <a:gd name="connsiteY36" fmla="*/ 846132 h 1858154"/>
              <a:gd name="connsiteX37" fmla="*/ 6886312 w 9288370"/>
              <a:gd name="connsiteY37" fmla="*/ 781877 h 1858154"/>
              <a:gd name="connsiteX38" fmla="*/ 7006457 w 9288370"/>
              <a:gd name="connsiteY38" fmla="*/ 699758 h 1858154"/>
              <a:gd name="connsiteX39" fmla="*/ 7231643 w 9288370"/>
              <a:gd name="connsiteY39" fmla="*/ 640778 h 1858154"/>
              <a:gd name="connsiteX40" fmla="*/ 7363123 w 9288370"/>
              <a:gd name="connsiteY40" fmla="*/ 593682 h 1858154"/>
              <a:gd name="connsiteX41" fmla="*/ 7588368 w 9288370"/>
              <a:gd name="connsiteY41" fmla="*/ 531129 h 1858154"/>
              <a:gd name="connsiteX42" fmla="*/ 7952094 w 9288370"/>
              <a:gd name="connsiteY42" fmla="*/ 409302 h 1858154"/>
              <a:gd name="connsiteX43" fmla="*/ 8231938 w 9288370"/>
              <a:gd name="connsiteY43" fmla="*/ 259259 h 1858154"/>
              <a:gd name="connsiteX44" fmla="*/ 8428864 w 9288370"/>
              <a:gd name="connsiteY44" fmla="*/ 208471 h 1858154"/>
              <a:gd name="connsiteX45" fmla="*/ 8616510 w 9288370"/>
              <a:gd name="connsiteY45" fmla="*/ 161973 h 1858154"/>
              <a:gd name="connsiteX46" fmla="*/ 8826766 w 9288370"/>
              <a:gd name="connsiteY46" fmla="*/ 152111 h 1858154"/>
              <a:gd name="connsiteX47" fmla="*/ 8917647 w 9288370"/>
              <a:gd name="connsiteY47" fmla="*/ 112232 h 1858154"/>
              <a:gd name="connsiteX48" fmla="*/ 9182272 w 9288370"/>
              <a:gd name="connsiteY48" fmla="*/ 37171 h 1858154"/>
              <a:gd name="connsiteX49" fmla="*/ 9232990 w 9288370"/>
              <a:gd name="connsiteY49" fmla="*/ 24074 h 1858154"/>
              <a:gd name="connsiteX50" fmla="*/ 9288370 w 9288370"/>
              <a:gd name="connsiteY50" fmla="*/ 0 h 1858154"/>
              <a:gd name="connsiteX51" fmla="*/ 0 w 9288370"/>
              <a:gd name="connsiteY51" fmla="*/ 0 h 1858154"/>
              <a:gd name="connsiteX52" fmla="*/ 0 w 9288370"/>
              <a:gd name="connsiteY52" fmla="*/ 1858154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172940 w 9288370"/>
              <a:gd name="connsiteY2" fmla="*/ 1764711 h 1858154"/>
              <a:gd name="connsiteX3" fmla="*/ 338948 w 9288370"/>
              <a:gd name="connsiteY3" fmla="*/ 1710964 h 1858154"/>
              <a:gd name="connsiteX4" fmla="*/ 535500 w 9288370"/>
              <a:gd name="connsiteY4" fmla="*/ 1645986 h 1858154"/>
              <a:gd name="connsiteX5" fmla="*/ 717636 w 9288370"/>
              <a:gd name="connsiteY5" fmla="*/ 1599045 h 1858154"/>
              <a:gd name="connsiteX6" fmla="*/ 1086577 w 9288370"/>
              <a:gd name="connsiteY6" fmla="*/ 1505147 h 1858154"/>
              <a:gd name="connsiteX7" fmla="*/ 1604999 w 9288370"/>
              <a:gd name="connsiteY7" fmla="*/ 1513599 h 1858154"/>
              <a:gd name="connsiteX8" fmla="*/ 1717911 w 9288370"/>
              <a:gd name="connsiteY8" fmla="*/ 1497764 h 1858154"/>
              <a:gd name="connsiteX9" fmla="*/ 2101780 w 9288370"/>
              <a:gd name="connsiteY9" fmla="*/ 1409907 h 1858154"/>
              <a:gd name="connsiteX10" fmla="*/ 2244830 w 9288370"/>
              <a:gd name="connsiteY10" fmla="*/ 1388540 h 1858154"/>
              <a:gd name="connsiteX11" fmla="*/ 2428648 w 9288370"/>
              <a:gd name="connsiteY11" fmla="*/ 1372736 h 1858154"/>
              <a:gd name="connsiteX12" fmla="*/ 2645882 w 9288370"/>
              <a:gd name="connsiteY12" fmla="*/ 1341971 h 1858154"/>
              <a:gd name="connsiteX13" fmla="*/ 2707413 w 9288370"/>
              <a:gd name="connsiteY13" fmla="*/ 1347156 h 1858154"/>
              <a:gd name="connsiteX14" fmla="*/ 2843134 w 9288370"/>
              <a:gd name="connsiteY14" fmla="*/ 1323561 h 1858154"/>
              <a:gd name="connsiteX15" fmla="*/ 2923804 w 9288370"/>
              <a:gd name="connsiteY15" fmla="*/ 1314224 h 1858154"/>
              <a:gd name="connsiteX16" fmla="*/ 2953618 w 9288370"/>
              <a:gd name="connsiteY16" fmla="*/ 1318186 h 1858154"/>
              <a:gd name="connsiteX17" fmla="*/ 2995816 w 9288370"/>
              <a:gd name="connsiteY17" fmla="*/ 1318670 h 1858154"/>
              <a:gd name="connsiteX18" fmla="*/ 3444611 w 9288370"/>
              <a:gd name="connsiteY18" fmla="*/ 1236739 h 1858154"/>
              <a:gd name="connsiteX19" fmla="*/ 3925616 w 9288370"/>
              <a:gd name="connsiteY19" fmla="*/ 1253751 h 1858154"/>
              <a:gd name="connsiteX20" fmla="*/ 3995849 w 9288370"/>
              <a:gd name="connsiteY20" fmla="*/ 1272939 h 1858154"/>
              <a:gd name="connsiteX21" fmla="*/ 4190310 w 9288370"/>
              <a:gd name="connsiteY21" fmla="*/ 1307786 h 1858154"/>
              <a:gd name="connsiteX22" fmla="*/ 4575478 w 9288370"/>
              <a:gd name="connsiteY22" fmla="*/ 1261726 h 1858154"/>
              <a:gd name="connsiteX23" fmla="*/ 4650026 w 9288370"/>
              <a:gd name="connsiteY23" fmla="*/ 1265798 h 1858154"/>
              <a:gd name="connsiteX24" fmla="*/ 4792008 w 9288370"/>
              <a:gd name="connsiteY24" fmla="*/ 1243899 h 1858154"/>
              <a:gd name="connsiteX25" fmla="*/ 4954126 w 9288370"/>
              <a:gd name="connsiteY25" fmla="*/ 1204617 h 1858154"/>
              <a:gd name="connsiteX26" fmla="*/ 5309678 w 9288370"/>
              <a:gd name="connsiteY26" fmla="*/ 1128278 h 1858154"/>
              <a:gd name="connsiteX27" fmla="*/ 5474724 w 9288370"/>
              <a:gd name="connsiteY27" fmla="*/ 1091167 h 1858154"/>
              <a:gd name="connsiteX28" fmla="*/ 5776618 w 9288370"/>
              <a:gd name="connsiteY28" fmla="*/ 1053037 h 1858154"/>
              <a:gd name="connsiteX29" fmla="*/ 5785786 w 9288370"/>
              <a:gd name="connsiteY29" fmla="*/ 1051213 h 1858154"/>
              <a:gd name="connsiteX30" fmla="*/ 5829381 w 9288370"/>
              <a:gd name="connsiteY30" fmla="*/ 1046878 h 1858154"/>
              <a:gd name="connsiteX31" fmla="*/ 5943596 w 9288370"/>
              <a:gd name="connsiteY31" fmla="*/ 1043237 h 1858154"/>
              <a:gd name="connsiteX32" fmla="*/ 5985730 w 9288370"/>
              <a:gd name="connsiteY32" fmla="*/ 1035396 h 1858154"/>
              <a:gd name="connsiteX33" fmla="*/ 6103109 w 9288370"/>
              <a:gd name="connsiteY33" fmla="*/ 1019019 h 1858154"/>
              <a:gd name="connsiteX34" fmla="*/ 6222406 w 9288370"/>
              <a:gd name="connsiteY34" fmla="*/ 985341 h 1858154"/>
              <a:gd name="connsiteX35" fmla="*/ 6598672 w 9288370"/>
              <a:gd name="connsiteY35" fmla="*/ 902062 h 1858154"/>
              <a:gd name="connsiteX36" fmla="*/ 6766149 w 9288370"/>
              <a:gd name="connsiteY36" fmla="*/ 846132 h 1858154"/>
              <a:gd name="connsiteX37" fmla="*/ 6886312 w 9288370"/>
              <a:gd name="connsiteY37" fmla="*/ 781877 h 1858154"/>
              <a:gd name="connsiteX38" fmla="*/ 7006457 w 9288370"/>
              <a:gd name="connsiteY38" fmla="*/ 699758 h 1858154"/>
              <a:gd name="connsiteX39" fmla="*/ 7231643 w 9288370"/>
              <a:gd name="connsiteY39" fmla="*/ 640778 h 1858154"/>
              <a:gd name="connsiteX40" fmla="*/ 7363123 w 9288370"/>
              <a:gd name="connsiteY40" fmla="*/ 593682 h 1858154"/>
              <a:gd name="connsiteX41" fmla="*/ 7588368 w 9288370"/>
              <a:gd name="connsiteY41" fmla="*/ 531129 h 1858154"/>
              <a:gd name="connsiteX42" fmla="*/ 7952094 w 9288370"/>
              <a:gd name="connsiteY42" fmla="*/ 409302 h 1858154"/>
              <a:gd name="connsiteX43" fmla="*/ 8231938 w 9288370"/>
              <a:gd name="connsiteY43" fmla="*/ 259259 h 1858154"/>
              <a:gd name="connsiteX44" fmla="*/ 8428864 w 9288370"/>
              <a:gd name="connsiteY44" fmla="*/ 208471 h 1858154"/>
              <a:gd name="connsiteX45" fmla="*/ 8616510 w 9288370"/>
              <a:gd name="connsiteY45" fmla="*/ 161973 h 1858154"/>
              <a:gd name="connsiteX46" fmla="*/ 8826766 w 9288370"/>
              <a:gd name="connsiteY46" fmla="*/ 152111 h 1858154"/>
              <a:gd name="connsiteX47" fmla="*/ 8917647 w 9288370"/>
              <a:gd name="connsiteY47" fmla="*/ 112232 h 1858154"/>
              <a:gd name="connsiteX48" fmla="*/ 9182272 w 9288370"/>
              <a:gd name="connsiteY48" fmla="*/ 37171 h 1858154"/>
              <a:gd name="connsiteX49" fmla="*/ 9232990 w 9288370"/>
              <a:gd name="connsiteY49" fmla="*/ 24074 h 1858154"/>
              <a:gd name="connsiteX50" fmla="*/ 9288370 w 9288370"/>
              <a:gd name="connsiteY50" fmla="*/ 0 h 1858154"/>
              <a:gd name="connsiteX51" fmla="*/ 0 w 9288370"/>
              <a:gd name="connsiteY51" fmla="*/ 0 h 1858154"/>
              <a:gd name="connsiteX52" fmla="*/ 0 w 9288370"/>
              <a:gd name="connsiteY52" fmla="*/ 1858154 h 1858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9288370" h="1858154">
                <a:moveTo>
                  <a:pt x="0" y="1858154"/>
                </a:moveTo>
                <a:lnTo>
                  <a:pt x="1049" y="1857909"/>
                </a:lnTo>
                <a:cubicBezTo>
                  <a:pt x="74675" y="1831386"/>
                  <a:pt x="21048" y="1865568"/>
                  <a:pt x="172940" y="1764711"/>
                </a:cubicBezTo>
                <a:cubicBezTo>
                  <a:pt x="311483" y="1711511"/>
                  <a:pt x="169495" y="1729979"/>
                  <a:pt x="338948" y="1710964"/>
                </a:cubicBezTo>
                <a:cubicBezTo>
                  <a:pt x="385385" y="1705560"/>
                  <a:pt x="461234" y="1665690"/>
                  <a:pt x="535500" y="1645986"/>
                </a:cubicBezTo>
                <a:cubicBezTo>
                  <a:pt x="594561" y="1643179"/>
                  <a:pt x="628315" y="1617973"/>
                  <a:pt x="717636" y="1599045"/>
                </a:cubicBezTo>
                <a:lnTo>
                  <a:pt x="1086577" y="1505147"/>
                </a:lnTo>
                <a:lnTo>
                  <a:pt x="1604999" y="1513599"/>
                </a:lnTo>
                <a:lnTo>
                  <a:pt x="1717911" y="1497764"/>
                </a:lnTo>
                <a:cubicBezTo>
                  <a:pt x="1800708" y="1480482"/>
                  <a:pt x="2013960" y="1428111"/>
                  <a:pt x="2101780" y="1409907"/>
                </a:cubicBezTo>
                <a:cubicBezTo>
                  <a:pt x="2138594" y="1385934"/>
                  <a:pt x="2193900" y="1407074"/>
                  <a:pt x="2244830" y="1388540"/>
                </a:cubicBezTo>
                <a:cubicBezTo>
                  <a:pt x="2310706" y="1379336"/>
                  <a:pt x="2366733" y="1379060"/>
                  <a:pt x="2428648" y="1372736"/>
                </a:cubicBezTo>
                <a:cubicBezTo>
                  <a:pt x="2495490" y="1364975"/>
                  <a:pt x="2599421" y="1346234"/>
                  <a:pt x="2645882" y="1341971"/>
                </a:cubicBezTo>
                <a:cubicBezTo>
                  <a:pt x="2670920" y="1340537"/>
                  <a:pt x="2669117" y="1348484"/>
                  <a:pt x="2707413" y="1347156"/>
                </a:cubicBezTo>
                <a:cubicBezTo>
                  <a:pt x="2743721" y="1324535"/>
                  <a:pt x="2798213" y="1353269"/>
                  <a:pt x="2843134" y="1323561"/>
                </a:cubicBezTo>
                <a:cubicBezTo>
                  <a:pt x="2859865" y="1315298"/>
                  <a:pt x="2912970" y="1306041"/>
                  <a:pt x="2923804" y="1314224"/>
                </a:cubicBezTo>
                <a:cubicBezTo>
                  <a:pt x="2935040" y="1314339"/>
                  <a:pt x="2947659" y="1308371"/>
                  <a:pt x="2953618" y="1318186"/>
                </a:cubicBezTo>
                <a:cubicBezTo>
                  <a:pt x="2963089" y="1329568"/>
                  <a:pt x="3000111" y="1302355"/>
                  <a:pt x="2995816" y="1318670"/>
                </a:cubicBezTo>
                <a:cubicBezTo>
                  <a:pt x="3077648" y="1305096"/>
                  <a:pt x="3335568" y="1253614"/>
                  <a:pt x="3444611" y="1236739"/>
                </a:cubicBezTo>
                <a:cubicBezTo>
                  <a:pt x="3599578" y="1225919"/>
                  <a:pt x="3833743" y="1247718"/>
                  <a:pt x="3925616" y="1253751"/>
                </a:cubicBezTo>
                <a:cubicBezTo>
                  <a:pt x="3973615" y="1258954"/>
                  <a:pt x="3951733" y="1263933"/>
                  <a:pt x="3995849" y="1272939"/>
                </a:cubicBezTo>
                <a:cubicBezTo>
                  <a:pt x="4035170" y="1280272"/>
                  <a:pt x="4151284" y="1302685"/>
                  <a:pt x="4190310" y="1307786"/>
                </a:cubicBezTo>
                <a:cubicBezTo>
                  <a:pt x="4286915" y="1305917"/>
                  <a:pt x="4498859" y="1268724"/>
                  <a:pt x="4575478" y="1261726"/>
                </a:cubicBezTo>
                <a:lnTo>
                  <a:pt x="4650026" y="1265798"/>
                </a:lnTo>
                <a:lnTo>
                  <a:pt x="4792008" y="1243899"/>
                </a:lnTo>
                <a:cubicBezTo>
                  <a:pt x="4864797" y="1217989"/>
                  <a:pt x="4892960" y="1244893"/>
                  <a:pt x="4954126" y="1204617"/>
                </a:cubicBezTo>
                <a:cubicBezTo>
                  <a:pt x="5072643" y="1179171"/>
                  <a:pt x="5136253" y="1145277"/>
                  <a:pt x="5309678" y="1128278"/>
                </a:cubicBezTo>
                <a:cubicBezTo>
                  <a:pt x="5365406" y="1122815"/>
                  <a:pt x="5419708" y="1103537"/>
                  <a:pt x="5474724" y="1091167"/>
                </a:cubicBezTo>
                <a:lnTo>
                  <a:pt x="5776618" y="1053037"/>
                </a:lnTo>
                <a:lnTo>
                  <a:pt x="5785786" y="1051213"/>
                </a:lnTo>
                <a:lnTo>
                  <a:pt x="5829381" y="1046878"/>
                </a:lnTo>
                <a:cubicBezTo>
                  <a:pt x="5855683" y="1045549"/>
                  <a:pt x="5917537" y="1045151"/>
                  <a:pt x="5943596" y="1043237"/>
                </a:cubicBezTo>
                <a:cubicBezTo>
                  <a:pt x="5955032" y="1029831"/>
                  <a:pt x="5969545" y="1030469"/>
                  <a:pt x="5985730" y="1035396"/>
                </a:cubicBezTo>
                <a:cubicBezTo>
                  <a:pt x="6020901" y="1022497"/>
                  <a:pt x="6059962" y="1025742"/>
                  <a:pt x="6103109" y="1019019"/>
                </a:cubicBezTo>
                <a:cubicBezTo>
                  <a:pt x="6142495" y="996126"/>
                  <a:pt x="6176341" y="992625"/>
                  <a:pt x="6222406" y="985341"/>
                </a:cubicBezTo>
                <a:cubicBezTo>
                  <a:pt x="6305000" y="965848"/>
                  <a:pt x="6389790" y="916113"/>
                  <a:pt x="6598672" y="902062"/>
                </a:cubicBezTo>
                <a:cubicBezTo>
                  <a:pt x="6696217" y="878308"/>
                  <a:pt x="6705019" y="864412"/>
                  <a:pt x="6766149" y="846132"/>
                </a:cubicBezTo>
                <a:cubicBezTo>
                  <a:pt x="6828622" y="816303"/>
                  <a:pt x="6844288" y="800250"/>
                  <a:pt x="6886312" y="781877"/>
                </a:cubicBezTo>
                <a:cubicBezTo>
                  <a:pt x="6904346" y="770915"/>
                  <a:pt x="6974811" y="693660"/>
                  <a:pt x="7006457" y="699758"/>
                </a:cubicBezTo>
                <a:cubicBezTo>
                  <a:pt x="7015878" y="688760"/>
                  <a:pt x="7169942" y="678731"/>
                  <a:pt x="7231643" y="640778"/>
                </a:cubicBezTo>
                <a:cubicBezTo>
                  <a:pt x="7291087" y="623099"/>
                  <a:pt x="7308597" y="611957"/>
                  <a:pt x="7363123" y="593682"/>
                </a:cubicBezTo>
                <a:cubicBezTo>
                  <a:pt x="7401879" y="595559"/>
                  <a:pt x="7517574" y="550445"/>
                  <a:pt x="7588368" y="531129"/>
                </a:cubicBezTo>
                <a:cubicBezTo>
                  <a:pt x="7669636" y="521516"/>
                  <a:pt x="7844833" y="454614"/>
                  <a:pt x="7952094" y="409302"/>
                </a:cubicBezTo>
                <a:cubicBezTo>
                  <a:pt x="8059356" y="363990"/>
                  <a:pt x="8146910" y="253405"/>
                  <a:pt x="8231938" y="259259"/>
                </a:cubicBezTo>
                <a:cubicBezTo>
                  <a:pt x="8305929" y="256630"/>
                  <a:pt x="8363222" y="225400"/>
                  <a:pt x="8428864" y="208471"/>
                </a:cubicBezTo>
                <a:cubicBezTo>
                  <a:pt x="8491413" y="192972"/>
                  <a:pt x="8456819" y="173248"/>
                  <a:pt x="8616510" y="161973"/>
                </a:cubicBezTo>
                <a:cubicBezTo>
                  <a:pt x="8658196" y="158015"/>
                  <a:pt x="8776576" y="160401"/>
                  <a:pt x="8826766" y="152111"/>
                </a:cubicBezTo>
                <a:lnTo>
                  <a:pt x="8917647" y="112232"/>
                </a:lnTo>
                <a:cubicBezTo>
                  <a:pt x="8976899" y="93075"/>
                  <a:pt x="9069756" y="89380"/>
                  <a:pt x="9182272" y="37171"/>
                </a:cubicBezTo>
                <a:cubicBezTo>
                  <a:pt x="9197307" y="35724"/>
                  <a:pt x="9214647" y="30863"/>
                  <a:pt x="9232990" y="24074"/>
                </a:cubicBezTo>
                <a:lnTo>
                  <a:pt x="9288370" y="0"/>
                </a:lnTo>
                <a:lnTo>
                  <a:pt x="0" y="0"/>
                </a:lnTo>
                <a:lnTo>
                  <a:pt x="0" y="1858154"/>
                </a:lnTo>
                <a:close/>
              </a:path>
            </a:pathLst>
          </a:custGeom>
          <a:blipFill>
            <a:blip r:embed="rId2"/>
            <a:tile tx="0" ty="0" sx="70000" sy="7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nsolas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58CF3DF-0183-419B-93BB-68C620D83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1391900" cy="6542709"/>
          </a:xfrm>
          <a:custGeom>
            <a:avLst/>
            <a:gdLst>
              <a:gd name="connsiteX0" fmla="*/ 11391900 w 11391900"/>
              <a:gd name="connsiteY0" fmla="*/ 0 h 6542709"/>
              <a:gd name="connsiteX1" fmla="*/ 214241 w 11391900"/>
              <a:gd name="connsiteY1" fmla="*/ 0 h 6542709"/>
              <a:gd name="connsiteX2" fmla="*/ 0 w 11391900"/>
              <a:gd name="connsiteY2" fmla="*/ 6163678 h 6542709"/>
              <a:gd name="connsiteX3" fmla="*/ 11391900 w 11391900"/>
              <a:gd name="connsiteY3" fmla="*/ 6542709 h 6542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91900" h="6542709">
                <a:moveTo>
                  <a:pt x="11391900" y="0"/>
                </a:moveTo>
                <a:lnTo>
                  <a:pt x="214241" y="0"/>
                </a:lnTo>
                <a:lnTo>
                  <a:pt x="0" y="6163678"/>
                </a:lnTo>
                <a:lnTo>
                  <a:pt x="11391900" y="6542709"/>
                </a:lnTo>
                <a:close/>
              </a:path>
            </a:pathLst>
          </a:custGeom>
          <a:solidFill>
            <a:srgbClr val="EFEEE9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nsolas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0F95A22-6705-D675-6265-C7ED580B3C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819" r="-1" b="4000"/>
          <a:stretch/>
        </p:blipFill>
        <p:spPr>
          <a:xfrm>
            <a:off x="20" y="10"/>
            <a:ext cx="11244875" cy="6393594"/>
          </a:xfrm>
          <a:custGeom>
            <a:avLst/>
            <a:gdLst/>
            <a:ahLst/>
            <a:cxnLst/>
            <a:rect l="l" t="t" r="r" b="b"/>
            <a:pathLst>
              <a:path w="11244895" h="6393604">
                <a:moveTo>
                  <a:pt x="0" y="0"/>
                </a:moveTo>
                <a:lnTo>
                  <a:pt x="11024882" y="0"/>
                </a:lnTo>
                <a:lnTo>
                  <a:pt x="11244874" y="5980202"/>
                </a:lnTo>
                <a:cubicBezTo>
                  <a:pt x="11245230" y="5990765"/>
                  <a:pt x="11241062" y="6000472"/>
                  <a:pt x="11234024" y="6007639"/>
                </a:cubicBezTo>
                <a:lnTo>
                  <a:pt x="11206188" y="6019725"/>
                </a:lnTo>
                <a:cubicBezTo>
                  <a:pt x="11206216" y="6020500"/>
                  <a:pt x="11206246" y="6021274"/>
                  <a:pt x="11206274" y="6022049"/>
                </a:cubicBezTo>
                <a:lnTo>
                  <a:pt x="10574878" y="6042984"/>
                </a:lnTo>
                <a:lnTo>
                  <a:pt x="10558875" y="6047706"/>
                </a:lnTo>
                <a:cubicBezTo>
                  <a:pt x="10550278" y="6049738"/>
                  <a:pt x="10538428" y="6051751"/>
                  <a:pt x="10520436" y="6053193"/>
                </a:cubicBezTo>
                <a:cubicBezTo>
                  <a:pt x="10475138" y="6040706"/>
                  <a:pt x="10418243" y="6076360"/>
                  <a:pt x="10361896" y="6059419"/>
                </a:cubicBezTo>
                <a:cubicBezTo>
                  <a:pt x="10341403" y="6055542"/>
                  <a:pt x="10279362" y="6057956"/>
                  <a:pt x="10268486" y="6067189"/>
                </a:cubicBezTo>
                <a:cubicBezTo>
                  <a:pt x="10255727" y="6069499"/>
                  <a:pt x="10240317" y="6066803"/>
                  <a:pt x="10235276" y="6076493"/>
                </a:cubicBezTo>
                <a:cubicBezTo>
                  <a:pt x="10226520" y="6088232"/>
                  <a:pt x="10179594" y="6071903"/>
                  <a:pt x="10187365" y="6085214"/>
                </a:cubicBezTo>
                <a:cubicBezTo>
                  <a:pt x="10154086" y="6074061"/>
                  <a:pt x="10130952" y="6098795"/>
                  <a:pt x="10104570" y="6105527"/>
                </a:cubicBezTo>
                <a:lnTo>
                  <a:pt x="10024444" y="6115758"/>
                </a:lnTo>
                <a:lnTo>
                  <a:pt x="9970441" y="6119015"/>
                </a:lnTo>
                <a:lnTo>
                  <a:pt x="9962588" y="6118985"/>
                </a:lnTo>
                <a:lnTo>
                  <a:pt x="9897357" y="6110779"/>
                </a:lnTo>
                <a:cubicBezTo>
                  <a:pt x="9895915" y="6112721"/>
                  <a:pt x="9893945" y="6114547"/>
                  <a:pt x="9891504" y="6116195"/>
                </a:cubicBezTo>
                <a:lnTo>
                  <a:pt x="9871379" y="6122185"/>
                </a:lnTo>
                <a:lnTo>
                  <a:pt x="9853740" y="6116538"/>
                </a:lnTo>
                <a:lnTo>
                  <a:pt x="9771804" y="6108146"/>
                </a:lnTo>
                <a:lnTo>
                  <a:pt x="9652162" y="6101878"/>
                </a:lnTo>
                <a:lnTo>
                  <a:pt x="9633903" y="6096074"/>
                </a:lnTo>
                <a:cubicBezTo>
                  <a:pt x="9592509" y="6090410"/>
                  <a:pt x="9543168" y="6099341"/>
                  <a:pt x="9516360" y="6084309"/>
                </a:cubicBezTo>
                <a:lnTo>
                  <a:pt x="9454893" y="6083927"/>
                </a:lnTo>
                <a:lnTo>
                  <a:pt x="9448281" y="6090004"/>
                </a:lnTo>
                <a:lnTo>
                  <a:pt x="9430107" y="6089060"/>
                </a:lnTo>
                <a:lnTo>
                  <a:pt x="9425264" y="6090092"/>
                </a:lnTo>
                <a:cubicBezTo>
                  <a:pt x="9416026" y="6092092"/>
                  <a:pt x="9406854" y="6093861"/>
                  <a:pt x="9397520" y="6094724"/>
                </a:cubicBezTo>
                <a:cubicBezTo>
                  <a:pt x="9398304" y="6089168"/>
                  <a:pt x="9396028" y="6085782"/>
                  <a:pt x="9391940" y="6083785"/>
                </a:cubicBezTo>
                <a:lnTo>
                  <a:pt x="9383661" y="6082480"/>
                </a:lnTo>
                <a:lnTo>
                  <a:pt x="9082566" y="6092463"/>
                </a:lnTo>
                <a:lnTo>
                  <a:pt x="9057129" y="6103516"/>
                </a:lnTo>
                <a:lnTo>
                  <a:pt x="8977002" y="6113748"/>
                </a:lnTo>
                <a:lnTo>
                  <a:pt x="8922998" y="6117005"/>
                </a:lnTo>
                <a:lnTo>
                  <a:pt x="8915145" y="6116975"/>
                </a:lnTo>
                <a:lnTo>
                  <a:pt x="8849913" y="6108769"/>
                </a:lnTo>
                <a:cubicBezTo>
                  <a:pt x="8848472" y="6110709"/>
                  <a:pt x="8846502" y="6112536"/>
                  <a:pt x="8844062" y="6114185"/>
                </a:cubicBezTo>
                <a:lnTo>
                  <a:pt x="8823936" y="6120175"/>
                </a:lnTo>
                <a:lnTo>
                  <a:pt x="8806296" y="6114528"/>
                </a:lnTo>
                <a:lnTo>
                  <a:pt x="8724361" y="6106136"/>
                </a:lnTo>
                <a:lnTo>
                  <a:pt x="8703362" y="6105036"/>
                </a:lnTo>
                <a:lnTo>
                  <a:pt x="7828889" y="6134030"/>
                </a:lnTo>
                <a:lnTo>
                  <a:pt x="7072945" y="6159094"/>
                </a:lnTo>
                <a:lnTo>
                  <a:pt x="6575033" y="6175603"/>
                </a:lnTo>
                <a:lnTo>
                  <a:pt x="6535251" y="6177101"/>
                </a:lnTo>
                <a:cubicBezTo>
                  <a:pt x="6544375" y="6185039"/>
                  <a:pt x="6360160" y="6189774"/>
                  <a:pt x="6293471" y="6185203"/>
                </a:cubicBezTo>
                <a:lnTo>
                  <a:pt x="6291786" y="6184994"/>
                </a:lnTo>
                <a:lnTo>
                  <a:pt x="3497393" y="6277645"/>
                </a:lnTo>
                <a:lnTo>
                  <a:pt x="0" y="6393604"/>
                </a:lnTo>
                <a:close/>
              </a:path>
            </a:pathLst>
          </a:cu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1CFAF5C-B656-4964-BB14-3E870B286A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3454463"/>
            <a:ext cx="11244895" cy="2939141"/>
          </a:xfrm>
          <a:custGeom>
            <a:avLst/>
            <a:gdLst>
              <a:gd name="connsiteX0" fmla="*/ 215404 w 10676609"/>
              <a:gd name="connsiteY0" fmla="*/ 0 h 6579963"/>
              <a:gd name="connsiteX1" fmla="*/ 10676609 w 10676609"/>
              <a:gd name="connsiteY1" fmla="*/ 0 h 6579963"/>
              <a:gd name="connsiteX2" fmla="*/ 10676609 w 10676609"/>
              <a:gd name="connsiteY2" fmla="*/ 6579963 h 6579963"/>
              <a:gd name="connsiteX3" fmla="*/ 7355965 w 10676609"/>
              <a:gd name="connsiteY3" fmla="*/ 6464004 h 6579963"/>
              <a:gd name="connsiteX4" fmla="*/ 4702793 w 10676609"/>
              <a:gd name="connsiteY4" fmla="*/ 6371353 h 6579963"/>
              <a:gd name="connsiteX5" fmla="*/ 4701193 w 10676609"/>
              <a:gd name="connsiteY5" fmla="*/ 6371562 h 6579963"/>
              <a:gd name="connsiteX6" fmla="*/ 4471632 w 10676609"/>
              <a:gd name="connsiteY6" fmla="*/ 6363460 h 6579963"/>
              <a:gd name="connsiteX7" fmla="*/ 4433860 w 10676609"/>
              <a:gd name="connsiteY7" fmla="*/ 6361962 h 6579963"/>
              <a:gd name="connsiteX8" fmla="*/ 3961111 w 10676609"/>
              <a:gd name="connsiteY8" fmla="*/ 6345453 h 6579963"/>
              <a:gd name="connsiteX9" fmla="*/ 3243371 w 10676609"/>
              <a:gd name="connsiteY9" fmla="*/ 6320389 h 6579963"/>
              <a:gd name="connsiteX10" fmla="*/ 2413091 w 10676609"/>
              <a:gd name="connsiteY10" fmla="*/ 6291395 h 6579963"/>
              <a:gd name="connsiteX11" fmla="*/ 2393153 w 10676609"/>
              <a:gd name="connsiteY11" fmla="*/ 6292495 h 6579963"/>
              <a:gd name="connsiteX12" fmla="*/ 2315359 w 10676609"/>
              <a:gd name="connsiteY12" fmla="*/ 6300887 h 6579963"/>
              <a:gd name="connsiteX13" fmla="*/ 2298610 w 10676609"/>
              <a:gd name="connsiteY13" fmla="*/ 6306534 h 6579963"/>
              <a:gd name="connsiteX14" fmla="*/ 2279502 w 10676609"/>
              <a:gd name="connsiteY14" fmla="*/ 6300544 h 6579963"/>
              <a:gd name="connsiteX15" fmla="*/ 2273946 w 10676609"/>
              <a:gd name="connsiteY15" fmla="*/ 6295128 h 6579963"/>
              <a:gd name="connsiteX16" fmla="*/ 2212011 w 10676609"/>
              <a:gd name="connsiteY16" fmla="*/ 6303334 h 6579963"/>
              <a:gd name="connsiteX17" fmla="*/ 2204555 w 10676609"/>
              <a:gd name="connsiteY17" fmla="*/ 6303364 h 6579963"/>
              <a:gd name="connsiteX18" fmla="*/ 2153280 w 10676609"/>
              <a:gd name="connsiteY18" fmla="*/ 6300107 h 6579963"/>
              <a:gd name="connsiteX19" fmla="*/ 2077202 w 10676609"/>
              <a:gd name="connsiteY19" fmla="*/ 6289875 h 6579963"/>
              <a:gd name="connsiteX20" fmla="*/ 2053051 w 10676609"/>
              <a:gd name="connsiteY20" fmla="*/ 6278822 h 6579963"/>
              <a:gd name="connsiteX21" fmla="*/ 1767172 w 10676609"/>
              <a:gd name="connsiteY21" fmla="*/ 6268839 h 6579963"/>
              <a:gd name="connsiteX22" fmla="*/ 1759312 w 10676609"/>
              <a:gd name="connsiteY22" fmla="*/ 6270144 h 6579963"/>
              <a:gd name="connsiteX23" fmla="*/ 1754014 w 10676609"/>
              <a:gd name="connsiteY23" fmla="*/ 6281083 h 6579963"/>
              <a:gd name="connsiteX24" fmla="*/ 1727672 w 10676609"/>
              <a:gd name="connsiteY24" fmla="*/ 6276451 h 6579963"/>
              <a:gd name="connsiteX25" fmla="*/ 1723074 w 10676609"/>
              <a:gd name="connsiteY25" fmla="*/ 6275419 h 6579963"/>
              <a:gd name="connsiteX26" fmla="*/ 1705818 w 10676609"/>
              <a:gd name="connsiteY26" fmla="*/ 6276363 h 6579963"/>
              <a:gd name="connsiteX27" fmla="*/ 1699540 w 10676609"/>
              <a:gd name="connsiteY27" fmla="*/ 6270286 h 6579963"/>
              <a:gd name="connsiteX28" fmla="*/ 1641180 w 10676609"/>
              <a:gd name="connsiteY28" fmla="*/ 6270668 h 6579963"/>
              <a:gd name="connsiteX29" fmla="*/ 1529577 w 10676609"/>
              <a:gd name="connsiteY29" fmla="*/ 6282433 h 6579963"/>
              <a:gd name="connsiteX30" fmla="*/ 1512241 w 10676609"/>
              <a:gd name="connsiteY30" fmla="*/ 6288237 h 6579963"/>
              <a:gd name="connsiteX31" fmla="*/ 1398645 w 10676609"/>
              <a:gd name="connsiteY31" fmla="*/ 6294505 h 6579963"/>
              <a:gd name="connsiteX32" fmla="*/ 1320850 w 10676609"/>
              <a:gd name="connsiteY32" fmla="*/ 6302897 h 6579963"/>
              <a:gd name="connsiteX33" fmla="*/ 1304102 w 10676609"/>
              <a:gd name="connsiteY33" fmla="*/ 6308544 h 6579963"/>
              <a:gd name="connsiteX34" fmla="*/ 1284994 w 10676609"/>
              <a:gd name="connsiteY34" fmla="*/ 6302554 h 6579963"/>
              <a:gd name="connsiteX35" fmla="*/ 1279437 w 10676609"/>
              <a:gd name="connsiteY35" fmla="*/ 6297138 h 6579963"/>
              <a:gd name="connsiteX36" fmla="*/ 1217503 w 10676609"/>
              <a:gd name="connsiteY36" fmla="*/ 6305344 h 6579963"/>
              <a:gd name="connsiteX37" fmla="*/ 1210047 w 10676609"/>
              <a:gd name="connsiteY37" fmla="*/ 6305374 h 6579963"/>
              <a:gd name="connsiteX38" fmla="*/ 1158773 w 10676609"/>
              <a:gd name="connsiteY38" fmla="*/ 6302117 h 6579963"/>
              <a:gd name="connsiteX39" fmla="*/ 1082696 w 10676609"/>
              <a:gd name="connsiteY39" fmla="*/ 6291886 h 6579963"/>
              <a:gd name="connsiteX40" fmla="*/ 1004085 w 10676609"/>
              <a:gd name="connsiteY40" fmla="*/ 6271573 h 6579963"/>
              <a:gd name="connsiteX41" fmla="*/ 958596 w 10676609"/>
              <a:gd name="connsiteY41" fmla="*/ 6262852 h 6579963"/>
              <a:gd name="connsiteX42" fmla="*/ 927064 w 10676609"/>
              <a:gd name="connsiteY42" fmla="*/ 6253548 h 6579963"/>
              <a:gd name="connsiteX43" fmla="*/ 838375 w 10676609"/>
              <a:gd name="connsiteY43" fmla="*/ 6245778 h 6579963"/>
              <a:gd name="connsiteX44" fmla="*/ 687847 w 10676609"/>
              <a:gd name="connsiteY44" fmla="*/ 6239552 h 6579963"/>
              <a:gd name="connsiteX45" fmla="*/ 651350 w 10676609"/>
              <a:gd name="connsiteY45" fmla="*/ 6234065 h 6579963"/>
              <a:gd name="connsiteX46" fmla="*/ 636156 w 10676609"/>
              <a:gd name="connsiteY46" fmla="*/ 6229343 h 6579963"/>
              <a:gd name="connsiteX47" fmla="*/ 36669 w 10676609"/>
              <a:gd name="connsiteY47" fmla="*/ 6208408 h 6579963"/>
              <a:gd name="connsiteX48" fmla="*/ 36751 w 10676609"/>
              <a:gd name="connsiteY48" fmla="*/ 6206084 h 6579963"/>
              <a:gd name="connsiteX49" fmla="*/ 10322 w 10676609"/>
              <a:gd name="connsiteY49" fmla="*/ 6193998 h 6579963"/>
              <a:gd name="connsiteX50" fmla="*/ 20 w 10676609"/>
              <a:gd name="connsiteY50" fmla="*/ 6166561 h 6579963"/>
              <a:gd name="connsiteX51" fmla="*/ 109133 w 10676609"/>
              <a:gd name="connsiteY51" fmla="*/ 3041977 h 6579963"/>
              <a:gd name="connsiteX52" fmla="*/ 114182 w 10676609"/>
              <a:gd name="connsiteY52" fmla="*/ 3032927 h 6579963"/>
              <a:gd name="connsiteX53" fmla="*/ 109890 w 10676609"/>
              <a:gd name="connsiteY53" fmla="*/ 3021493 h 6579963"/>
              <a:gd name="connsiteX0" fmla="*/ 215404 w 10676609"/>
              <a:gd name="connsiteY0" fmla="*/ 0 h 6579963"/>
              <a:gd name="connsiteX1" fmla="*/ 10676609 w 10676609"/>
              <a:gd name="connsiteY1" fmla="*/ 0 h 6579963"/>
              <a:gd name="connsiteX2" fmla="*/ 10676609 w 10676609"/>
              <a:gd name="connsiteY2" fmla="*/ 6579963 h 6579963"/>
              <a:gd name="connsiteX3" fmla="*/ 7355965 w 10676609"/>
              <a:gd name="connsiteY3" fmla="*/ 6464004 h 6579963"/>
              <a:gd name="connsiteX4" fmla="*/ 4702793 w 10676609"/>
              <a:gd name="connsiteY4" fmla="*/ 6371353 h 6579963"/>
              <a:gd name="connsiteX5" fmla="*/ 4701193 w 10676609"/>
              <a:gd name="connsiteY5" fmla="*/ 6371562 h 6579963"/>
              <a:gd name="connsiteX6" fmla="*/ 4471632 w 10676609"/>
              <a:gd name="connsiteY6" fmla="*/ 6363460 h 6579963"/>
              <a:gd name="connsiteX7" fmla="*/ 4433860 w 10676609"/>
              <a:gd name="connsiteY7" fmla="*/ 6361962 h 6579963"/>
              <a:gd name="connsiteX8" fmla="*/ 3961111 w 10676609"/>
              <a:gd name="connsiteY8" fmla="*/ 6345453 h 6579963"/>
              <a:gd name="connsiteX9" fmla="*/ 3243371 w 10676609"/>
              <a:gd name="connsiteY9" fmla="*/ 6320389 h 6579963"/>
              <a:gd name="connsiteX10" fmla="*/ 2413091 w 10676609"/>
              <a:gd name="connsiteY10" fmla="*/ 6291395 h 6579963"/>
              <a:gd name="connsiteX11" fmla="*/ 2393153 w 10676609"/>
              <a:gd name="connsiteY11" fmla="*/ 6292495 h 6579963"/>
              <a:gd name="connsiteX12" fmla="*/ 2315359 w 10676609"/>
              <a:gd name="connsiteY12" fmla="*/ 6300887 h 6579963"/>
              <a:gd name="connsiteX13" fmla="*/ 2298610 w 10676609"/>
              <a:gd name="connsiteY13" fmla="*/ 6306534 h 6579963"/>
              <a:gd name="connsiteX14" fmla="*/ 2279502 w 10676609"/>
              <a:gd name="connsiteY14" fmla="*/ 6300544 h 6579963"/>
              <a:gd name="connsiteX15" fmla="*/ 2273946 w 10676609"/>
              <a:gd name="connsiteY15" fmla="*/ 6295128 h 6579963"/>
              <a:gd name="connsiteX16" fmla="*/ 2212011 w 10676609"/>
              <a:gd name="connsiteY16" fmla="*/ 6303334 h 6579963"/>
              <a:gd name="connsiteX17" fmla="*/ 2204555 w 10676609"/>
              <a:gd name="connsiteY17" fmla="*/ 6303364 h 6579963"/>
              <a:gd name="connsiteX18" fmla="*/ 2153280 w 10676609"/>
              <a:gd name="connsiteY18" fmla="*/ 6300107 h 6579963"/>
              <a:gd name="connsiteX19" fmla="*/ 2077202 w 10676609"/>
              <a:gd name="connsiteY19" fmla="*/ 6289875 h 6579963"/>
              <a:gd name="connsiteX20" fmla="*/ 2053051 w 10676609"/>
              <a:gd name="connsiteY20" fmla="*/ 6278822 h 6579963"/>
              <a:gd name="connsiteX21" fmla="*/ 1767172 w 10676609"/>
              <a:gd name="connsiteY21" fmla="*/ 6268839 h 6579963"/>
              <a:gd name="connsiteX22" fmla="*/ 1759312 w 10676609"/>
              <a:gd name="connsiteY22" fmla="*/ 6270144 h 6579963"/>
              <a:gd name="connsiteX23" fmla="*/ 1754014 w 10676609"/>
              <a:gd name="connsiteY23" fmla="*/ 6281083 h 6579963"/>
              <a:gd name="connsiteX24" fmla="*/ 1727672 w 10676609"/>
              <a:gd name="connsiteY24" fmla="*/ 6276451 h 6579963"/>
              <a:gd name="connsiteX25" fmla="*/ 1723074 w 10676609"/>
              <a:gd name="connsiteY25" fmla="*/ 6275419 h 6579963"/>
              <a:gd name="connsiteX26" fmla="*/ 1705818 w 10676609"/>
              <a:gd name="connsiteY26" fmla="*/ 6276363 h 6579963"/>
              <a:gd name="connsiteX27" fmla="*/ 1699540 w 10676609"/>
              <a:gd name="connsiteY27" fmla="*/ 6270286 h 6579963"/>
              <a:gd name="connsiteX28" fmla="*/ 1641180 w 10676609"/>
              <a:gd name="connsiteY28" fmla="*/ 6270668 h 6579963"/>
              <a:gd name="connsiteX29" fmla="*/ 1529577 w 10676609"/>
              <a:gd name="connsiteY29" fmla="*/ 6282433 h 6579963"/>
              <a:gd name="connsiteX30" fmla="*/ 1512241 w 10676609"/>
              <a:gd name="connsiteY30" fmla="*/ 6288237 h 6579963"/>
              <a:gd name="connsiteX31" fmla="*/ 1398645 w 10676609"/>
              <a:gd name="connsiteY31" fmla="*/ 6294505 h 6579963"/>
              <a:gd name="connsiteX32" fmla="*/ 1320850 w 10676609"/>
              <a:gd name="connsiteY32" fmla="*/ 6302897 h 6579963"/>
              <a:gd name="connsiteX33" fmla="*/ 1304102 w 10676609"/>
              <a:gd name="connsiteY33" fmla="*/ 6308544 h 6579963"/>
              <a:gd name="connsiteX34" fmla="*/ 1284994 w 10676609"/>
              <a:gd name="connsiteY34" fmla="*/ 6302554 h 6579963"/>
              <a:gd name="connsiteX35" fmla="*/ 1279437 w 10676609"/>
              <a:gd name="connsiteY35" fmla="*/ 6297138 h 6579963"/>
              <a:gd name="connsiteX36" fmla="*/ 1217503 w 10676609"/>
              <a:gd name="connsiteY36" fmla="*/ 6305344 h 6579963"/>
              <a:gd name="connsiteX37" fmla="*/ 1210047 w 10676609"/>
              <a:gd name="connsiteY37" fmla="*/ 6305374 h 6579963"/>
              <a:gd name="connsiteX38" fmla="*/ 1158773 w 10676609"/>
              <a:gd name="connsiteY38" fmla="*/ 6302117 h 6579963"/>
              <a:gd name="connsiteX39" fmla="*/ 1082696 w 10676609"/>
              <a:gd name="connsiteY39" fmla="*/ 6291886 h 6579963"/>
              <a:gd name="connsiteX40" fmla="*/ 1004085 w 10676609"/>
              <a:gd name="connsiteY40" fmla="*/ 6271573 h 6579963"/>
              <a:gd name="connsiteX41" fmla="*/ 958596 w 10676609"/>
              <a:gd name="connsiteY41" fmla="*/ 6262852 h 6579963"/>
              <a:gd name="connsiteX42" fmla="*/ 927064 w 10676609"/>
              <a:gd name="connsiteY42" fmla="*/ 6253548 h 6579963"/>
              <a:gd name="connsiteX43" fmla="*/ 838375 w 10676609"/>
              <a:gd name="connsiteY43" fmla="*/ 6245778 h 6579963"/>
              <a:gd name="connsiteX44" fmla="*/ 687847 w 10676609"/>
              <a:gd name="connsiteY44" fmla="*/ 6239552 h 6579963"/>
              <a:gd name="connsiteX45" fmla="*/ 651350 w 10676609"/>
              <a:gd name="connsiteY45" fmla="*/ 6234065 h 6579963"/>
              <a:gd name="connsiteX46" fmla="*/ 636156 w 10676609"/>
              <a:gd name="connsiteY46" fmla="*/ 6229343 h 6579963"/>
              <a:gd name="connsiteX47" fmla="*/ 36669 w 10676609"/>
              <a:gd name="connsiteY47" fmla="*/ 6208408 h 6579963"/>
              <a:gd name="connsiteX48" fmla="*/ 36751 w 10676609"/>
              <a:gd name="connsiteY48" fmla="*/ 6206084 h 6579963"/>
              <a:gd name="connsiteX49" fmla="*/ 10322 w 10676609"/>
              <a:gd name="connsiteY49" fmla="*/ 6193998 h 6579963"/>
              <a:gd name="connsiteX50" fmla="*/ 20 w 10676609"/>
              <a:gd name="connsiteY50" fmla="*/ 6166561 h 6579963"/>
              <a:gd name="connsiteX51" fmla="*/ 109133 w 10676609"/>
              <a:gd name="connsiteY51" fmla="*/ 3041977 h 6579963"/>
              <a:gd name="connsiteX52" fmla="*/ 114182 w 10676609"/>
              <a:gd name="connsiteY52" fmla="*/ 3032927 h 6579963"/>
              <a:gd name="connsiteX53" fmla="*/ 215404 w 10676609"/>
              <a:gd name="connsiteY53" fmla="*/ 0 h 6579963"/>
              <a:gd name="connsiteX0" fmla="*/ 215404 w 10676609"/>
              <a:gd name="connsiteY0" fmla="*/ 0 h 6579963"/>
              <a:gd name="connsiteX1" fmla="*/ 10676609 w 10676609"/>
              <a:gd name="connsiteY1" fmla="*/ 0 h 6579963"/>
              <a:gd name="connsiteX2" fmla="*/ 10676609 w 10676609"/>
              <a:gd name="connsiteY2" fmla="*/ 6579963 h 6579963"/>
              <a:gd name="connsiteX3" fmla="*/ 7355965 w 10676609"/>
              <a:gd name="connsiteY3" fmla="*/ 6464004 h 6579963"/>
              <a:gd name="connsiteX4" fmla="*/ 4702793 w 10676609"/>
              <a:gd name="connsiteY4" fmla="*/ 6371353 h 6579963"/>
              <a:gd name="connsiteX5" fmla="*/ 4701193 w 10676609"/>
              <a:gd name="connsiteY5" fmla="*/ 6371562 h 6579963"/>
              <a:gd name="connsiteX6" fmla="*/ 4471632 w 10676609"/>
              <a:gd name="connsiteY6" fmla="*/ 6363460 h 6579963"/>
              <a:gd name="connsiteX7" fmla="*/ 4433860 w 10676609"/>
              <a:gd name="connsiteY7" fmla="*/ 6361962 h 6579963"/>
              <a:gd name="connsiteX8" fmla="*/ 3961111 w 10676609"/>
              <a:gd name="connsiteY8" fmla="*/ 6345453 h 6579963"/>
              <a:gd name="connsiteX9" fmla="*/ 3243371 w 10676609"/>
              <a:gd name="connsiteY9" fmla="*/ 6320389 h 6579963"/>
              <a:gd name="connsiteX10" fmla="*/ 2413091 w 10676609"/>
              <a:gd name="connsiteY10" fmla="*/ 6291395 h 6579963"/>
              <a:gd name="connsiteX11" fmla="*/ 2393153 w 10676609"/>
              <a:gd name="connsiteY11" fmla="*/ 6292495 h 6579963"/>
              <a:gd name="connsiteX12" fmla="*/ 2315359 w 10676609"/>
              <a:gd name="connsiteY12" fmla="*/ 6300887 h 6579963"/>
              <a:gd name="connsiteX13" fmla="*/ 2298610 w 10676609"/>
              <a:gd name="connsiteY13" fmla="*/ 6306534 h 6579963"/>
              <a:gd name="connsiteX14" fmla="*/ 2279502 w 10676609"/>
              <a:gd name="connsiteY14" fmla="*/ 6300544 h 6579963"/>
              <a:gd name="connsiteX15" fmla="*/ 2273946 w 10676609"/>
              <a:gd name="connsiteY15" fmla="*/ 6295128 h 6579963"/>
              <a:gd name="connsiteX16" fmla="*/ 2212011 w 10676609"/>
              <a:gd name="connsiteY16" fmla="*/ 6303334 h 6579963"/>
              <a:gd name="connsiteX17" fmla="*/ 2204555 w 10676609"/>
              <a:gd name="connsiteY17" fmla="*/ 6303364 h 6579963"/>
              <a:gd name="connsiteX18" fmla="*/ 2153280 w 10676609"/>
              <a:gd name="connsiteY18" fmla="*/ 6300107 h 6579963"/>
              <a:gd name="connsiteX19" fmla="*/ 2077202 w 10676609"/>
              <a:gd name="connsiteY19" fmla="*/ 6289875 h 6579963"/>
              <a:gd name="connsiteX20" fmla="*/ 2053051 w 10676609"/>
              <a:gd name="connsiteY20" fmla="*/ 6278822 h 6579963"/>
              <a:gd name="connsiteX21" fmla="*/ 1767172 w 10676609"/>
              <a:gd name="connsiteY21" fmla="*/ 6268839 h 6579963"/>
              <a:gd name="connsiteX22" fmla="*/ 1759312 w 10676609"/>
              <a:gd name="connsiteY22" fmla="*/ 6270144 h 6579963"/>
              <a:gd name="connsiteX23" fmla="*/ 1754014 w 10676609"/>
              <a:gd name="connsiteY23" fmla="*/ 6281083 h 6579963"/>
              <a:gd name="connsiteX24" fmla="*/ 1727672 w 10676609"/>
              <a:gd name="connsiteY24" fmla="*/ 6276451 h 6579963"/>
              <a:gd name="connsiteX25" fmla="*/ 1723074 w 10676609"/>
              <a:gd name="connsiteY25" fmla="*/ 6275419 h 6579963"/>
              <a:gd name="connsiteX26" fmla="*/ 1705818 w 10676609"/>
              <a:gd name="connsiteY26" fmla="*/ 6276363 h 6579963"/>
              <a:gd name="connsiteX27" fmla="*/ 1699540 w 10676609"/>
              <a:gd name="connsiteY27" fmla="*/ 6270286 h 6579963"/>
              <a:gd name="connsiteX28" fmla="*/ 1641180 w 10676609"/>
              <a:gd name="connsiteY28" fmla="*/ 6270668 h 6579963"/>
              <a:gd name="connsiteX29" fmla="*/ 1529577 w 10676609"/>
              <a:gd name="connsiteY29" fmla="*/ 6282433 h 6579963"/>
              <a:gd name="connsiteX30" fmla="*/ 1512241 w 10676609"/>
              <a:gd name="connsiteY30" fmla="*/ 6288237 h 6579963"/>
              <a:gd name="connsiteX31" fmla="*/ 1398645 w 10676609"/>
              <a:gd name="connsiteY31" fmla="*/ 6294505 h 6579963"/>
              <a:gd name="connsiteX32" fmla="*/ 1320850 w 10676609"/>
              <a:gd name="connsiteY32" fmla="*/ 6302897 h 6579963"/>
              <a:gd name="connsiteX33" fmla="*/ 1304102 w 10676609"/>
              <a:gd name="connsiteY33" fmla="*/ 6308544 h 6579963"/>
              <a:gd name="connsiteX34" fmla="*/ 1284994 w 10676609"/>
              <a:gd name="connsiteY34" fmla="*/ 6302554 h 6579963"/>
              <a:gd name="connsiteX35" fmla="*/ 1279437 w 10676609"/>
              <a:gd name="connsiteY35" fmla="*/ 6297138 h 6579963"/>
              <a:gd name="connsiteX36" fmla="*/ 1217503 w 10676609"/>
              <a:gd name="connsiteY36" fmla="*/ 6305344 h 6579963"/>
              <a:gd name="connsiteX37" fmla="*/ 1210047 w 10676609"/>
              <a:gd name="connsiteY37" fmla="*/ 6305374 h 6579963"/>
              <a:gd name="connsiteX38" fmla="*/ 1158773 w 10676609"/>
              <a:gd name="connsiteY38" fmla="*/ 6302117 h 6579963"/>
              <a:gd name="connsiteX39" fmla="*/ 1082696 w 10676609"/>
              <a:gd name="connsiteY39" fmla="*/ 6291886 h 6579963"/>
              <a:gd name="connsiteX40" fmla="*/ 1004085 w 10676609"/>
              <a:gd name="connsiteY40" fmla="*/ 6271573 h 6579963"/>
              <a:gd name="connsiteX41" fmla="*/ 958596 w 10676609"/>
              <a:gd name="connsiteY41" fmla="*/ 6262852 h 6579963"/>
              <a:gd name="connsiteX42" fmla="*/ 927064 w 10676609"/>
              <a:gd name="connsiteY42" fmla="*/ 6253548 h 6579963"/>
              <a:gd name="connsiteX43" fmla="*/ 838375 w 10676609"/>
              <a:gd name="connsiteY43" fmla="*/ 6245778 h 6579963"/>
              <a:gd name="connsiteX44" fmla="*/ 687847 w 10676609"/>
              <a:gd name="connsiteY44" fmla="*/ 6239552 h 6579963"/>
              <a:gd name="connsiteX45" fmla="*/ 651350 w 10676609"/>
              <a:gd name="connsiteY45" fmla="*/ 6234065 h 6579963"/>
              <a:gd name="connsiteX46" fmla="*/ 636156 w 10676609"/>
              <a:gd name="connsiteY46" fmla="*/ 6229343 h 6579963"/>
              <a:gd name="connsiteX47" fmla="*/ 36669 w 10676609"/>
              <a:gd name="connsiteY47" fmla="*/ 6208408 h 6579963"/>
              <a:gd name="connsiteX48" fmla="*/ 36751 w 10676609"/>
              <a:gd name="connsiteY48" fmla="*/ 6206084 h 6579963"/>
              <a:gd name="connsiteX49" fmla="*/ 10322 w 10676609"/>
              <a:gd name="connsiteY49" fmla="*/ 6193998 h 6579963"/>
              <a:gd name="connsiteX50" fmla="*/ 20 w 10676609"/>
              <a:gd name="connsiteY50" fmla="*/ 6166561 h 6579963"/>
              <a:gd name="connsiteX51" fmla="*/ 109133 w 10676609"/>
              <a:gd name="connsiteY51" fmla="*/ 3041977 h 6579963"/>
              <a:gd name="connsiteX52" fmla="*/ 215404 w 10676609"/>
              <a:gd name="connsiteY52" fmla="*/ 0 h 6579963"/>
              <a:gd name="connsiteX0" fmla="*/ 215404 w 10676609"/>
              <a:gd name="connsiteY0" fmla="*/ 0 h 6579963"/>
              <a:gd name="connsiteX1" fmla="*/ 10676609 w 10676609"/>
              <a:gd name="connsiteY1" fmla="*/ 0 h 6579963"/>
              <a:gd name="connsiteX2" fmla="*/ 10676609 w 10676609"/>
              <a:gd name="connsiteY2" fmla="*/ 6579963 h 6579963"/>
              <a:gd name="connsiteX3" fmla="*/ 7355965 w 10676609"/>
              <a:gd name="connsiteY3" fmla="*/ 6464004 h 6579963"/>
              <a:gd name="connsiteX4" fmla="*/ 4702793 w 10676609"/>
              <a:gd name="connsiteY4" fmla="*/ 6371353 h 6579963"/>
              <a:gd name="connsiteX5" fmla="*/ 4701193 w 10676609"/>
              <a:gd name="connsiteY5" fmla="*/ 6371562 h 6579963"/>
              <a:gd name="connsiteX6" fmla="*/ 4471632 w 10676609"/>
              <a:gd name="connsiteY6" fmla="*/ 6363460 h 6579963"/>
              <a:gd name="connsiteX7" fmla="*/ 4433860 w 10676609"/>
              <a:gd name="connsiteY7" fmla="*/ 6361962 h 6579963"/>
              <a:gd name="connsiteX8" fmla="*/ 3961111 w 10676609"/>
              <a:gd name="connsiteY8" fmla="*/ 6345453 h 6579963"/>
              <a:gd name="connsiteX9" fmla="*/ 3243371 w 10676609"/>
              <a:gd name="connsiteY9" fmla="*/ 6320389 h 6579963"/>
              <a:gd name="connsiteX10" fmla="*/ 2413091 w 10676609"/>
              <a:gd name="connsiteY10" fmla="*/ 6291395 h 6579963"/>
              <a:gd name="connsiteX11" fmla="*/ 2393153 w 10676609"/>
              <a:gd name="connsiteY11" fmla="*/ 6292495 h 6579963"/>
              <a:gd name="connsiteX12" fmla="*/ 2315359 w 10676609"/>
              <a:gd name="connsiteY12" fmla="*/ 6300887 h 6579963"/>
              <a:gd name="connsiteX13" fmla="*/ 2298610 w 10676609"/>
              <a:gd name="connsiteY13" fmla="*/ 6306534 h 6579963"/>
              <a:gd name="connsiteX14" fmla="*/ 2279502 w 10676609"/>
              <a:gd name="connsiteY14" fmla="*/ 6300544 h 6579963"/>
              <a:gd name="connsiteX15" fmla="*/ 2273946 w 10676609"/>
              <a:gd name="connsiteY15" fmla="*/ 6295128 h 6579963"/>
              <a:gd name="connsiteX16" fmla="*/ 2212011 w 10676609"/>
              <a:gd name="connsiteY16" fmla="*/ 6303334 h 6579963"/>
              <a:gd name="connsiteX17" fmla="*/ 2204555 w 10676609"/>
              <a:gd name="connsiteY17" fmla="*/ 6303364 h 6579963"/>
              <a:gd name="connsiteX18" fmla="*/ 2153280 w 10676609"/>
              <a:gd name="connsiteY18" fmla="*/ 6300107 h 6579963"/>
              <a:gd name="connsiteX19" fmla="*/ 2077202 w 10676609"/>
              <a:gd name="connsiteY19" fmla="*/ 6289875 h 6579963"/>
              <a:gd name="connsiteX20" fmla="*/ 2053051 w 10676609"/>
              <a:gd name="connsiteY20" fmla="*/ 6278822 h 6579963"/>
              <a:gd name="connsiteX21" fmla="*/ 1767172 w 10676609"/>
              <a:gd name="connsiteY21" fmla="*/ 6268839 h 6579963"/>
              <a:gd name="connsiteX22" fmla="*/ 1759312 w 10676609"/>
              <a:gd name="connsiteY22" fmla="*/ 6270144 h 6579963"/>
              <a:gd name="connsiteX23" fmla="*/ 1754014 w 10676609"/>
              <a:gd name="connsiteY23" fmla="*/ 6281083 h 6579963"/>
              <a:gd name="connsiteX24" fmla="*/ 1727672 w 10676609"/>
              <a:gd name="connsiteY24" fmla="*/ 6276451 h 6579963"/>
              <a:gd name="connsiteX25" fmla="*/ 1723074 w 10676609"/>
              <a:gd name="connsiteY25" fmla="*/ 6275419 h 6579963"/>
              <a:gd name="connsiteX26" fmla="*/ 1705818 w 10676609"/>
              <a:gd name="connsiteY26" fmla="*/ 6276363 h 6579963"/>
              <a:gd name="connsiteX27" fmla="*/ 1699540 w 10676609"/>
              <a:gd name="connsiteY27" fmla="*/ 6270286 h 6579963"/>
              <a:gd name="connsiteX28" fmla="*/ 1641180 w 10676609"/>
              <a:gd name="connsiteY28" fmla="*/ 6270668 h 6579963"/>
              <a:gd name="connsiteX29" fmla="*/ 1529577 w 10676609"/>
              <a:gd name="connsiteY29" fmla="*/ 6282433 h 6579963"/>
              <a:gd name="connsiteX30" fmla="*/ 1512241 w 10676609"/>
              <a:gd name="connsiteY30" fmla="*/ 6288237 h 6579963"/>
              <a:gd name="connsiteX31" fmla="*/ 1398645 w 10676609"/>
              <a:gd name="connsiteY31" fmla="*/ 6294505 h 6579963"/>
              <a:gd name="connsiteX32" fmla="*/ 1320850 w 10676609"/>
              <a:gd name="connsiteY32" fmla="*/ 6302897 h 6579963"/>
              <a:gd name="connsiteX33" fmla="*/ 1304102 w 10676609"/>
              <a:gd name="connsiteY33" fmla="*/ 6308544 h 6579963"/>
              <a:gd name="connsiteX34" fmla="*/ 1284994 w 10676609"/>
              <a:gd name="connsiteY34" fmla="*/ 6302554 h 6579963"/>
              <a:gd name="connsiteX35" fmla="*/ 1279437 w 10676609"/>
              <a:gd name="connsiteY35" fmla="*/ 6297138 h 6579963"/>
              <a:gd name="connsiteX36" fmla="*/ 1217503 w 10676609"/>
              <a:gd name="connsiteY36" fmla="*/ 6305344 h 6579963"/>
              <a:gd name="connsiteX37" fmla="*/ 1210047 w 10676609"/>
              <a:gd name="connsiteY37" fmla="*/ 6305374 h 6579963"/>
              <a:gd name="connsiteX38" fmla="*/ 1158773 w 10676609"/>
              <a:gd name="connsiteY38" fmla="*/ 6302117 h 6579963"/>
              <a:gd name="connsiteX39" fmla="*/ 1082696 w 10676609"/>
              <a:gd name="connsiteY39" fmla="*/ 6291886 h 6579963"/>
              <a:gd name="connsiteX40" fmla="*/ 1004085 w 10676609"/>
              <a:gd name="connsiteY40" fmla="*/ 6271573 h 6579963"/>
              <a:gd name="connsiteX41" fmla="*/ 958596 w 10676609"/>
              <a:gd name="connsiteY41" fmla="*/ 6262852 h 6579963"/>
              <a:gd name="connsiteX42" fmla="*/ 927064 w 10676609"/>
              <a:gd name="connsiteY42" fmla="*/ 6253548 h 6579963"/>
              <a:gd name="connsiteX43" fmla="*/ 838375 w 10676609"/>
              <a:gd name="connsiteY43" fmla="*/ 6245778 h 6579963"/>
              <a:gd name="connsiteX44" fmla="*/ 687847 w 10676609"/>
              <a:gd name="connsiteY44" fmla="*/ 6239552 h 6579963"/>
              <a:gd name="connsiteX45" fmla="*/ 651350 w 10676609"/>
              <a:gd name="connsiteY45" fmla="*/ 6234065 h 6579963"/>
              <a:gd name="connsiteX46" fmla="*/ 636156 w 10676609"/>
              <a:gd name="connsiteY46" fmla="*/ 6229343 h 6579963"/>
              <a:gd name="connsiteX47" fmla="*/ 36669 w 10676609"/>
              <a:gd name="connsiteY47" fmla="*/ 6208408 h 6579963"/>
              <a:gd name="connsiteX48" fmla="*/ 36751 w 10676609"/>
              <a:gd name="connsiteY48" fmla="*/ 6206084 h 6579963"/>
              <a:gd name="connsiteX49" fmla="*/ 10322 w 10676609"/>
              <a:gd name="connsiteY49" fmla="*/ 6193998 h 6579963"/>
              <a:gd name="connsiteX50" fmla="*/ 20 w 10676609"/>
              <a:gd name="connsiteY50" fmla="*/ 6166561 h 6579963"/>
              <a:gd name="connsiteX51" fmla="*/ 215404 w 10676609"/>
              <a:gd name="connsiteY51" fmla="*/ 0 h 6579963"/>
              <a:gd name="connsiteX0" fmla="*/ 87963 w 10676609"/>
              <a:gd name="connsiteY0" fmla="*/ 3640822 h 6579963"/>
              <a:gd name="connsiteX1" fmla="*/ 10676609 w 10676609"/>
              <a:gd name="connsiteY1" fmla="*/ 0 h 6579963"/>
              <a:gd name="connsiteX2" fmla="*/ 10676609 w 10676609"/>
              <a:gd name="connsiteY2" fmla="*/ 6579963 h 6579963"/>
              <a:gd name="connsiteX3" fmla="*/ 7355965 w 10676609"/>
              <a:gd name="connsiteY3" fmla="*/ 6464004 h 6579963"/>
              <a:gd name="connsiteX4" fmla="*/ 4702793 w 10676609"/>
              <a:gd name="connsiteY4" fmla="*/ 6371353 h 6579963"/>
              <a:gd name="connsiteX5" fmla="*/ 4701193 w 10676609"/>
              <a:gd name="connsiteY5" fmla="*/ 6371562 h 6579963"/>
              <a:gd name="connsiteX6" fmla="*/ 4471632 w 10676609"/>
              <a:gd name="connsiteY6" fmla="*/ 6363460 h 6579963"/>
              <a:gd name="connsiteX7" fmla="*/ 4433860 w 10676609"/>
              <a:gd name="connsiteY7" fmla="*/ 6361962 h 6579963"/>
              <a:gd name="connsiteX8" fmla="*/ 3961111 w 10676609"/>
              <a:gd name="connsiteY8" fmla="*/ 6345453 h 6579963"/>
              <a:gd name="connsiteX9" fmla="*/ 3243371 w 10676609"/>
              <a:gd name="connsiteY9" fmla="*/ 6320389 h 6579963"/>
              <a:gd name="connsiteX10" fmla="*/ 2413091 w 10676609"/>
              <a:gd name="connsiteY10" fmla="*/ 6291395 h 6579963"/>
              <a:gd name="connsiteX11" fmla="*/ 2393153 w 10676609"/>
              <a:gd name="connsiteY11" fmla="*/ 6292495 h 6579963"/>
              <a:gd name="connsiteX12" fmla="*/ 2315359 w 10676609"/>
              <a:gd name="connsiteY12" fmla="*/ 6300887 h 6579963"/>
              <a:gd name="connsiteX13" fmla="*/ 2298610 w 10676609"/>
              <a:gd name="connsiteY13" fmla="*/ 6306534 h 6579963"/>
              <a:gd name="connsiteX14" fmla="*/ 2279502 w 10676609"/>
              <a:gd name="connsiteY14" fmla="*/ 6300544 h 6579963"/>
              <a:gd name="connsiteX15" fmla="*/ 2273946 w 10676609"/>
              <a:gd name="connsiteY15" fmla="*/ 6295128 h 6579963"/>
              <a:gd name="connsiteX16" fmla="*/ 2212011 w 10676609"/>
              <a:gd name="connsiteY16" fmla="*/ 6303334 h 6579963"/>
              <a:gd name="connsiteX17" fmla="*/ 2204555 w 10676609"/>
              <a:gd name="connsiteY17" fmla="*/ 6303364 h 6579963"/>
              <a:gd name="connsiteX18" fmla="*/ 2153280 w 10676609"/>
              <a:gd name="connsiteY18" fmla="*/ 6300107 h 6579963"/>
              <a:gd name="connsiteX19" fmla="*/ 2077202 w 10676609"/>
              <a:gd name="connsiteY19" fmla="*/ 6289875 h 6579963"/>
              <a:gd name="connsiteX20" fmla="*/ 2053051 w 10676609"/>
              <a:gd name="connsiteY20" fmla="*/ 6278822 h 6579963"/>
              <a:gd name="connsiteX21" fmla="*/ 1767172 w 10676609"/>
              <a:gd name="connsiteY21" fmla="*/ 6268839 h 6579963"/>
              <a:gd name="connsiteX22" fmla="*/ 1759312 w 10676609"/>
              <a:gd name="connsiteY22" fmla="*/ 6270144 h 6579963"/>
              <a:gd name="connsiteX23" fmla="*/ 1754014 w 10676609"/>
              <a:gd name="connsiteY23" fmla="*/ 6281083 h 6579963"/>
              <a:gd name="connsiteX24" fmla="*/ 1727672 w 10676609"/>
              <a:gd name="connsiteY24" fmla="*/ 6276451 h 6579963"/>
              <a:gd name="connsiteX25" fmla="*/ 1723074 w 10676609"/>
              <a:gd name="connsiteY25" fmla="*/ 6275419 h 6579963"/>
              <a:gd name="connsiteX26" fmla="*/ 1705818 w 10676609"/>
              <a:gd name="connsiteY26" fmla="*/ 6276363 h 6579963"/>
              <a:gd name="connsiteX27" fmla="*/ 1699540 w 10676609"/>
              <a:gd name="connsiteY27" fmla="*/ 6270286 h 6579963"/>
              <a:gd name="connsiteX28" fmla="*/ 1641180 w 10676609"/>
              <a:gd name="connsiteY28" fmla="*/ 6270668 h 6579963"/>
              <a:gd name="connsiteX29" fmla="*/ 1529577 w 10676609"/>
              <a:gd name="connsiteY29" fmla="*/ 6282433 h 6579963"/>
              <a:gd name="connsiteX30" fmla="*/ 1512241 w 10676609"/>
              <a:gd name="connsiteY30" fmla="*/ 6288237 h 6579963"/>
              <a:gd name="connsiteX31" fmla="*/ 1398645 w 10676609"/>
              <a:gd name="connsiteY31" fmla="*/ 6294505 h 6579963"/>
              <a:gd name="connsiteX32" fmla="*/ 1320850 w 10676609"/>
              <a:gd name="connsiteY32" fmla="*/ 6302897 h 6579963"/>
              <a:gd name="connsiteX33" fmla="*/ 1304102 w 10676609"/>
              <a:gd name="connsiteY33" fmla="*/ 6308544 h 6579963"/>
              <a:gd name="connsiteX34" fmla="*/ 1284994 w 10676609"/>
              <a:gd name="connsiteY34" fmla="*/ 6302554 h 6579963"/>
              <a:gd name="connsiteX35" fmla="*/ 1279437 w 10676609"/>
              <a:gd name="connsiteY35" fmla="*/ 6297138 h 6579963"/>
              <a:gd name="connsiteX36" fmla="*/ 1217503 w 10676609"/>
              <a:gd name="connsiteY36" fmla="*/ 6305344 h 6579963"/>
              <a:gd name="connsiteX37" fmla="*/ 1210047 w 10676609"/>
              <a:gd name="connsiteY37" fmla="*/ 6305374 h 6579963"/>
              <a:gd name="connsiteX38" fmla="*/ 1158773 w 10676609"/>
              <a:gd name="connsiteY38" fmla="*/ 6302117 h 6579963"/>
              <a:gd name="connsiteX39" fmla="*/ 1082696 w 10676609"/>
              <a:gd name="connsiteY39" fmla="*/ 6291886 h 6579963"/>
              <a:gd name="connsiteX40" fmla="*/ 1004085 w 10676609"/>
              <a:gd name="connsiteY40" fmla="*/ 6271573 h 6579963"/>
              <a:gd name="connsiteX41" fmla="*/ 958596 w 10676609"/>
              <a:gd name="connsiteY41" fmla="*/ 6262852 h 6579963"/>
              <a:gd name="connsiteX42" fmla="*/ 927064 w 10676609"/>
              <a:gd name="connsiteY42" fmla="*/ 6253548 h 6579963"/>
              <a:gd name="connsiteX43" fmla="*/ 838375 w 10676609"/>
              <a:gd name="connsiteY43" fmla="*/ 6245778 h 6579963"/>
              <a:gd name="connsiteX44" fmla="*/ 687847 w 10676609"/>
              <a:gd name="connsiteY44" fmla="*/ 6239552 h 6579963"/>
              <a:gd name="connsiteX45" fmla="*/ 651350 w 10676609"/>
              <a:gd name="connsiteY45" fmla="*/ 6234065 h 6579963"/>
              <a:gd name="connsiteX46" fmla="*/ 636156 w 10676609"/>
              <a:gd name="connsiteY46" fmla="*/ 6229343 h 6579963"/>
              <a:gd name="connsiteX47" fmla="*/ 36669 w 10676609"/>
              <a:gd name="connsiteY47" fmla="*/ 6208408 h 6579963"/>
              <a:gd name="connsiteX48" fmla="*/ 36751 w 10676609"/>
              <a:gd name="connsiteY48" fmla="*/ 6206084 h 6579963"/>
              <a:gd name="connsiteX49" fmla="*/ 10322 w 10676609"/>
              <a:gd name="connsiteY49" fmla="*/ 6193998 h 6579963"/>
              <a:gd name="connsiteX50" fmla="*/ 20 w 10676609"/>
              <a:gd name="connsiteY50" fmla="*/ 6166561 h 6579963"/>
              <a:gd name="connsiteX51" fmla="*/ 87963 w 10676609"/>
              <a:gd name="connsiteY51" fmla="*/ 3640822 h 6579963"/>
              <a:gd name="connsiteX0" fmla="*/ 87963 w 10676609"/>
              <a:gd name="connsiteY0" fmla="*/ 0 h 2939141"/>
              <a:gd name="connsiteX1" fmla="*/ 10676609 w 10676609"/>
              <a:gd name="connsiteY1" fmla="*/ 0 h 2939141"/>
              <a:gd name="connsiteX2" fmla="*/ 10676609 w 10676609"/>
              <a:gd name="connsiteY2" fmla="*/ 2939141 h 2939141"/>
              <a:gd name="connsiteX3" fmla="*/ 7355965 w 10676609"/>
              <a:gd name="connsiteY3" fmla="*/ 2823182 h 2939141"/>
              <a:gd name="connsiteX4" fmla="*/ 4702793 w 10676609"/>
              <a:gd name="connsiteY4" fmla="*/ 2730531 h 2939141"/>
              <a:gd name="connsiteX5" fmla="*/ 4701193 w 10676609"/>
              <a:gd name="connsiteY5" fmla="*/ 2730740 h 2939141"/>
              <a:gd name="connsiteX6" fmla="*/ 4471632 w 10676609"/>
              <a:gd name="connsiteY6" fmla="*/ 2722638 h 2939141"/>
              <a:gd name="connsiteX7" fmla="*/ 4433860 w 10676609"/>
              <a:gd name="connsiteY7" fmla="*/ 2721140 h 2939141"/>
              <a:gd name="connsiteX8" fmla="*/ 3961111 w 10676609"/>
              <a:gd name="connsiteY8" fmla="*/ 2704631 h 2939141"/>
              <a:gd name="connsiteX9" fmla="*/ 3243371 w 10676609"/>
              <a:gd name="connsiteY9" fmla="*/ 2679567 h 2939141"/>
              <a:gd name="connsiteX10" fmla="*/ 2413091 w 10676609"/>
              <a:gd name="connsiteY10" fmla="*/ 2650573 h 2939141"/>
              <a:gd name="connsiteX11" fmla="*/ 2393153 w 10676609"/>
              <a:gd name="connsiteY11" fmla="*/ 2651673 h 2939141"/>
              <a:gd name="connsiteX12" fmla="*/ 2315359 w 10676609"/>
              <a:gd name="connsiteY12" fmla="*/ 2660065 h 2939141"/>
              <a:gd name="connsiteX13" fmla="*/ 2298610 w 10676609"/>
              <a:gd name="connsiteY13" fmla="*/ 2665712 h 2939141"/>
              <a:gd name="connsiteX14" fmla="*/ 2279502 w 10676609"/>
              <a:gd name="connsiteY14" fmla="*/ 2659722 h 2939141"/>
              <a:gd name="connsiteX15" fmla="*/ 2273946 w 10676609"/>
              <a:gd name="connsiteY15" fmla="*/ 2654306 h 2939141"/>
              <a:gd name="connsiteX16" fmla="*/ 2212011 w 10676609"/>
              <a:gd name="connsiteY16" fmla="*/ 2662512 h 2939141"/>
              <a:gd name="connsiteX17" fmla="*/ 2204555 w 10676609"/>
              <a:gd name="connsiteY17" fmla="*/ 2662542 h 2939141"/>
              <a:gd name="connsiteX18" fmla="*/ 2153280 w 10676609"/>
              <a:gd name="connsiteY18" fmla="*/ 2659285 h 2939141"/>
              <a:gd name="connsiteX19" fmla="*/ 2077202 w 10676609"/>
              <a:gd name="connsiteY19" fmla="*/ 2649053 h 2939141"/>
              <a:gd name="connsiteX20" fmla="*/ 2053051 w 10676609"/>
              <a:gd name="connsiteY20" fmla="*/ 2638000 h 2939141"/>
              <a:gd name="connsiteX21" fmla="*/ 1767172 w 10676609"/>
              <a:gd name="connsiteY21" fmla="*/ 2628017 h 2939141"/>
              <a:gd name="connsiteX22" fmla="*/ 1759312 w 10676609"/>
              <a:gd name="connsiteY22" fmla="*/ 2629322 h 2939141"/>
              <a:gd name="connsiteX23" fmla="*/ 1754014 w 10676609"/>
              <a:gd name="connsiteY23" fmla="*/ 2640261 h 2939141"/>
              <a:gd name="connsiteX24" fmla="*/ 1727672 w 10676609"/>
              <a:gd name="connsiteY24" fmla="*/ 2635629 h 2939141"/>
              <a:gd name="connsiteX25" fmla="*/ 1723074 w 10676609"/>
              <a:gd name="connsiteY25" fmla="*/ 2634597 h 2939141"/>
              <a:gd name="connsiteX26" fmla="*/ 1705818 w 10676609"/>
              <a:gd name="connsiteY26" fmla="*/ 2635541 h 2939141"/>
              <a:gd name="connsiteX27" fmla="*/ 1699540 w 10676609"/>
              <a:gd name="connsiteY27" fmla="*/ 2629464 h 2939141"/>
              <a:gd name="connsiteX28" fmla="*/ 1641180 w 10676609"/>
              <a:gd name="connsiteY28" fmla="*/ 2629846 h 2939141"/>
              <a:gd name="connsiteX29" fmla="*/ 1529577 w 10676609"/>
              <a:gd name="connsiteY29" fmla="*/ 2641611 h 2939141"/>
              <a:gd name="connsiteX30" fmla="*/ 1512241 w 10676609"/>
              <a:gd name="connsiteY30" fmla="*/ 2647415 h 2939141"/>
              <a:gd name="connsiteX31" fmla="*/ 1398645 w 10676609"/>
              <a:gd name="connsiteY31" fmla="*/ 2653683 h 2939141"/>
              <a:gd name="connsiteX32" fmla="*/ 1320850 w 10676609"/>
              <a:gd name="connsiteY32" fmla="*/ 2662075 h 2939141"/>
              <a:gd name="connsiteX33" fmla="*/ 1304102 w 10676609"/>
              <a:gd name="connsiteY33" fmla="*/ 2667722 h 2939141"/>
              <a:gd name="connsiteX34" fmla="*/ 1284994 w 10676609"/>
              <a:gd name="connsiteY34" fmla="*/ 2661732 h 2939141"/>
              <a:gd name="connsiteX35" fmla="*/ 1279437 w 10676609"/>
              <a:gd name="connsiteY35" fmla="*/ 2656316 h 2939141"/>
              <a:gd name="connsiteX36" fmla="*/ 1217503 w 10676609"/>
              <a:gd name="connsiteY36" fmla="*/ 2664522 h 2939141"/>
              <a:gd name="connsiteX37" fmla="*/ 1210047 w 10676609"/>
              <a:gd name="connsiteY37" fmla="*/ 2664552 h 2939141"/>
              <a:gd name="connsiteX38" fmla="*/ 1158773 w 10676609"/>
              <a:gd name="connsiteY38" fmla="*/ 2661295 h 2939141"/>
              <a:gd name="connsiteX39" fmla="*/ 1082696 w 10676609"/>
              <a:gd name="connsiteY39" fmla="*/ 2651064 h 2939141"/>
              <a:gd name="connsiteX40" fmla="*/ 1004085 w 10676609"/>
              <a:gd name="connsiteY40" fmla="*/ 2630751 h 2939141"/>
              <a:gd name="connsiteX41" fmla="*/ 958596 w 10676609"/>
              <a:gd name="connsiteY41" fmla="*/ 2622030 h 2939141"/>
              <a:gd name="connsiteX42" fmla="*/ 927064 w 10676609"/>
              <a:gd name="connsiteY42" fmla="*/ 2612726 h 2939141"/>
              <a:gd name="connsiteX43" fmla="*/ 838375 w 10676609"/>
              <a:gd name="connsiteY43" fmla="*/ 2604956 h 2939141"/>
              <a:gd name="connsiteX44" fmla="*/ 687847 w 10676609"/>
              <a:gd name="connsiteY44" fmla="*/ 2598730 h 2939141"/>
              <a:gd name="connsiteX45" fmla="*/ 651350 w 10676609"/>
              <a:gd name="connsiteY45" fmla="*/ 2593243 h 2939141"/>
              <a:gd name="connsiteX46" fmla="*/ 636156 w 10676609"/>
              <a:gd name="connsiteY46" fmla="*/ 2588521 h 2939141"/>
              <a:gd name="connsiteX47" fmla="*/ 36669 w 10676609"/>
              <a:gd name="connsiteY47" fmla="*/ 2567586 h 2939141"/>
              <a:gd name="connsiteX48" fmla="*/ 36751 w 10676609"/>
              <a:gd name="connsiteY48" fmla="*/ 2565262 h 2939141"/>
              <a:gd name="connsiteX49" fmla="*/ 10322 w 10676609"/>
              <a:gd name="connsiteY49" fmla="*/ 2553176 h 2939141"/>
              <a:gd name="connsiteX50" fmla="*/ 20 w 10676609"/>
              <a:gd name="connsiteY50" fmla="*/ 2525739 h 2939141"/>
              <a:gd name="connsiteX51" fmla="*/ 87963 w 10676609"/>
              <a:gd name="connsiteY51" fmla="*/ 0 h 2939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0676609" h="2939141">
                <a:moveTo>
                  <a:pt x="87963" y="0"/>
                </a:moveTo>
                <a:lnTo>
                  <a:pt x="10676609" y="0"/>
                </a:lnTo>
                <a:lnTo>
                  <a:pt x="10676609" y="2939141"/>
                </a:lnTo>
                <a:lnTo>
                  <a:pt x="7355965" y="2823182"/>
                </a:lnTo>
                <a:lnTo>
                  <a:pt x="4702793" y="2730531"/>
                </a:lnTo>
                <a:lnTo>
                  <a:pt x="4701193" y="2730740"/>
                </a:lnTo>
                <a:cubicBezTo>
                  <a:pt x="4637874" y="2735311"/>
                  <a:pt x="4462969" y="2730576"/>
                  <a:pt x="4471632" y="2722638"/>
                </a:cubicBezTo>
                <a:lnTo>
                  <a:pt x="4433860" y="2721140"/>
                </a:lnTo>
                <a:lnTo>
                  <a:pt x="3961111" y="2704631"/>
                </a:lnTo>
                <a:lnTo>
                  <a:pt x="3243371" y="2679567"/>
                </a:lnTo>
                <a:lnTo>
                  <a:pt x="2413091" y="2650573"/>
                </a:lnTo>
                <a:lnTo>
                  <a:pt x="2393153" y="2651673"/>
                </a:lnTo>
                <a:lnTo>
                  <a:pt x="2315359" y="2660065"/>
                </a:lnTo>
                <a:lnTo>
                  <a:pt x="2298610" y="2665712"/>
                </a:lnTo>
                <a:lnTo>
                  <a:pt x="2279502" y="2659722"/>
                </a:lnTo>
                <a:cubicBezTo>
                  <a:pt x="2277185" y="2658073"/>
                  <a:pt x="2275314" y="2656246"/>
                  <a:pt x="2273946" y="2654306"/>
                </a:cubicBezTo>
                <a:lnTo>
                  <a:pt x="2212011" y="2662512"/>
                </a:lnTo>
                <a:lnTo>
                  <a:pt x="2204555" y="2662542"/>
                </a:lnTo>
                <a:lnTo>
                  <a:pt x="2153280" y="2659285"/>
                </a:lnTo>
                <a:lnTo>
                  <a:pt x="2077202" y="2649053"/>
                </a:lnTo>
                <a:lnTo>
                  <a:pt x="2053051" y="2638000"/>
                </a:lnTo>
                <a:lnTo>
                  <a:pt x="1767172" y="2628017"/>
                </a:lnTo>
                <a:lnTo>
                  <a:pt x="1759312" y="2629322"/>
                </a:lnTo>
                <a:cubicBezTo>
                  <a:pt x="1755430" y="2631319"/>
                  <a:pt x="1753269" y="2634705"/>
                  <a:pt x="1754014" y="2640261"/>
                </a:cubicBezTo>
                <a:cubicBezTo>
                  <a:pt x="1745152" y="2639398"/>
                  <a:pt x="1736443" y="2637629"/>
                  <a:pt x="1727672" y="2635629"/>
                </a:cubicBezTo>
                <a:lnTo>
                  <a:pt x="1723074" y="2634597"/>
                </a:lnTo>
                <a:lnTo>
                  <a:pt x="1705818" y="2635541"/>
                </a:lnTo>
                <a:lnTo>
                  <a:pt x="1699540" y="2629464"/>
                </a:lnTo>
                <a:lnTo>
                  <a:pt x="1641180" y="2629846"/>
                </a:lnTo>
                <a:cubicBezTo>
                  <a:pt x="1615726" y="2644878"/>
                  <a:pt x="1568879" y="2635947"/>
                  <a:pt x="1529577" y="2641611"/>
                </a:cubicBezTo>
                <a:lnTo>
                  <a:pt x="1512241" y="2647415"/>
                </a:lnTo>
                <a:lnTo>
                  <a:pt x="1398645" y="2653683"/>
                </a:lnTo>
                <a:lnTo>
                  <a:pt x="1320850" y="2662075"/>
                </a:lnTo>
                <a:lnTo>
                  <a:pt x="1304102" y="2667722"/>
                </a:lnTo>
                <a:lnTo>
                  <a:pt x="1284994" y="2661732"/>
                </a:lnTo>
                <a:cubicBezTo>
                  <a:pt x="1282677" y="2660084"/>
                  <a:pt x="1280806" y="2658258"/>
                  <a:pt x="1279437" y="2656316"/>
                </a:cubicBezTo>
                <a:lnTo>
                  <a:pt x="1217503" y="2664522"/>
                </a:lnTo>
                <a:lnTo>
                  <a:pt x="1210047" y="2664552"/>
                </a:lnTo>
                <a:lnTo>
                  <a:pt x="1158773" y="2661295"/>
                </a:lnTo>
                <a:lnTo>
                  <a:pt x="1082696" y="2651064"/>
                </a:lnTo>
                <a:cubicBezTo>
                  <a:pt x="1057647" y="2644332"/>
                  <a:pt x="1035683" y="2619598"/>
                  <a:pt x="1004085" y="2630751"/>
                </a:cubicBezTo>
                <a:cubicBezTo>
                  <a:pt x="1011464" y="2617440"/>
                  <a:pt x="966909" y="2633769"/>
                  <a:pt x="958596" y="2622030"/>
                </a:cubicBezTo>
                <a:cubicBezTo>
                  <a:pt x="953809" y="2612340"/>
                  <a:pt x="939178" y="2615036"/>
                  <a:pt x="927064" y="2612726"/>
                </a:cubicBezTo>
                <a:cubicBezTo>
                  <a:pt x="916738" y="2603493"/>
                  <a:pt x="857832" y="2601079"/>
                  <a:pt x="838375" y="2604956"/>
                </a:cubicBezTo>
                <a:cubicBezTo>
                  <a:pt x="784875" y="2621897"/>
                  <a:pt x="730856" y="2586243"/>
                  <a:pt x="687847" y="2598730"/>
                </a:cubicBezTo>
                <a:cubicBezTo>
                  <a:pt x="670764" y="2597288"/>
                  <a:pt x="659513" y="2595275"/>
                  <a:pt x="651350" y="2593243"/>
                </a:cubicBezTo>
                <a:lnTo>
                  <a:pt x="636156" y="2588521"/>
                </a:lnTo>
                <a:lnTo>
                  <a:pt x="36669" y="2567586"/>
                </a:lnTo>
                <a:cubicBezTo>
                  <a:pt x="36696" y="2566811"/>
                  <a:pt x="36724" y="2566037"/>
                  <a:pt x="36751" y="2565262"/>
                </a:cubicBezTo>
                <a:lnTo>
                  <a:pt x="10322" y="2553176"/>
                </a:lnTo>
                <a:cubicBezTo>
                  <a:pt x="3639" y="2546009"/>
                  <a:pt x="-318" y="2536302"/>
                  <a:pt x="20" y="2525739"/>
                </a:cubicBezTo>
                <a:lnTo>
                  <a:pt x="87963" y="0"/>
                </a:lnTo>
                <a:close/>
              </a:path>
            </a:pathLst>
          </a:custGeom>
          <a:gradFill>
            <a:gsLst>
              <a:gs pos="0">
                <a:srgbClr val="000000">
                  <a:alpha val="42745"/>
                </a:srgbClr>
              </a:gs>
              <a:gs pos="35000">
                <a:srgbClr val="000000">
                  <a:alpha val="0"/>
                </a:srgbClr>
              </a:gs>
              <a:gs pos="20000">
                <a:srgbClr val="000000">
                  <a:alpha val="2400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nsolas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6F9F9B-1DCF-D0C6-29CA-AC3BF7204AA3}"/>
              </a:ext>
            </a:extLst>
          </p:cNvPr>
          <p:cNvSpPr/>
          <p:nvPr/>
        </p:nvSpPr>
        <p:spPr>
          <a:xfrm rot="21395358">
            <a:off x="669007" y="1343836"/>
            <a:ext cx="9906879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1" i="0" u="none" strike="noStrike" kern="1200" cap="none" spc="0" normalizeH="0" baseline="0" noProof="0" dirty="0">
                <a:ln w="10160">
                  <a:solidFill>
                    <a:srgbClr val="71B959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volini" panose="03000502040302020204" pitchFamily="66" charset="0"/>
                <a:ea typeface="+mn-ea"/>
                <a:cs typeface="Cavolini" panose="03000502040302020204" pitchFamily="66" charset="0"/>
              </a:rPr>
              <a:t>Quiet Please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A63FE32-262F-BA20-3A91-6E3D95547607}"/>
              </a:ext>
            </a:extLst>
          </p:cNvPr>
          <p:cNvSpPr txBox="1"/>
          <p:nvPr/>
        </p:nvSpPr>
        <p:spPr>
          <a:xfrm rot="21446923">
            <a:off x="876052" y="4619820"/>
            <a:ext cx="9639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solas"/>
                <a:ea typeface="+mn-ea"/>
                <a:cs typeface="+mn-cs"/>
              </a:rPr>
              <a:t>Let us all prepare to worship the Almighty God!</a:t>
            </a:r>
          </a:p>
        </p:txBody>
      </p:sp>
    </p:spTree>
    <p:extLst>
      <p:ext uri="{BB962C8B-B14F-4D97-AF65-F5344CB8AC3E}">
        <p14:creationId xmlns:p14="http://schemas.microsoft.com/office/powerpoint/2010/main" val="26786659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87958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F1428B8-6F50-48C5-8E7A-F1F2DA6A9DC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94"/>
          <a:stretch/>
        </p:blipFill>
        <p:spPr>
          <a:xfrm>
            <a:off x="1" y="1"/>
            <a:ext cx="12191980" cy="685799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09DB394-157D-4C30-AD5B-2F6DAEBFB01D}"/>
              </a:ext>
            </a:extLst>
          </p:cNvPr>
          <p:cNvSpPr/>
          <p:nvPr/>
        </p:nvSpPr>
        <p:spPr>
          <a:xfrm>
            <a:off x="1619414" y="149458"/>
            <a:ext cx="895315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51" normalizeH="0" baseline="0" noProof="0" dirty="0">
                <a:ln w="0"/>
                <a:solidFill>
                  <a:srgbClr val="E7E6E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The First Principles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4CC108-6BAA-C223-CCC8-D99DE63CCA98}"/>
              </a:ext>
            </a:extLst>
          </p:cNvPr>
          <p:cNvSpPr txBox="1"/>
          <p:nvPr/>
        </p:nvSpPr>
        <p:spPr>
          <a:xfrm>
            <a:off x="6553200" y="1499244"/>
            <a:ext cx="55626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The first principles are the foundation we build upon (Heb.6:1; cf. 5:12)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We are in danger if we neglect or forget the basics (Heb. 5:12-14)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Irven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 Lee once advised me: “Remember, that in school we teach first grade every year.”</a:t>
            </a:r>
          </a:p>
        </p:txBody>
      </p:sp>
    </p:spTree>
    <p:extLst>
      <p:ext uri="{BB962C8B-B14F-4D97-AF65-F5344CB8AC3E}">
        <p14:creationId xmlns:p14="http://schemas.microsoft.com/office/powerpoint/2010/main" val="41773637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4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>
            <a:extLst>
              <a:ext uri="{FF2B5EF4-FFF2-40B4-BE49-F238E27FC236}">
                <a16:creationId xmlns:a16="http://schemas.microsoft.com/office/drawing/2014/main" id="{2219A4EE-2845-4798-927D-826DDB25EC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4227" y="1899745"/>
            <a:ext cx="9443545" cy="3600986"/>
          </a:xfrm>
          <a:prstGeom prst="rect">
            <a:avLst/>
          </a:prstGeom>
          <a:solidFill>
            <a:srgbClr val="FFFFFF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1" dirty="0">
                <a:solidFill>
                  <a:srgbClr val="002060"/>
                </a:solidFill>
              </a:rPr>
              <a:t>3</a:t>
            </a:r>
            <a:r>
              <a:rPr lang="en-US" altLang="en-US" sz="3200" dirty="0">
                <a:solidFill>
                  <a:srgbClr val="002060"/>
                </a:solidFill>
              </a:rPr>
              <a:t> Jesus </a:t>
            </a:r>
            <a:r>
              <a:rPr lang="en-US" altLang="en-US" sz="3600" dirty="0">
                <a:solidFill>
                  <a:srgbClr val="002060"/>
                </a:solidFill>
              </a:rPr>
              <a:t>answered</a:t>
            </a:r>
            <a:r>
              <a:rPr lang="en-US" altLang="en-US" sz="3200" dirty="0">
                <a:solidFill>
                  <a:srgbClr val="002060"/>
                </a:solidFill>
              </a:rPr>
              <a:t> and said to him, "Most assuredly, I say to you, unless one is born again, he cannot see the kingdom of God."  </a:t>
            </a:r>
          </a:p>
          <a:p>
            <a:pPr eaLnBrk="1" hangingPunct="1"/>
            <a:endParaRPr lang="en-US" altLang="en-US" sz="3200" dirty="0">
              <a:solidFill>
                <a:srgbClr val="002060"/>
              </a:solidFill>
            </a:endParaRPr>
          </a:p>
          <a:p>
            <a:pPr eaLnBrk="1" hangingPunct="1"/>
            <a:r>
              <a:rPr lang="en-US" altLang="en-US" sz="3200" b="1" dirty="0">
                <a:solidFill>
                  <a:srgbClr val="002060"/>
                </a:solidFill>
              </a:rPr>
              <a:t>5</a:t>
            </a:r>
            <a:r>
              <a:rPr lang="en-US" altLang="en-US" sz="3200" dirty="0">
                <a:solidFill>
                  <a:srgbClr val="002060"/>
                </a:solidFill>
              </a:rPr>
              <a:t> Jesus answered, "Most assuredly, I say to you, unless one is born of water and the Spirit, he cannot enter the kingdom of God. </a:t>
            </a:r>
            <a:endParaRPr lang="en-US" altLang="en-US" sz="3200" dirty="0">
              <a:solidFill>
                <a:srgbClr val="00206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Line 5">
            <a:extLst>
              <a:ext uri="{FF2B5EF4-FFF2-40B4-BE49-F238E27FC236}">
                <a16:creationId xmlns:a16="http://schemas.microsoft.com/office/drawing/2014/main" id="{88EA4369-C2BE-464F-974E-212CBA6885E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087710" y="2984938"/>
            <a:ext cx="1981200" cy="131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>
            <a:outerShdw dist="52363" dir="842175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6">
            <a:extLst>
              <a:ext uri="{FF2B5EF4-FFF2-40B4-BE49-F238E27FC236}">
                <a16:creationId xmlns:a16="http://schemas.microsoft.com/office/drawing/2014/main" id="{4DD4B672-AC77-479F-AC98-5FD42D30934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70350" y="4927657"/>
            <a:ext cx="5050220" cy="2364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>
            <a:outerShdw dist="52363" dir="842175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Oval 7">
            <a:extLst>
              <a:ext uri="{FF2B5EF4-FFF2-40B4-BE49-F238E27FC236}">
                <a16:creationId xmlns:a16="http://schemas.microsoft.com/office/drawing/2014/main" id="{86A12A19-6813-46DC-8742-E07C7C40ED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2375" y="323543"/>
            <a:ext cx="3486807" cy="1197827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dist="81320" dir="2319588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n-US" sz="40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John 3:3, 5</a:t>
            </a:r>
          </a:p>
        </p:txBody>
      </p:sp>
    </p:spTree>
    <p:extLst>
      <p:ext uri="{BB962C8B-B14F-4D97-AF65-F5344CB8AC3E}">
        <p14:creationId xmlns:p14="http://schemas.microsoft.com/office/powerpoint/2010/main" val="1536837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651FE1E-9227-49B0-8CCA-98D7DCD1E1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5627" y="332445"/>
            <a:ext cx="10068910" cy="1143000"/>
          </a:xfrm>
          <a:prstGeom prst="rect">
            <a:avLst/>
          </a:prstGeom>
          <a:solidFill>
            <a:srgbClr val="FFFF00"/>
          </a:solidFill>
          <a:ln>
            <a:solidFill>
              <a:srgbClr val="00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“Must be born again”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D98E82-8833-472F-A3E7-1AB8EA629704}"/>
              </a:ext>
            </a:extLst>
          </p:cNvPr>
          <p:cNvSpPr txBox="1">
            <a:spLocks noChangeArrowheads="1"/>
          </p:cNvSpPr>
          <p:nvPr/>
        </p:nvSpPr>
        <p:spPr>
          <a:xfrm>
            <a:off x="1072347" y="1868803"/>
            <a:ext cx="10047306" cy="4525963"/>
          </a:xfrm>
          <a:prstGeom prst="rect">
            <a:avLst/>
          </a:prstGeom>
        </p:spPr>
        <p:txBody>
          <a:bodyPr/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Most of “Christianity” claims to be born again</a:t>
            </a:r>
          </a:p>
          <a:p>
            <a:r>
              <a:rPr lang="en-US" altLang="en-US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Much confusion about what it means: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sz="28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Holy Spirit baptism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sz="28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 of purification by the Spirit to change our will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sz="28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Natural / physical birth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sz="28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Water = Spirit</a:t>
            </a:r>
          </a:p>
          <a:p>
            <a:r>
              <a:rPr lang="en-US" altLang="en-US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What is the new birth? Can we understand?</a:t>
            </a:r>
          </a:p>
        </p:txBody>
      </p:sp>
    </p:spTree>
    <p:extLst>
      <p:ext uri="{BB962C8B-B14F-4D97-AF65-F5344CB8AC3E}">
        <p14:creationId xmlns:p14="http://schemas.microsoft.com/office/powerpoint/2010/main" val="426355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110A6964-6DE0-4CDE-AAE8-67524E7F6211}"/>
              </a:ext>
            </a:extLst>
          </p:cNvPr>
          <p:cNvSpPr/>
          <p:nvPr/>
        </p:nvSpPr>
        <p:spPr>
          <a:xfrm>
            <a:off x="1750162" y="386256"/>
            <a:ext cx="8691675" cy="43396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16560"/>
              </a:lnSpc>
            </a:pPr>
            <a:r>
              <a:rPr lang="en-US" sz="8800" b="1" i="1" dirty="0">
                <a:ln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</a:t>
            </a:r>
          </a:p>
          <a:p>
            <a:pPr algn="ctr">
              <a:lnSpc>
                <a:spcPts val="16560"/>
              </a:lnSpc>
            </a:pPr>
            <a:r>
              <a:rPr lang="en-US" sz="13800" b="1" cap="none" spc="0" dirty="0">
                <a:ln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New </a:t>
            </a:r>
            <a:r>
              <a:rPr lang="en-US" sz="13800" b="1" dirty="0">
                <a:ln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Birth</a:t>
            </a:r>
            <a:endParaRPr lang="en-US" sz="13800" b="1" cap="none" spc="0" dirty="0">
              <a:ln/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41E144-6646-4442-AEF3-5FA392BC4ADE}"/>
              </a:ext>
            </a:extLst>
          </p:cNvPr>
          <p:cNvSpPr/>
          <p:nvPr/>
        </p:nvSpPr>
        <p:spPr>
          <a:xfrm>
            <a:off x="1691165" y="314022"/>
            <a:ext cx="8691675" cy="43396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16560"/>
              </a:lnSpc>
            </a:pPr>
            <a:r>
              <a:rPr lang="en-US" sz="8800" b="1" i="1" dirty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</a:t>
            </a:r>
          </a:p>
          <a:p>
            <a:pPr algn="ctr">
              <a:lnSpc>
                <a:spcPts val="16560"/>
              </a:lnSpc>
            </a:pPr>
            <a:r>
              <a:rPr lang="en-US" sz="13800" b="1" cap="none" spc="0" dirty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New </a:t>
            </a:r>
            <a:r>
              <a:rPr lang="en-US" sz="13800" b="1" dirty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Birth</a:t>
            </a:r>
            <a:endParaRPr lang="en-US" sz="13800" b="1" cap="none" spc="0" dirty="0">
              <a:ln/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F98D8D9-EC1E-460F-A02F-4F402957C3B3}"/>
              </a:ext>
            </a:extLst>
          </p:cNvPr>
          <p:cNvSpPr txBox="1"/>
          <p:nvPr/>
        </p:nvSpPr>
        <p:spPr>
          <a:xfrm>
            <a:off x="2939844" y="5732207"/>
            <a:ext cx="63123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6600FF"/>
                </a:solidFill>
                <a:latin typeface="Arial Rounded MT Bold" panose="020F0704030504030204" pitchFamily="34" charset="0"/>
              </a:rPr>
              <a:t>John 3:3, 5</a:t>
            </a:r>
          </a:p>
        </p:txBody>
      </p:sp>
    </p:spTree>
    <p:extLst>
      <p:ext uri="{BB962C8B-B14F-4D97-AF65-F5344CB8AC3E}">
        <p14:creationId xmlns:p14="http://schemas.microsoft.com/office/powerpoint/2010/main" val="3776227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3">
            <a:extLst>
              <a:ext uri="{FF2B5EF4-FFF2-40B4-BE49-F238E27FC236}">
                <a16:creationId xmlns:a16="http://schemas.microsoft.com/office/drawing/2014/main" id="{38626FD2-CC86-48EE-8854-7AF89D800D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090" y="1962787"/>
            <a:ext cx="10489045" cy="756510"/>
          </a:xfrm>
          <a:prstGeom prst="bevel">
            <a:avLst>
              <a:gd name="adj" fmla="val 12500"/>
            </a:avLst>
          </a:prstGeom>
          <a:solidFill>
            <a:srgbClr val="0000CC"/>
          </a:solidFill>
          <a:ln w="9525">
            <a:solidFill>
              <a:srgbClr val="9999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857250" marR="0" lvl="0" indent="-85725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</a:rPr>
              <a:t>A Teacher from God Demands New Birth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390317-E5F5-4040-A550-DC215F92D190}"/>
              </a:ext>
            </a:extLst>
          </p:cNvPr>
          <p:cNvSpPr/>
          <p:nvPr/>
        </p:nvSpPr>
        <p:spPr>
          <a:xfrm>
            <a:off x="757037" y="47625"/>
            <a:ext cx="10677923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1500" b="1" dirty="0">
                <a:ln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</a:t>
            </a:r>
            <a:r>
              <a:rPr lang="en-US" sz="11500" b="1" cap="none" spc="0" dirty="0">
                <a:ln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New </a:t>
            </a:r>
            <a:r>
              <a:rPr lang="en-US" sz="11500" b="1" dirty="0">
                <a:ln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Birth</a:t>
            </a:r>
            <a:endParaRPr lang="en-US" sz="11500" b="1" cap="none" spc="0" dirty="0">
              <a:ln/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13C760-2FDB-4887-8CE1-F8C8DD10C97B}"/>
              </a:ext>
            </a:extLst>
          </p:cNvPr>
          <p:cNvSpPr/>
          <p:nvPr/>
        </p:nvSpPr>
        <p:spPr>
          <a:xfrm>
            <a:off x="757038" y="0"/>
            <a:ext cx="10677923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1500" b="1" dirty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</a:t>
            </a:r>
            <a:r>
              <a:rPr lang="en-US" sz="11500" b="1" cap="none" spc="0" dirty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New </a:t>
            </a:r>
            <a:r>
              <a:rPr lang="en-US" sz="11500" b="1" dirty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Birth</a:t>
            </a:r>
            <a:endParaRPr lang="en-US" sz="11500" b="1" cap="none" spc="0" dirty="0">
              <a:ln/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03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6">
            <a:extLst>
              <a:ext uri="{FF2B5EF4-FFF2-40B4-BE49-F238E27FC236}">
                <a16:creationId xmlns:a16="http://schemas.microsoft.com/office/drawing/2014/main" id="{D26ADBF2-2857-447B-BC39-1CC6C443AB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620" y="1697433"/>
            <a:ext cx="10367579" cy="409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514350" indent="-51435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14400" indent="-4572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71600" indent="-4572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200"/>
              </a:spcBef>
              <a:buFont typeface="Arial" panose="020B0604020202020204" pitchFamily="34" charset="0"/>
              <a:buAutoNum type="alphaUcPeriod"/>
            </a:pPr>
            <a:r>
              <a:rPr lang="en-US" altLang="en-US" sz="3200" b="1" u="sng" dirty="0">
                <a:solidFill>
                  <a:schemeClr val="bg1"/>
                </a:solidFill>
                <a:latin typeface="Arial Rounded MT Bold" panose="020F0704030504030204" pitchFamily="34" charset="0"/>
              </a:rPr>
              <a:t>Nicodemus comes to Jesus</a:t>
            </a:r>
            <a:r>
              <a:rPr lang="en-US" altLang="en-US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(vv. 1-2)</a:t>
            </a:r>
          </a:p>
          <a:p>
            <a:pPr lvl="1" eaLnBrk="1" hangingPunct="1">
              <a:spcBef>
                <a:spcPts val="1200"/>
              </a:spcBef>
              <a:buFont typeface="Arial" panose="020B0604020202020204" pitchFamily="34" charset="0"/>
              <a:buAutoNum type="arabicPeriod"/>
            </a:pPr>
            <a:r>
              <a:rPr lang="en-US" alt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  <a:t>Pharisee, religious, &amp; probably of Sanhedrin</a:t>
            </a:r>
          </a:p>
          <a:p>
            <a:pPr lvl="1" eaLnBrk="1" hangingPunct="1">
              <a:spcBef>
                <a:spcPts val="1200"/>
              </a:spcBef>
              <a:buFont typeface="Arial" panose="020B0604020202020204" pitchFamily="34" charset="0"/>
              <a:buAutoNum type="arabicPeriod"/>
            </a:pPr>
            <a:r>
              <a:rPr lang="en-US" alt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  <a:t>Teacher (v. 10), a rabbi</a:t>
            </a:r>
          </a:p>
          <a:p>
            <a:pPr lvl="1" eaLnBrk="1" hangingPunct="1">
              <a:spcBef>
                <a:spcPts val="1200"/>
              </a:spcBef>
              <a:buFont typeface="Arial" panose="020B0604020202020204" pitchFamily="34" charset="0"/>
              <a:buAutoNum type="arabicPeriod"/>
            </a:pPr>
            <a:r>
              <a:rPr lang="en-US" alt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  <a:t>Came to Jesus by night. Why? (Not sure)</a:t>
            </a:r>
          </a:p>
          <a:p>
            <a:pPr lvl="2" eaLnBrk="1" hangingPunct="1">
              <a:spcBef>
                <a:spcPts val="1200"/>
              </a:spcBef>
              <a:buFont typeface="Arial" panose="020B0604020202020204" pitchFamily="34" charset="0"/>
              <a:buAutoNum type="alphaLcPeriod"/>
            </a:pPr>
            <a:r>
              <a:rPr lang="en-US" alt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  <a:t>John 7:50-52 – defended Jesus – not committed</a:t>
            </a:r>
          </a:p>
          <a:p>
            <a:pPr lvl="2" eaLnBrk="1" hangingPunct="1">
              <a:spcBef>
                <a:spcPts val="1200"/>
              </a:spcBef>
              <a:buFont typeface="Arial" panose="020B0604020202020204" pitchFamily="34" charset="0"/>
              <a:buAutoNum type="alphaLcPeriod"/>
            </a:pPr>
            <a:r>
              <a:rPr lang="en-US" alt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  <a:t>John 19:38-39 - possible parallel</a:t>
            </a:r>
          </a:p>
          <a:p>
            <a:pPr lvl="1" eaLnBrk="1" hangingPunct="1">
              <a:spcBef>
                <a:spcPts val="1200"/>
              </a:spcBef>
              <a:buFont typeface="Arial" panose="020B0604020202020204" pitchFamily="34" charset="0"/>
              <a:buAutoNum type="arabicPeriod"/>
            </a:pPr>
            <a:r>
              <a:rPr lang="en-US" alt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  <a:t>Concluded: teacher from God – since miracles</a:t>
            </a:r>
            <a:endParaRPr lang="en-US" altLang="en-US" sz="32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D34E36C2-73A1-4C1F-A11D-1A3807396A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621" y="190563"/>
            <a:ext cx="10951779" cy="1143000"/>
          </a:xfrm>
          <a:prstGeom prst="rect">
            <a:avLst/>
          </a:prstGeom>
          <a:solidFill>
            <a:srgbClr val="FFFF00"/>
          </a:solidFill>
          <a:ln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A Teacher From God Demands New Birth</a:t>
            </a:r>
          </a:p>
        </p:txBody>
      </p:sp>
    </p:spTree>
    <p:extLst>
      <p:ext uri="{BB962C8B-B14F-4D97-AF65-F5344CB8AC3E}">
        <p14:creationId xmlns:p14="http://schemas.microsoft.com/office/powerpoint/2010/main" val="2801125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>
            <a:extLst>
              <a:ext uri="{FF2B5EF4-FFF2-40B4-BE49-F238E27FC236}">
                <a16:creationId xmlns:a16="http://schemas.microsoft.com/office/drawing/2014/main" id="{69028654-F928-402B-9231-B2A9C80751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950" y="1730073"/>
            <a:ext cx="10704787" cy="3397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 eaLnBrk="1" hangingPunct="1">
              <a:spcBef>
                <a:spcPts val="1200"/>
              </a:spcBef>
              <a:buFont typeface="+mj-lt"/>
              <a:buAutoNum type="alphaUcPeriod"/>
              <a:defRPr/>
            </a:pPr>
            <a:r>
              <a:rPr lang="en-US" altLang="en-US" sz="3200" b="1" u="sng" dirty="0">
                <a:solidFill>
                  <a:schemeClr val="bg1"/>
                </a:solidFill>
                <a:latin typeface="Arial Rounded MT Bold" panose="020F0704030504030204" pitchFamily="34" charset="0"/>
              </a:rPr>
              <a:t>Nicodemus comes to Jesus</a:t>
            </a:r>
            <a:r>
              <a:rPr lang="en-US" altLang="en-US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(vv. 1-2)</a:t>
            </a:r>
          </a:p>
          <a:p>
            <a:pPr marL="514350" indent="-514350" eaLnBrk="1" hangingPunct="1">
              <a:spcBef>
                <a:spcPts val="1200"/>
              </a:spcBef>
              <a:buFont typeface="+mj-lt"/>
              <a:buAutoNum type="alphaUcPeriod"/>
              <a:defRPr/>
            </a:pPr>
            <a:r>
              <a:rPr lang="en-US" altLang="en-US" sz="3200" b="1" u="sng" dirty="0">
                <a:solidFill>
                  <a:schemeClr val="bg1"/>
                </a:solidFill>
                <a:latin typeface="Arial Rounded MT Bold" panose="020F0704030504030204" pitchFamily="34" charset="0"/>
              </a:rPr>
              <a:t>Jesus teaches on the New Birth</a:t>
            </a:r>
            <a:r>
              <a:rPr lang="en-US" altLang="en-US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	(vv. 3-7)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200"/>
              </a:spcBef>
              <a:buFont typeface="+mj-lt"/>
              <a:buAutoNum type="arabicPeriod"/>
              <a:defRPr/>
            </a:pPr>
            <a:r>
              <a:rPr lang="en-US" altLang="en-US" sz="2800" dirty="0">
                <a:solidFill>
                  <a:srgbClr val="000000"/>
                </a:solidFill>
                <a:latin typeface="Arial Rounded MT Bold" panose="020F0704030504030204" pitchFamily="34" charset="0"/>
              </a:rPr>
              <a:t>Born again – to enter kingdom (v. 3)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defRPr/>
            </a:pPr>
            <a:r>
              <a:rPr lang="en-US" altLang="en-US" sz="2800" dirty="0">
                <a:solidFill>
                  <a:srgbClr val="000000"/>
                </a:solidFill>
                <a:latin typeface="Arial Rounded MT Bold" panose="020F0704030504030204" pitchFamily="34" charset="0"/>
              </a:rPr>
              <a:t>	2. Nicodemus questions: how can be born when old (v. 4)?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defRPr/>
            </a:pPr>
            <a:r>
              <a:rPr lang="en-US" altLang="en-US" sz="2800" dirty="0">
                <a:solidFill>
                  <a:srgbClr val="000000"/>
                </a:solidFill>
                <a:latin typeface="Arial Rounded MT Bold" panose="020F0704030504030204" pitchFamily="34" charset="0"/>
              </a:rPr>
              <a:t>	3. Born of water &amp; Spirit – to enter kingdom (v. 5)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defRPr/>
            </a:pPr>
            <a:r>
              <a:rPr lang="en-US" altLang="en-US" sz="2800" dirty="0">
                <a:solidFill>
                  <a:srgbClr val="000000"/>
                </a:solidFill>
                <a:latin typeface="Arial Rounded MT Bold" panose="020F0704030504030204" pitchFamily="34" charset="0"/>
              </a:rPr>
              <a:t>	4. This is a spiritual birth (vv. 6-7)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105926F-A0A6-48D7-969A-5F1658BF0B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621" y="190563"/>
            <a:ext cx="10951779" cy="1143000"/>
          </a:xfrm>
          <a:prstGeom prst="rect">
            <a:avLst/>
          </a:prstGeom>
          <a:solidFill>
            <a:srgbClr val="FFFF00"/>
          </a:solidFill>
          <a:ln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A Teacher From God Demands New Birth</a:t>
            </a:r>
          </a:p>
        </p:txBody>
      </p:sp>
    </p:spTree>
    <p:extLst>
      <p:ext uri="{BB962C8B-B14F-4D97-AF65-F5344CB8AC3E}">
        <p14:creationId xmlns:p14="http://schemas.microsoft.com/office/powerpoint/2010/main" val="394485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>
            <a:extLst>
              <a:ext uri="{FF2B5EF4-FFF2-40B4-BE49-F238E27FC236}">
                <a16:creationId xmlns:a16="http://schemas.microsoft.com/office/drawing/2014/main" id="{816E6D26-3EC6-4BF7-8709-3F7B299575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708" y="1814284"/>
            <a:ext cx="9350142" cy="2523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 eaLnBrk="1" hangingPunct="1">
              <a:spcBef>
                <a:spcPts val="1200"/>
              </a:spcBef>
              <a:buFont typeface="+mj-lt"/>
              <a:buAutoNum type="alphaUcPeriod"/>
              <a:defRPr/>
            </a:pPr>
            <a:r>
              <a:rPr lang="en-US" altLang="en-US" sz="3200" b="1" u="sng" dirty="0">
                <a:solidFill>
                  <a:schemeClr val="bg1"/>
                </a:solidFill>
                <a:latin typeface="Arial Rounded MT Bold" panose="020F0704030504030204" pitchFamily="34" charset="0"/>
              </a:rPr>
              <a:t>Nicodemus comes to Jesus</a:t>
            </a:r>
            <a:r>
              <a:rPr lang="en-US" altLang="en-US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(vv. 1-2)</a:t>
            </a:r>
          </a:p>
          <a:p>
            <a:pPr marL="514350" indent="-514350" eaLnBrk="1" hangingPunct="1">
              <a:spcBef>
                <a:spcPts val="1200"/>
              </a:spcBef>
              <a:buFont typeface="+mj-lt"/>
              <a:buAutoNum type="alphaUcPeriod"/>
              <a:defRPr/>
            </a:pPr>
            <a:r>
              <a:rPr lang="en-US" altLang="en-US" sz="3200" b="1" u="sng" dirty="0">
                <a:solidFill>
                  <a:schemeClr val="bg1"/>
                </a:solidFill>
                <a:latin typeface="Arial Rounded MT Bold" panose="020F0704030504030204" pitchFamily="34" charset="0"/>
              </a:rPr>
              <a:t>Jesus teaches on the New Birth</a:t>
            </a:r>
            <a:r>
              <a:rPr lang="en-US" altLang="en-US" sz="32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en-US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(vv. 3-7)</a:t>
            </a:r>
          </a:p>
          <a:p>
            <a:pPr marL="514350" indent="-514350" eaLnBrk="1" hangingPunct="1">
              <a:spcBef>
                <a:spcPts val="1200"/>
              </a:spcBef>
              <a:buFont typeface="+mj-lt"/>
              <a:buAutoNum type="alphaUcPeriod"/>
              <a:defRPr/>
            </a:pPr>
            <a:r>
              <a:rPr lang="en-US" altLang="en-US" sz="3200" b="1" u="sng" dirty="0">
                <a:solidFill>
                  <a:schemeClr val="bg1"/>
                </a:solidFill>
                <a:latin typeface="Arial Rounded MT Bold" panose="020F0704030504030204" pitchFamily="34" charset="0"/>
              </a:rPr>
              <a:t>Explanation of the New Birth</a:t>
            </a:r>
            <a:r>
              <a:rPr lang="en-US" altLang="en-US" sz="32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en-US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(vv. 8-12)</a:t>
            </a:r>
          </a:p>
          <a:p>
            <a:pPr eaLnBrk="1" hangingPunct="1">
              <a:spcBef>
                <a:spcPts val="1200"/>
              </a:spcBef>
              <a:defRPr/>
            </a:pPr>
            <a:r>
              <a:rPr lang="en-US" altLang="en-US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	1. </a:t>
            </a:r>
            <a:r>
              <a:rPr lang="en-US" altLang="en-US" sz="2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This is not a fleshly birth (v. 8)</a:t>
            </a:r>
            <a:endParaRPr lang="en-US" altLang="en-US" sz="32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EC70A385-5FD2-4347-A2C8-F286890BCD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621" y="190563"/>
            <a:ext cx="10951779" cy="1143000"/>
          </a:xfrm>
          <a:prstGeom prst="rect">
            <a:avLst/>
          </a:prstGeom>
          <a:solidFill>
            <a:srgbClr val="FFFF00"/>
          </a:solidFill>
          <a:ln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A Teacher From God Demands New Birth</a:t>
            </a:r>
          </a:p>
        </p:txBody>
      </p:sp>
    </p:spTree>
    <p:extLst>
      <p:ext uri="{BB962C8B-B14F-4D97-AF65-F5344CB8AC3E}">
        <p14:creationId xmlns:p14="http://schemas.microsoft.com/office/powerpoint/2010/main" val="3961161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4">
            <a:extLst>
              <a:ext uri="{FF2B5EF4-FFF2-40B4-BE49-F238E27FC236}">
                <a16:creationId xmlns:a16="http://schemas.microsoft.com/office/drawing/2014/main" id="{75972D49-BEB3-4D38-B272-0C8C710C9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0676" y="178689"/>
            <a:ext cx="10310648" cy="156966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“8. The wind blows where it wishes, and you hear the sound of it, but cannot tell where it comes from and where it goes. So is </a:t>
            </a:r>
            <a:r>
              <a:rPr lang="en-US" altLang="en-US" sz="3200" b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everyone</a:t>
            </a:r>
            <a:r>
              <a:rPr lang="en-US" alt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 who is born of the Spirit."</a:t>
            </a:r>
          </a:p>
        </p:txBody>
      </p:sp>
      <p:sp>
        <p:nvSpPr>
          <p:cNvPr id="109573" name="Text Box 5">
            <a:extLst>
              <a:ext uri="{FF2B5EF4-FFF2-40B4-BE49-F238E27FC236}">
                <a16:creationId xmlns:a16="http://schemas.microsoft.com/office/drawing/2014/main" id="{CC3595A3-D800-4725-93F6-5ACDECC413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896" y="2000596"/>
            <a:ext cx="10878207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solidFill>
                  <a:srgbClr val="000000"/>
                </a:solidFill>
              </a:rPr>
              <a:t> </a:t>
            </a:r>
            <a:r>
              <a:rPr lang="en-US" altLang="en-US" sz="2800" b="1" u="sng" dirty="0">
                <a:solidFill>
                  <a:srgbClr val="000000"/>
                </a:solidFill>
              </a:rPr>
              <a:t>Comparison</a:t>
            </a:r>
            <a:r>
              <a:rPr lang="en-US" altLang="en-US" sz="2800" dirty="0">
                <a:solidFill>
                  <a:srgbClr val="000000"/>
                </a:solidFill>
              </a:rPr>
              <a:t>:</a:t>
            </a:r>
          </a:p>
          <a:p>
            <a:pPr marL="914400" lvl="1" indent="-457200" eaLnBrk="1" hangingPunct="1">
              <a:lnSpc>
                <a:spcPct val="80000"/>
              </a:lnSpc>
              <a:spcBef>
                <a:spcPct val="50000"/>
              </a:spcBef>
              <a:buFont typeface="Wingdings" panose="05000000000000000000" pitchFamily="2" charset="2"/>
              <a:buChar char="ü"/>
              <a:defRPr/>
            </a:pPr>
            <a:r>
              <a:rPr lang="en-US" altLang="en-US" sz="2800" dirty="0">
                <a:solidFill>
                  <a:srgbClr val="000000"/>
                </a:solidFill>
              </a:rPr>
              <a:t> </a:t>
            </a:r>
            <a:r>
              <a:rPr lang="en-US" altLang="en-US" sz="2800" dirty="0">
                <a:solidFill>
                  <a:schemeClr val="bg1">
                    <a:lumMod val="90000"/>
                  </a:schemeClr>
                </a:solidFill>
              </a:rPr>
              <a:t>Not</a:t>
            </a:r>
            <a:r>
              <a:rPr lang="en-US" altLang="en-US" sz="2800" dirty="0">
                <a:solidFill>
                  <a:srgbClr val="000000"/>
                </a:solidFill>
              </a:rPr>
              <a:t>: new birth &amp; the wind</a:t>
            </a:r>
          </a:p>
          <a:p>
            <a:pPr marL="914400" lvl="1" indent="-457200" eaLnBrk="1" hangingPunct="1">
              <a:lnSpc>
                <a:spcPct val="80000"/>
              </a:lnSpc>
              <a:spcBef>
                <a:spcPct val="50000"/>
              </a:spcBef>
              <a:buFont typeface="Wingdings" panose="05000000000000000000" pitchFamily="2" charset="2"/>
              <a:buChar char="ü"/>
              <a:defRPr/>
            </a:pPr>
            <a:r>
              <a:rPr lang="en-US" altLang="en-US" sz="2800" dirty="0">
                <a:solidFill>
                  <a:srgbClr val="000000"/>
                </a:solidFill>
              </a:rPr>
              <a:t> </a:t>
            </a:r>
            <a:r>
              <a:rPr lang="en-US" altLang="en-US" sz="2800" dirty="0">
                <a:solidFill>
                  <a:schemeClr val="bg1">
                    <a:lumMod val="90000"/>
                  </a:schemeClr>
                </a:solidFill>
              </a:rPr>
              <a:t>Is: </a:t>
            </a:r>
            <a:r>
              <a:rPr lang="en-US" altLang="en-US" sz="2800" dirty="0">
                <a:solidFill>
                  <a:srgbClr val="000000"/>
                </a:solidFill>
              </a:rPr>
              <a:t>wind &amp; one born again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solidFill>
                  <a:srgbClr val="000000"/>
                </a:solidFill>
              </a:rPr>
              <a:t> </a:t>
            </a:r>
            <a:r>
              <a:rPr lang="en-US" altLang="en-US" sz="2800" b="1" u="sng" dirty="0">
                <a:solidFill>
                  <a:srgbClr val="000000"/>
                </a:solidFill>
              </a:rPr>
              <a:t>Nicodemus had objected on basis that he didn’t understand</a:t>
            </a:r>
            <a:endParaRPr lang="en-US" altLang="en-US" sz="2800" dirty="0">
              <a:solidFill>
                <a:srgbClr val="000000"/>
              </a:solidFill>
            </a:endParaRPr>
          </a:p>
          <a:p>
            <a:pPr marL="914400" lvl="1" indent="-457200" eaLnBrk="1" hangingPunct="1">
              <a:lnSpc>
                <a:spcPct val="80000"/>
              </a:lnSpc>
              <a:spcBef>
                <a:spcPct val="50000"/>
              </a:spcBef>
              <a:buFont typeface="Wingdings" panose="05000000000000000000" pitchFamily="2" charset="2"/>
              <a:buChar char="ü"/>
              <a:defRPr/>
            </a:pPr>
            <a:r>
              <a:rPr lang="en-US" altLang="en-US" sz="2800" dirty="0">
                <a:solidFill>
                  <a:srgbClr val="000000"/>
                </a:solidFill>
              </a:rPr>
              <a:t> Ought not object – can’t see where….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solidFill>
                  <a:srgbClr val="000000"/>
                </a:solidFill>
              </a:rPr>
              <a:t> </a:t>
            </a:r>
            <a:r>
              <a:rPr lang="en-US" altLang="en-US" sz="2800" b="1" u="sng" dirty="0">
                <a:solidFill>
                  <a:srgbClr val="000000"/>
                </a:solidFill>
              </a:rPr>
              <a:t>Refutes the idea that this is physical birth</a:t>
            </a:r>
            <a:endParaRPr lang="en-US" altLang="en-US" sz="2800" dirty="0">
              <a:solidFill>
                <a:srgbClr val="000000"/>
              </a:solidFill>
            </a:endParaRPr>
          </a:p>
          <a:p>
            <a:pPr marL="914400" lvl="1" indent="-457200" eaLnBrk="1" hangingPunct="1">
              <a:lnSpc>
                <a:spcPct val="80000"/>
              </a:lnSpc>
              <a:spcBef>
                <a:spcPct val="50000"/>
              </a:spcBef>
              <a:buFont typeface="Wingdings" panose="05000000000000000000" pitchFamily="2" charset="2"/>
              <a:buChar char="ü"/>
              <a:defRPr/>
            </a:pPr>
            <a:r>
              <a:rPr lang="en-US" altLang="en-US" sz="2800" dirty="0">
                <a:solidFill>
                  <a:srgbClr val="000000"/>
                </a:solidFill>
              </a:rPr>
              <a:t> Unseen part of man that is born</a:t>
            </a:r>
          </a:p>
          <a:p>
            <a:pPr marL="914400" lvl="1" indent="-457200" eaLnBrk="1" hangingPunct="1">
              <a:lnSpc>
                <a:spcPct val="80000"/>
              </a:lnSpc>
              <a:spcBef>
                <a:spcPct val="50000"/>
              </a:spcBef>
              <a:buFont typeface="Wingdings" panose="05000000000000000000" pitchFamily="2" charset="2"/>
              <a:buChar char="ü"/>
              <a:defRPr/>
            </a:pPr>
            <a:r>
              <a:rPr lang="en-US" altLang="en-US" sz="2800" dirty="0">
                <a:solidFill>
                  <a:srgbClr val="000000"/>
                </a:solidFill>
              </a:rPr>
              <a:t> Don’t see physical changes – see only effects</a:t>
            </a:r>
          </a:p>
        </p:txBody>
      </p:sp>
    </p:spTree>
    <p:extLst>
      <p:ext uri="{BB962C8B-B14F-4D97-AF65-F5344CB8AC3E}">
        <p14:creationId xmlns:p14="http://schemas.microsoft.com/office/powerpoint/2010/main" val="3615197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95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95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95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95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95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095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95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95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095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95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95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1095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95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95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1095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95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95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1095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95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95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1095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95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95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1095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>
            <a:extLst>
              <a:ext uri="{FF2B5EF4-FFF2-40B4-BE49-F238E27FC236}">
                <a16:creationId xmlns:a16="http://schemas.microsoft.com/office/drawing/2014/main" id="{BCADE5FF-49FD-489D-8BC4-D6E4DA9375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621" y="1613338"/>
            <a:ext cx="11206655" cy="4561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514350" indent="-51435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14400" indent="-4572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71600" indent="-4572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200"/>
              </a:spcBef>
              <a:buFont typeface="Arial" panose="020B0604020202020204" pitchFamily="34" charset="0"/>
              <a:buAutoNum type="alphaUcPeriod"/>
            </a:pPr>
            <a:r>
              <a:rPr lang="en-US" altLang="en-US" sz="3200" b="1" u="sng" dirty="0">
                <a:solidFill>
                  <a:schemeClr val="bg1"/>
                </a:solidFill>
                <a:latin typeface="Arial Rounded MT Bold" panose="020F0704030504030204" pitchFamily="34" charset="0"/>
              </a:rPr>
              <a:t>Nicodemus comes to Jesus</a:t>
            </a:r>
            <a:r>
              <a:rPr lang="en-US" altLang="en-US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(vv. 1-2)</a:t>
            </a:r>
          </a:p>
          <a:p>
            <a:pPr eaLnBrk="1" hangingPunct="1">
              <a:spcBef>
                <a:spcPts val="1200"/>
              </a:spcBef>
              <a:buFont typeface="Arial" panose="020B0604020202020204" pitchFamily="34" charset="0"/>
              <a:buAutoNum type="alphaUcPeriod"/>
            </a:pPr>
            <a:r>
              <a:rPr lang="en-US" altLang="en-US" sz="3200" b="1" u="sng" dirty="0">
                <a:solidFill>
                  <a:schemeClr val="bg1"/>
                </a:solidFill>
                <a:latin typeface="Arial Rounded MT Bold" panose="020F0704030504030204" pitchFamily="34" charset="0"/>
              </a:rPr>
              <a:t>Jesus teaches on the New Birth</a:t>
            </a:r>
            <a:r>
              <a:rPr lang="en-US" altLang="en-US" sz="32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en-US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(vv. 3-7)</a:t>
            </a:r>
          </a:p>
          <a:p>
            <a:pPr eaLnBrk="1" hangingPunct="1">
              <a:spcBef>
                <a:spcPts val="1200"/>
              </a:spcBef>
              <a:buFont typeface="Arial" panose="020B0604020202020204" pitchFamily="34" charset="0"/>
              <a:buAutoNum type="alphaUcPeriod"/>
            </a:pPr>
            <a:r>
              <a:rPr lang="en-US" altLang="en-US" sz="3200" b="1" u="sng" dirty="0">
                <a:solidFill>
                  <a:schemeClr val="bg1"/>
                </a:solidFill>
                <a:latin typeface="Arial Rounded MT Bold" panose="020F0704030504030204" pitchFamily="34" charset="0"/>
              </a:rPr>
              <a:t>Explanation of the New Birth</a:t>
            </a:r>
            <a:r>
              <a:rPr lang="en-US" altLang="en-US" sz="32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en-US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(vv. 8-12)</a:t>
            </a:r>
          </a:p>
          <a:p>
            <a:pPr lvl="1" eaLnBrk="1" hangingPunct="1"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AutoNum type="arabicPeriod"/>
            </a:pPr>
            <a:r>
              <a:rPr lang="en-US" alt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  <a:t>This is not a fleshly birth (v. 8)</a:t>
            </a:r>
          </a:p>
          <a:p>
            <a:pPr lvl="1" eaLnBrk="1" hangingPunct="1"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AutoNum type="arabicPeriod"/>
            </a:pPr>
            <a:r>
              <a:rPr lang="en-US" alt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  <a:t>Nicodemus asked how this could be (v. 9)</a:t>
            </a:r>
          </a:p>
          <a:p>
            <a:pPr lvl="2" eaLnBrk="1" hangingPunct="1"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  <a:t>Seems perplexed – how could he (a ruler) not be in kingdom</a:t>
            </a:r>
          </a:p>
          <a:p>
            <a:pPr lvl="2" eaLnBrk="1" hangingPunct="1"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  <a:t>Jews felt that being a Jew = child of God (</a:t>
            </a:r>
            <a:r>
              <a:rPr lang="en-US" altLang="en-US" dirty="0" err="1">
                <a:solidFill>
                  <a:schemeClr val="bg1"/>
                </a:solidFill>
                <a:latin typeface="Arial Rounded MT Bold" panose="020F0704030504030204" pitchFamily="34" charset="0"/>
              </a:rPr>
              <a:t>Jno</a:t>
            </a:r>
            <a:r>
              <a:rPr lang="en-US" alt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  <a:t>. 8:33f; Rom 9:6)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55A9A466-3798-4AFF-A118-CCF646EAF3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621" y="190563"/>
            <a:ext cx="10951779" cy="1143000"/>
          </a:xfrm>
          <a:prstGeom prst="rect">
            <a:avLst/>
          </a:prstGeom>
          <a:solidFill>
            <a:srgbClr val="FFFF00"/>
          </a:solidFill>
          <a:ln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A Teacher From God Demands New Birth</a:t>
            </a:r>
          </a:p>
        </p:txBody>
      </p:sp>
    </p:spTree>
    <p:extLst>
      <p:ext uri="{BB962C8B-B14F-4D97-AF65-F5344CB8AC3E}">
        <p14:creationId xmlns:p14="http://schemas.microsoft.com/office/powerpoint/2010/main" val="1747116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>
            <a:extLst>
              <a:ext uri="{FF2B5EF4-FFF2-40B4-BE49-F238E27FC236}">
                <a16:creationId xmlns:a16="http://schemas.microsoft.com/office/drawing/2014/main" id="{41296F99-D20D-45FE-8043-33B435C2F4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518745"/>
            <a:ext cx="11658600" cy="5860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 eaLnBrk="1" hangingPunct="1">
              <a:spcBef>
                <a:spcPts val="1200"/>
              </a:spcBef>
              <a:buFont typeface="+mj-lt"/>
              <a:buAutoNum type="alphaUcPeriod"/>
              <a:defRPr/>
            </a:pPr>
            <a:r>
              <a:rPr lang="en-US" altLang="en-US" sz="3200" b="1" u="sng" dirty="0">
                <a:solidFill>
                  <a:schemeClr val="bg1"/>
                </a:solidFill>
                <a:latin typeface="Arial Rounded MT Bold" panose="020F0704030504030204" pitchFamily="34" charset="0"/>
              </a:rPr>
              <a:t>Nicodemus comes to Jesus</a:t>
            </a:r>
            <a:r>
              <a:rPr lang="en-US" altLang="en-US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(vv. 1-2)</a:t>
            </a:r>
          </a:p>
          <a:p>
            <a:pPr marL="514350" indent="-514350" eaLnBrk="1" hangingPunct="1">
              <a:spcBef>
                <a:spcPts val="1200"/>
              </a:spcBef>
              <a:buFont typeface="+mj-lt"/>
              <a:buAutoNum type="alphaUcPeriod"/>
              <a:defRPr/>
            </a:pPr>
            <a:r>
              <a:rPr lang="en-US" altLang="en-US" sz="3200" b="1" u="sng" dirty="0">
                <a:solidFill>
                  <a:schemeClr val="bg1"/>
                </a:solidFill>
                <a:latin typeface="Arial Rounded MT Bold" panose="020F0704030504030204" pitchFamily="34" charset="0"/>
              </a:rPr>
              <a:t>Jesus teaches on the New Birth</a:t>
            </a:r>
            <a:r>
              <a:rPr lang="en-US" altLang="en-US" sz="32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en-US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(vv. 3-7)</a:t>
            </a:r>
          </a:p>
          <a:p>
            <a:pPr marL="514350" indent="-514350" eaLnBrk="1" hangingPunct="1">
              <a:spcBef>
                <a:spcPts val="1200"/>
              </a:spcBef>
              <a:buFont typeface="+mj-lt"/>
              <a:buAutoNum type="alphaUcPeriod"/>
              <a:defRPr/>
            </a:pPr>
            <a:r>
              <a:rPr lang="en-US" altLang="en-US" sz="3200" b="1" u="sng" dirty="0">
                <a:solidFill>
                  <a:schemeClr val="bg1"/>
                </a:solidFill>
                <a:latin typeface="Arial Rounded MT Bold" panose="020F0704030504030204" pitchFamily="34" charset="0"/>
              </a:rPr>
              <a:t>Explanation of the New Birth</a:t>
            </a:r>
            <a:r>
              <a:rPr lang="en-US" altLang="en-US" sz="32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en-US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(vv. 8-12)</a:t>
            </a:r>
          </a:p>
          <a:p>
            <a:pPr marL="914400" lvl="1" indent="-457200" eaLnBrk="1" hangingPunct="1">
              <a:lnSpc>
                <a:spcPct val="80000"/>
              </a:lnSpc>
              <a:spcBef>
                <a:spcPts val="1200"/>
              </a:spcBef>
              <a:buFont typeface="+mj-lt"/>
              <a:buAutoNum type="arabicPeriod"/>
              <a:defRPr/>
            </a:pPr>
            <a:r>
              <a:rPr lang="en-US" altLang="en-US" sz="2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This is not a fleshly birth (v. 8)</a:t>
            </a:r>
          </a:p>
          <a:p>
            <a:pPr marL="914400" lvl="1" indent="-457200" eaLnBrk="1" hangingPunct="1">
              <a:lnSpc>
                <a:spcPct val="80000"/>
              </a:lnSpc>
              <a:spcBef>
                <a:spcPts val="1200"/>
              </a:spcBef>
              <a:buFont typeface="+mj-lt"/>
              <a:buAutoNum type="arabicPeriod"/>
              <a:defRPr/>
            </a:pPr>
            <a:r>
              <a:rPr lang="en-US" altLang="en-US" sz="2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Nicodemus asked how this could be (v. 9)</a:t>
            </a:r>
          </a:p>
          <a:p>
            <a:pPr marL="914400" lvl="1" indent="-457200" eaLnBrk="1" hangingPunct="1">
              <a:lnSpc>
                <a:spcPct val="80000"/>
              </a:lnSpc>
              <a:spcBef>
                <a:spcPts val="1200"/>
              </a:spcBef>
              <a:buFont typeface="+mj-lt"/>
              <a:buAutoNum type="arabicPeriod"/>
              <a:defRPr/>
            </a:pPr>
            <a:r>
              <a:rPr lang="en-US" altLang="en-US" sz="2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Jesus answers (vv. 10-12)</a:t>
            </a:r>
          </a:p>
          <a:p>
            <a:pPr marL="1371600" lvl="2" indent="-457200" eaLnBrk="1" hangingPunct="1"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Being a teacher ought to know (Deut. 18:18; Jer. 31:31f)</a:t>
            </a:r>
          </a:p>
          <a:p>
            <a:pPr marL="1371600" lvl="2" indent="-457200" eaLnBrk="1" hangingPunct="1"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Credible witnesses – yet do not accept </a:t>
            </a:r>
          </a:p>
          <a:p>
            <a:pPr marL="1371600" lvl="2" indent="-457200" eaLnBrk="1" hangingPunct="1"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If not accept earthly things (what he must do) – not accept heavenly things (learned by revelation – i.e. vv. 13ff)</a:t>
            </a:r>
          </a:p>
          <a:p>
            <a:pPr eaLnBrk="1" hangingPunct="1">
              <a:spcBef>
                <a:spcPts val="1200"/>
              </a:spcBef>
              <a:defRPr/>
            </a:pPr>
            <a:endParaRPr lang="en-US" altLang="en-US" sz="32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9F346973-B2AA-497C-8443-FEFF28845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621" y="190563"/>
            <a:ext cx="10951779" cy="1143000"/>
          </a:xfrm>
          <a:prstGeom prst="rect">
            <a:avLst/>
          </a:prstGeom>
          <a:solidFill>
            <a:srgbClr val="FFFF00"/>
          </a:solidFill>
          <a:ln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A Teacher From God Demands New Birth</a:t>
            </a:r>
          </a:p>
        </p:txBody>
      </p:sp>
    </p:spTree>
    <p:extLst>
      <p:ext uri="{BB962C8B-B14F-4D97-AF65-F5344CB8AC3E}">
        <p14:creationId xmlns:p14="http://schemas.microsoft.com/office/powerpoint/2010/main" val="2399924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3">
            <a:extLst>
              <a:ext uri="{FF2B5EF4-FFF2-40B4-BE49-F238E27FC236}">
                <a16:creationId xmlns:a16="http://schemas.microsoft.com/office/drawing/2014/main" id="{38626FD2-CC86-48EE-8854-7AF89D800D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090" y="1962787"/>
            <a:ext cx="10489045" cy="756510"/>
          </a:xfrm>
          <a:prstGeom prst="bevel">
            <a:avLst>
              <a:gd name="adj" fmla="val 12500"/>
            </a:avLst>
          </a:prstGeom>
          <a:solidFill>
            <a:srgbClr val="0000CC"/>
          </a:solidFill>
          <a:ln w="9525">
            <a:solidFill>
              <a:srgbClr val="9999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857250" marR="0" lvl="0" indent="-85725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</a:rPr>
              <a:t>A Teacher from God Demands New Birth</a:t>
            </a:r>
          </a:p>
        </p:txBody>
      </p:sp>
      <p:sp>
        <p:nvSpPr>
          <p:cNvPr id="17" name="AutoShape 4">
            <a:extLst>
              <a:ext uri="{FF2B5EF4-FFF2-40B4-BE49-F238E27FC236}">
                <a16:creationId xmlns:a16="http://schemas.microsoft.com/office/drawing/2014/main" id="{353DCC0B-C5EE-494D-A5B7-4ECE456C5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091" y="2908165"/>
            <a:ext cx="10489044" cy="756510"/>
          </a:xfrm>
          <a:prstGeom prst="bevel">
            <a:avLst>
              <a:gd name="adj" fmla="val 12500"/>
            </a:avLst>
          </a:prstGeom>
          <a:solidFill>
            <a:srgbClr val="0000CC"/>
          </a:solidFill>
          <a:ln w="9525">
            <a:solidFill>
              <a:srgbClr val="9999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857250" marR="0" lvl="0" indent="-85725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</a:rPr>
              <a:t>Its Meaning is Simple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390317-E5F5-4040-A550-DC215F92D190}"/>
              </a:ext>
            </a:extLst>
          </p:cNvPr>
          <p:cNvSpPr/>
          <p:nvPr/>
        </p:nvSpPr>
        <p:spPr>
          <a:xfrm>
            <a:off x="757037" y="47625"/>
            <a:ext cx="10677923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1500" b="1" dirty="0">
                <a:ln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</a:t>
            </a:r>
            <a:r>
              <a:rPr lang="en-US" sz="11500" b="1" cap="none" spc="0" dirty="0">
                <a:ln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New </a:t>
            </a:r>
            <a:r>
              <a:rPr lang="en-US" sz="11500" b="1" dirty="0">
                <a:ln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Birth</a:t>
            </a:r>
            <a:endParaRPr lang="en-US" sz="11500" b="1" cap="none" spc="0" dirty="0">
              <a:ln/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13C760-2FDB-4887-8CE1-F8C8DD10C97B}"/>
              </a:ext>
            </a:extLst>
          </p:cNvPr>
          <p:cNvSpPr/>
          <p:nvPr/>
        </p:nvSpPr>
        <p:spPr>
          <a:xfrm>
            <a:off x="757038" y="0"/>
            <a:ext cx="10677923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1500" b="1" dirty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</a:t>
            </a:r>
            <a:r>
              <a:rPr lang="en-US" sz="11500" b="1" cap="none" spc="0" dirty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New </a:t>
            </a:r>
            <a:r>
              <a:rPr lang="en-US" sz="11500" b="1" dirty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Birth</a:t>
            </a:r>
            <a:endParaRPr lang="en-US" sz="11500" b="1" cap="none" spc="0" dirty="0">
              <a:ln/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861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4964EFBC-8600-42D8-ACFF-E76BDF9E7F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089" y="232596"/>
            <a:ext cx="10993821" cy="1143000"/>
          </a:xfrm>
          <a:prstGeom prst="rect">
            <a:avLst/>
          </a:prstGeom>
          <a:solidFill>
            <a:srgbClr val="FFFF00"/>
          </a:solidFill>
          <a:ln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Meaning is Simple</a:t>
            </a: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89E2ABD2-0898-4FC8-86F3-15A952FFFA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676400"/>
            <a:ext cx="10813026" cy="3554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 eaLnBrk="1" hangingPunct="1">
              <a:spcBef>
                <a:spcPts val="600"/>
              </a:spcBef>
              <a:buFont typeface="+mj-lt"/>
              <a:buAutoNum type="alphaUcPeriod"/>
            </a:pPr>
            <a:r>
              <a:rPr lang="en-US" altLang="en-US" sz="3200" b="1" u="sng" dirty="0">
                <a:solidFill>
                  <a:schemeClr val="bg1"/>
                </a:solidFill>
                <a:latin typeface="Arial Rounded MT Bold" panose="020F0704030504030204" pitchFamily="34" charset="0"/>
              </a:rPr>
              <a:t>A spiritual birth</a:t>
            </a:r>
            <a:endParaRPr lang="en-US" altLang="en-US" sz="32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 marL="1200150" lvl="1" indent="-457200">
              <a:spcBef>
                <a:spcPts val="600"/>
              </a:spcBef>
              <a:buFont typeface="+mj-lt"/>
              <a:buAutoNum type="arabicPeriod"/>
            </a:pPr>
            <a:r>
              <a:rPr lang="en-US" alt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  <a:t>Verse 6 – Born of Spirit – spiritual birth</a:t>
            </a:r>
          </a:p>
          <a:p>
            <a:pPr marL="1200150" lvl="1" indent="-457200">
              <a:spcBef>
                <a:spcPts val="600"/>
              </a:spcBef>
              <a:buFont typeface="+mj-lt"/>
              <a:buAutoNum type="arabicPeriod"/>
            </a:pPr>
            <a:r>
              <a:rPr lang="en-US" alt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  <a:t>Verse 8 – </a:t>
            </a:r>
          </a:p>
          <a:p>
            <a:pPr marL="1600200" lvl="2" indent="-457200">
              <a:spcBef>
                <a:spcPts val="600"/>
              </a:spcBef>
              <a:buFont typeface="+mj-lt"/>
              <a:buAutoNum type="alphaLcPeriod"/>
            </a:pPr>
            <a:r>
              <a:rPr lang="en-US" alt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  <a:t>Comparison is not Wind to new birth, but of Wind to one born</a:t>
            </a:r>
          </a:p>
          <a:p>
            <a:pPr marL="1600200" lvl="2" indent="-457200">
              <a:spcBef>
                <a:spcPts val="600"/>
              </a:spcBef>
              <a:buFont typeface="+mj-lt"/>
              <a:buAutoNum type="alphaLcPeriod"/>
            </a:pPr>
            <a:r>
              <a:rPr lang="en-US" alt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  <a:t>Can’t see wind – but the effects</a:t>
            </a:r>
          </a:p>
          <a:p>
            <a:pPr marL="1600200" lvl="2" indent="-457200">
              <a:spcBef>
                <a:spcPts val="600"/>
              </a:spcBef>
              <a:buFont typeface="+mj-lt"/>
              <a:buAutoNum type="alphaLcPeriod"/>
            </a:pPr>
            <a:r>
              <a:rPr lang="en-US" alt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  <a:t>Can’t see part of man that is born again</a:t>
            </a:r>
            <a:endParaRPr lang="en-US" altLang="en-US" sz="32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19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>
            <a:extLst>
              <a:ext uri="{FF2B5EF4-FFF2-40B4-BE49-F238E27FC236}">
                <a16:creationId xmlns:a16="http://schemas.microsoft.com/office/drawing/2014/main" id="{7AF0F904-0D76-413F-826A-25C927FA3D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676400"/>
            <a:ext cx="10282084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 eaLnBrk="1" hangingPunct="1">
              <a:spcBef>
                <a:spcPts val="600"/>
              </a:spcBef>
              <a:buFont typeface="+mj-lt"/>
              <a:buAutoNum type="alphaUcPeriod"/>
            </a:pPr>
            <a:r>
              <a:rPr lang="en-US" altLang="en-US" sz="3200" b="1" u="sng" dirty="0">
                <a:solidFill>
                  <a:schemeClr val="bg1"/>
                </a:solidFill>
                <a:latin typeface="Arial Rounded MT Bold" panose="020F0704030504030204" pitchFamily="34" charset="0"/>
              </a:rPr>
              <a:t>A spiritual birth</a:t>
            </a:r>
          </a:p>
          <a:p>
            <a:pPr marL="514350" indent="-514350" eaLnBrk="1" hangingPunct="1">
              <a:spcBef>
                <a:spcPts val="600"/>
              </a:spcBef>
              <a:buFont typeface="+mj-lt"/>
              <a:buAutoNum type="alphaUcPeriod"/>
            </a:pPr>
            <a:r>
              <a:rPr lang="en-US" altLang="en-US" sz="3200" b="1" u="sng" dirty="0">
                <a:solidFill>
                  <a:schemeClr val="bg1"/>
                </a:solidFill>
                <a:latin typeface="Arial Rounded MT Bold" panose="020F0704030504030204" pitchFamily="34" charset="0"/>
              </a:rPr>
              <a:t>Obedience to the truth</a:t>
            </a:r>
            <a:endParaRPr lang="en-US" altLang="en-US" sz="32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 marL="1257300" lvl="1" indent="-514350">
              <a:spcBef>
                <a:spcPts val="600"/>
              </a:spcBef>
              <a:buFont typeface="+mj-lt"/>
              <a:buAutoNum type="arabicPeriod"/>
            </a:pPr>
            <a:r>
              <a:rPr lang="en-US" altLang="en-US" i="1" dirty="0">
                <a:solidFill>
                  <a:srgbClr val="6600FF"/>
                </a:solidFill>
                <a:latin typeface="Arial Rounded MT Bold" panose="020F0704030504030204" pitchFamily="34" charset="0"/>
              </a:rPr>
              <a:t>To enter the kingdom</a:t>
            </a:r>
          </a:p>
          <a:p>
            <a:pPr marL="1657350" lvl="2" indent="-514350">
              <a:spcBef>
                <a:spcPts val="600"/>
              </a:spcBef>
              <a:buFont typeface="+mj-lt"/>
              <a:buAutoNum type="alphaLcPeriod"/>
            </a:pPr>
            <a:r>
              <a:rPr lang="en-US" alt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  <a:t>Verses 3, 5</a:t>
            </a:r>
          </a:p>
          <a:p>
            <a:pPr marL="1657350" lvl="2" indent="-514350">
              <a:spcBef>
                <a:spcPts val="600"/>
              </a:spcBef>
              <a:buFont typeface="+mj-lt"/>
              <a:buAutoNum type="alphaLcPeriod"/>
            </a:pPr>
            <a:r>
              <a:rPr lang="en-US" alt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  <a:t>Parallel verses: Matt. 7:21; 18:3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11AE343-873A-4385-9005-434B2D1AA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089" y="232596"/>
            <a:ext cx="10993821" cy="1143000"/>
          </a:xfrm>
          <a:prstGeom prst="rect">
            <a:avLst/>
          </a:prstGeom>
          <a:solidFill>
            <a:srgbClr val="FFFF00"/>
          </a:solidFill>
          <a:ln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Meaning is Simple</a:t>
            </a:r>
          </a:p>
        </p:txBody>
      </p:sp>
    </p:spTree>
    <p:extLst>
      <p:ext uri="{BB962C8B-B14F-4D97-AF65-F5344CB8AC3E}">
        <p14:creationId xmlns:p14="http://schemas.microsoft.com/office/powerpoint/2010/main" val="2207290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>
            <a:extLst>
              <a:ext uri="{FF2B5EF4-FFF2-40B4-BE49-F238E27FC236}">
                <a16:creationId xmlns:a16="http://schemas.microsoft.com/office/drawing/2014/main" id="{7A9CA4A1-FE88-4C08-A889-2EB3730595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676412"/>
            <a:ext cx="10065774" cy="318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 eaLnBrk="1" hangingPunct="1">
              <a:spcBef>
                <a:spcPts val="600"/>
              </a:spcBef>
              <a:buFont typeface="+mj-lt"/>
              <a:buAutoNum type="alphaUcPeriod"/>
            </a:pPr>
            <a:r>
              <a:rPr lang="en-US" altLang="en-US" sz="3200" b="1" u="sng" dirty="0">
                <a:solidFill>
                  <a:schemeClr val="bg1"/>
                </a:solidFill>
                <a:latin typeface="Arial Rounded MT Bold" panose="020F0704030504030204" pitchFamily="34" charset="0"/>
              </a:rPr>
              <a:t>A spiritual birth</a:t>
            </a:r>
          </a:p>
          <a:p>
            <a:pPr marL="514350" indent="-514350" eaLnBrk="1" hangingPunct="1">
              <a:spcBef>
                <a:spcPts val="600"/>
              </a:spcBef>
              <a:buFont typeface="+mj-lt"/>
              <a:buAutoNum type="alphaUcPeriod"/>
            </a:pPr>
            <a:r>
              <a:rPr lang="en-US" altLang="en-US" sz="3200" b="1" u="sng" dirty="0">
                <a:solidFill>
                  <a:schemeClr val="bg1"/>
                </a:solidFill>
                <a:latin typeface="Arial Rounded MT Bold" panose="020F0704030504030204" pitchFamily="34" charset="0"/>
              </a:rPr>
              <a:t>Obedience to the truth</a:t>
            </a:r>
            <a:endParaRPr lang="en-US" altLang="en-US" sz="32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 marL="1257300" lvl="1" indent="-514350">
              <a:spcBef>
                <a:spcPts val="600"/>
              </a:spcBef>
              <a:buFont typeface="+mj-lt"/>
              <a:buAutoNum type="arabicPeriod"/>
            </a:pPr>
            <a:r>
              <a:rPr lang="en-US" altLang="en-US" i="1" dirty="0">
                <a:solidFill>
                  <a:srgbClr val="6600FF"/>
                </a:solidFill>
                <a:latin typeface="Arial Rounded MT Bold" panose="020F0704030504030204" pitchFamily="34" charset="0"/>
              </a:rPr>
              <a:t>To enter the kingdom</a:t>
            </a:r>
          </a:p>
          <a:p>
            <a:pPr marL="1257300" lvl="1" indent="-514350">
              <a:spcBef>
                <a:spcPts val="600"/>
              </a:spcBef>
              <a:buFont typeface="+mj-lt"/>
              <a:buAutoNum type="arabicPeriod"/>
            </a:pPr>
            <a:r>
              <a:rPr lang="en-US" altLang="en-US" i="1" dirty="0">
                <a:solidFill>
                  <a:srgbClr val="6600FF"/>
                </a:solidFill>
                <a:latin typeface="Arial Rounded MT Bold" panose="020F0704030504030204" pitchFamily="34" charset="0"/>
              </a:rPr>
              <a:t>Where new life begins</a:t>
            </a:r>
          </a:p>
          <a:p>
            <a:pPr marL="1657350" lvl="2" indent="-514350">
              <a:spcBef>
                <a:spcPts val="600"/>
              </a:spcBef>
              <a:buFont typeface="+mj-lt"/>
              <a:buAutoNum type="arabicPeriod"/>
            </a:pPr>
            <a:r>
              <a:rPr lang="en-US" alt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  <a:t>When baptized (Rom. 6:3-4)</a:t>
            </a:r>
          </a:p>
          <a:p>
            <a:pPr marL="1657350" lvl="2" indent="-514350">
              <a:spcBef>
                <a:spcPts val="600"/>
              </a:spcBef>
              <a:buFont typeface="+mj-lt"/>
              <a:buAutoNum type="arabicPeriod"/>
            </a:pPr>
            <a:r>
              <a:rPr lang="en-US" alt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  <a:t>When in Christ (2 Cor. 5:17)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DC5B922-6ECD-4A19-AC3D-26E8F97531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089" y="232596"/>
            <a:ext cx="10993821" cy="1143000"/>
          </a:xfrm>
          <a:prstGeom prst="rect">
            <a:avLst/>
          </a:prstGeom>
          <a:solidFill>
            <a:srgbClr val="FFFF00"/>
          </a:solidFill>
          <a:ln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Meaning is Simple</a:t>
            </a:r>
          </a:p>
        </p:txBody>
      </p:sp>
    </p:spTree>
    <p:extLst>
      <p:ext uri="{BB962C8B-B14F-4D97-AF65-F5344CB8AC3E}">
        <p14:creationId xmlns:p14="http://schemas.microsoft.com/office/powerpoint/2010/main" val="3097090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>
            <a:extLst>
              <a:ext uri="{FF2B5EF4-FFF2-40B4-BE49-F238E27FC236}">
                <a16:creationId xmlns:a16="http://schemas.microsoft.com/office/drawing/2014/main" id="{9C2272AB-3158-439F-B433-B67C7A7E67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676412"/>
            <a:ext cx="10655710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 eaLnBrk="1" hangingPunct="1">
              <a:spcBef>
                <a:spcPts val="600"/>
              </a:spcBef>
              <a:buFont typeface="+mj-lt"/>
              <a:buAutoNum type="alphaUcPeriod"/>
            </a:pPr>
            <a:r>
              <a:rPr lang="en-US" altLang="en-US" sz="3200" b="1" u="sng" dirty="0">
                <a:solidFill>
                  <a:schemeClr val="bg1"/>
                </a:solidFill>
                <a:latin typeface="Arial Rounded MT Bold" panose="020F0704030504030204" pitchFamily="34" charset="0"/>
              </a:rPr>
              <a:t>A spiritual birth</a:t>
            </a:r>
          </a:p>
          <a:p>
            <a:pPr marL="514350" indent="-514350" eaLnBrk="1" hangingPunct="1">
              <a:spcBef>
                <a:spcPts val="600"/>
              </a:spcBef>
              <a:buFont typeface="+mj-lt"/>
              <a:buAutoNum type="alphaUcPeriod"/>
            </a:pPr>
            <a:r>
              <a:rPr lang="en-US" altLang="en-US" sz="3200" b="1" u="sng" dirty="0">
                <a:solidFill>
                  <a:schemeClr val="bg1"/>
                </a:solidFill>
                <a:latin typeface="Arial Rounded MT Bold" panose="020F0704030504030204" pitchFamily="34" charset="0"/>
              </a:rPr>
              <a:t>Obedience to the truth</a:t>
            </a:r>
            <a:endParaRPr lang="en-US" altLang="en-US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 marL="1257300" lvl="1" indent="-514350">
              <a:spcBef>
                <a:spcPts val="600"/>
              </a:spcBef>
              <a:buFont typeface="+mj-lt"/>
              <a:buAutoNum type="arabicPeriod"/>
            </a:pPr>
            <a:r>
              <a:rPr lang="en-US" altLang="en-US" i="1" dirty="0">
                <a:solidFill>
                  <a:srgbClr val="6600FF"/>
                </a:solidFill>
                <a:latin typeface="Arial Rounded MT Bold" panose="020F0704030504030204" pitchFamily="34" charset="0"/>
              </a:rPr>
              <a:t>To enter the kingdom</a:t>
            </a:r>
          </a:p>
          <a:p>
            <a:pPr marL="1257300" lvl="1" indent="-514350">
              <a:spcBef>
                <a:spcPts val="600"/>
              </a:spcBef>
              <a:buFont typeface="+mj-lt"/>
              <a:buAutoNum type="arabicPeriod"/>
            </a:pPr>
            <a:r>
              <a:rPr lang="en-US" altLang="en-US" i="1" dirty="0">
                <a:solidFill>
                  <a:srgbClr val="6600FF"/>
                </a:solidFill>
                <a:latin typeface="Arial Rounded MT Bold" panose="020F0704030504030204" pitchFamily="34" charset="0"/>
              </a:rPr>
              <a:t>Where new life begins</a:t>
            </a:r>
          </a:p>
          <a:p>
            <a:pPr marL="1257300" lvl="1" indent="-514350">
              <a:spcBef>
                <a:spcPts val="600"/>
              </a:spcBef>
              <a:buFont typeface="+mj-lt"/>
              <a:buAutoNum type="arabicPeriod"/>
            </a:pPr>
            <a:r>
              <a:rPr lang="en-US" altLang="en-US" i="1" dirty="0">
                <a:solidFill>
                  <a:srgbClr val="6600FF"/>
                </a:solidFill>
                <a:latin typeface="Arial Rounded MT Bold" panose="020F0704030504030204" pitchFamily="34" charset="0"/>
              </a:rPr>
              <a:t>1 Peter 1:23</a:t>
            </a:r>
          </a:p>
          <a:p>
            <a:pPr marL="1657350" lvl="2" indent="-514350">
              <a:spcBef>
                <a:spcPts val="600"/>
              </a:spcBef>
              <a:buFont typeface="+mj-lt"/>
              <a:buAutoNum type="alphaLcPeriod"/>
            </a:pPr>
            <a:r>
              <a:rPr lang="en-US" alt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  <a:t>Redeemed by the blood (vv. 18-19)</a:t>
            </a:r>
          </a:p>
          <a:p>
            <a:pPr marL="1657350" lvl="2" indent="-514350">
              <a:spcBef>
                <a:spcPts val="600"/>
              </a:spcBef>
              <a:buFont typeface="+mj-lt"/>
              <a:buAutoNum type="alphaLcPeriod"/>
            </a:pPr>
            <a:r>
              <a:rPr lang="en-US" alt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  <a:t>Purified souls (v. 22)</a:t>
            </a:r>
          </a:p>
          <a:p>
            <a:pPr marL="1657350" lvl="2" indent="-514350">
              <a:spcBef>
                <a:spcPts val="600"/>
              </a:spcBef>
              <a:buFont typeface="+mj-lt"/>
              <a:buAutoNum type="alphaLcPeriod"/>
            </a:pPr>
            <a:r>
              <a:rPr lang="en-US" alt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  <a:t>By obeying truth (v. 22)</a:t>
            </a:r>
          </a:p>
          <a:p>
            <a:pPr marL="1657350" lvl="2" indent="-514350">
              <a:spcBef>
                <a:spcPts val="600"/>
              </a:spcBef>
              <a:buFont typeface="+mj-lt"/>
              <a:buAutoNum type="alphaLcPeriod"/>
            </a:pPr>
            <a:r>
              <a:rPr lang="en-US" alt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  <a:t>Born again (v. 23)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1CB42C8-37FE-42B8-8FBE-0CEE073BA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089" y="232596"/>
            <a:ext cx="10993821" cy="1143000"/>
          </a:xfrm>
          <a:prstGeom prst="rect">
            <a:avLst/>
          </a:prstGeom>
          <a:solidFill>
            <a:srgbClr val="FFFF00"/>
          </a:solidFill>
          <a:ln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Meaning is Simple</a:t>
            </a:r>
          </a:p>
        </p:txBody>
      </p:sp>
    </p:spTree>
    <p:extLst>
      <p:ext uri="{BB962C8B-B14F-4D97-AF65-F5344CB8AC3E}">
        <p14:creationId xmlns:p14="http://schemas.microsoft.com/office/powerpoint/2010/main" val="3831505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>
            <a:extLst>
              <a:ext uri="{FF2B5EF4-FFF2-40B4-BE49-F238E27FC236}">
                <a16:creationId xmlns:a16="http://schemas.microsoft.com/office/drawing/2014/main" id="{BFBA7571-6AB5-476D-8B9B-1018E41119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4411" y="402122"/>
            <a:ext cx="4484529" cy="646331"/>
          </a:xfrm>
          <a:prstGeom prst="rect">
            <a:avLst/>
          </a:prstGeom>
          <a:solidFill>
            <a:srgbClr val="6600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Peter 1:22-23</a:t>
            </a: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9587F487-1107-49FD-8191-DB00628D70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6625" y="1504347"/>
            <a:ext cx="9158749" cy="421653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3200" dirty="0">
              <a:solidFill>
                <a:schemeClr val="accent1"/>
              </a:solidFill>
              <a:latin typeface="Times New Roman" panose="02020603050405020304" pitchFamily="18" charset="0"/>
            </a:endParaRPr>
          </a:p>
          <a:p>
            <a:r>
              <a:rPr lang="en-US" altLang="en-US" sz="3200" dirty="0">
                <a:solidFill>
                  <a:schemeClr val="accent1"/>
                </a:solidFill>
                <a:latin typeface="Times New Roman" panose="02020603050405020304" pitchFamily="18" charset="0"/>
              </a:rPr>
              <a:t>22 Since you have purified your souls in obeying the truth through the Spirit in sincere love of the brethren, love one another fervently with a pure heart, </a:t>
            </a:r>
          </a:p>
          <a:p>
            <a:endParaRPr lang="en-US" altLang="en-US" sz="1200" dirty="0">
              <a:solidFill>
                <a:schemeClr val="accent1"/>
              </a:solidFill>
              <a:latin typeface="Times New Roman" panose="02020603050405020304" pitchFamily="18" charset="0"/>
            </a:endParaRPr>
          </a:p>
          <a:p>
            <a:r>
              <a:rPr lang="en-US" altLang="en-US" sz="3200" dirty="0">
                <a:solidFill>
                  <a:schemeClr val="accent1"/>
                </a:solidFill>
                <a:latin typeface="Times New Roman" panose="02020603050405020304" pitchFamily="18" charset="0"/>
              </a:rPr>
              <a:t>23 having been born again, not of corruptible seed but incorruptible, through the word of God which lives and abides forever,</a:t>
            </a:r>
          </a:p>
          <a:p>
            <a:endParaRPr lang="en-US" altLang="en-US" sz="3200" dirty="0">
              <a:solidFill>
                <a:schemeClr val="accent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Line 5">
            <a:extLst>
              <a:ext uri="{FF2B5EF4-FFF2-40B4-BE49-F238E27FC236}">
                <a16:creationId xmlns:a16="http://schemas.microsoft.com/office/drawing/2014/main" id="{9F8BADCF-7058-4A07-8B19-A631C682D541}"/>
              </a:ext>
            </a:extLst>
          </p:cNvPr>
          <p:cNvSpPr>
            <a:spLocks noChangeShapeType="1"/>
          </p:cNvSpPr>
          <p:nvPr/>
        </p:nvSpPr>
        <p:spPr bwMode="auto">
          <a:xfrm>
            <a:off x="8328939" y="2525890"/>
            <a:ext cx="1906441" cy="10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6">
            <a:extLst>
              <a:ext uri="{FF2B5EF4-FFF2-40B4-BE49-F238E27FC236}">
                <a16:creationId xmlns:a16="http://schemas.microsoft.com/office/drawing/2014/main" id="{EFDE3658-5A79-467E-91BE-92AE10D0928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12491" y="2998839"/>
            <a:ext cx="865238" cy="6233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Line 7">
            <a:extLst>
              <a:ext uri="{FF2B5EF4-FFF2-40B4-BE49-F238E27FC236}">
                <a16:creationId xmlns:a16="http://schemas.microsoft.com/office/drawing/2014/main" id="{FACD5DDC-B945-4C9E-B005-B7ADFC86AEA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25762" y="4168877"/>
            <a:ext cx="2612922" cy="1966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AutoShape 8">
            <a:extLst>
              <a:ext uri="{FF2B5EF4-FFF2-40B4-BE49-F238E27FC236}">
                <a16:creationId xmlns:a16="http://schemas.microsoft.com/office/drawing/2014/main" id="{276A3B6B-4282-4379-849D-C2B25C77807C}"/>
              </a:ext>
            </a:extLst>
          </p:cNvPr>
          <p:cNvSpPr>
            <a:spLocks noChangeArrowheads="1"/>
          </p:cNvSpPr>
          <p:nvPr/>
        </p:nvSpPr>
        <p:spPr bwMode="auto">
          <a:xfrm rot="20137584">
            <a:off x="4993843" y="3089754"/>
            <a:ext cx="3507729" cy="392486"/>
          </a:xfrm>
          <a:prstGeom prst="leftRightArrow">
            <a:avLst>
              <a:gd name="adj1" fmla="val 50000"/>
              <a:gd name="adj2" fmla="val 152000"/>
            </a:avLst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5890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>
            <a:extLst>
              <a:ext uri="{FF2B5EF4-FFF2-40B4-BE49-F238E27FC236}">
                <a16:creationId xmlns:a16="http://schemas.microsoft.com/office/drawing/2014/main" id="{7C3E1C0B-B179-4251-A905-F28CA02449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676412"/>
            <a:ext cx="7239000" cy="318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 eaLnBrk="1" hangingPunct="1">
              <a:spcBef>
                <a:spcPts val="600"/>
              </a:spcBef>
              <a:buFont typeface="+mj-lt"/>
              <a:buAutoNum type="alphaUcPeriod"/>
            </a:pPr>
            <a:r>
              <a:rPr lang="en-US" altLang="en-US" sz="3200" b="1" u="sng" dirty="0">
                <a:solidFill>
                  <a:schemeClr val="bg1"/>
                </a:solidFill>
                <a:latin typeface="Arial Rounded MT Bold" panose="020F0704030504030204" pitchFamily="34" charset="0"/>
              </a:rPr>
              <a:t>A spiritual birth</a:t>
            </a:r>
          </a:p>
          <a:p>
            <a:pPr marL="514350" indent="-514350" eaLnBrk="1" hangingPunct="1">
              <a:spcBef>
                <a:spcPts val="600"/>
              </a:spcBef>
              <a:buFont typeface="+mj-lt"/>
              <a:buAutoNum type="alphaUcPeriod"/>
            </a:pPr>
            <a:r>
              <a:rPr lang="en-US" altLang="en-US" sz="3200" b="1" u="sng" dirty="0">
                <a:solidFill>
                  <a:schemeClr val="bg1"/>
                </a:solidFill>
                <a:latin typeface="Arial Rounded MT Bold" panose="020F0704030504030204" pitchFamily="34" charset="0"/>
              </a:rPr>
              <a:t>Obedience to the truth</a:t>
            </a:r>
          </a:p>
          <a:p>
            <a:pPr marL="1257300" lvl="1" indent="-514350">
              <a:spcBef>
                <a:spcPts val="600"/>
              </a:spcBef>
              <a:buFont typeface="+mj-lt"/>
              <a:buAutoNum type="arabicPeriod"/>
            </a:pPr>
            <a:r>
              <a:rPr lang="en-US" altLang="en-US" i="1" dirty="0">
                <a:solidFill>
                  <a:srgbClr val="6600FF"/>
                </a:solidFill>
                <a:latin typeface="Arial Rounded MT Bold" panose="020F0704030504030204" pitchFamily="34" charset="0"/>
              </a:rPr>
              <a:t>To enter the kingdom</a:t>
            </a:r>
          </a:p>
          <a:p>
            <a:pPr marL="1257300" lvl="1" indent="-514350">
              <a:spcBef>
                <a:spcPts val="600"/>
              </a:spcBef>
              <a:buFont typeface="+mj-lt"/>
              <a:buAutoNum type="arabicPeriod"/>
            </a:pPr>
            <a:r>
              <a:rPr lang="en-US" altLang="en-US" i="1" dirty="0">
                <a:solidFill>
                  <a:srgbClr val="6600FF"/>
                </a:solidFill>
                <a:latin typeface="Arial Rounded MT Bold" panose="020F0704030504030204" pitchFamily="34" charset="0"/>
              </a:rPr>
              <a:t>Where new life begins</a:t>
            </a:r>
          </a:p>
          <a:p>
            <a:pPr marL="1257300" lvl="1" indent="-514350">
              <a:spcBef>
                <a:spcPts val="600"/>
              </a:spcBef>
              <a:buFont typeface="+mj-lt"/>
              <a:buAutoNum type="arabicPeriod"/>
            </a:pPr>
            <a:r>
              <a:rPr lang="en-US" altLang="en-US" i="1" dirty="0">
                <a:solidFill>
                  <a:srgbClr val="6600FF"/>
                </a:solidFill>
                <a:latin typeface="Arial Rounded MT Bold" panose="020F0704030504030204" pitchFamily="34" charset="0"/>
              </a:rPr>
              <a:t>1 Peter 1:23</a:t>
            </a:r>
          </a:p>
          <a:p>
            <a:pPr marL="1257300" lvl="1" indent="-514350">
              <a:spcBef>
                <a:spcPts val="600"/>
              </a:spcBef>
              <a:buFont typeface="+mj-lt"/>
              <a:buAutoNum type="arabicPeriod"/>
            </a:pPr>
            <a:r>
              <a:rPr lang="en-US" altLang="en-US" i="1" dirty="0">
                <a:solidFill>
                  <a:srgbClr val="6600FF"/>
                </a:solidFill>
                <a:latin typeface="Arial Rounded MT Bold" panose="020F0704030504030204" pitchFamily="34" charset="0"/>
              </a:rPr>
              <a:t>Parallel Passages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28774D6-152F-4ECB-B439-50D6177E2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089" y="232596"/>
            <a:ext cx="10993821" cy="1143000"/>
          </a:xfrm>
          <a:prstGeom prst="rect">
            <a:avLst/>
          </a:prstGeom>
          <a:solidFill>
            <a:srgbClr val="FFFF00"/>
          </a:solidFill>
          <a:ln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Meaning is Simple</a:t>
            </a:r>
          </a:p>
        </p:txBody>
      </p:sp>
    </p:spTree>
    <p:extLst>
      <p:ext uri="{BB962C8B-B14F-4D97-AF65-F5344CB8AC3E}">
        <p14:creationId xmlns:p14="http://schemas.microsoft.com/office/powerpoint/2010/main" val="394029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792272C-289A-44BB-BEE8-4CBC6E39C6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3366326"/>
              </p:ext>
            </p:extLst>
          </p:nvPr>
        </p:nvGraphicFramePr>
        <p:xfrm>
          <a:off x="265471" y="414865"/>
          <a:ext cx="11592232" cy="51108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98058">
                  <a:extLst>
                    <a:ext uri="{9D8B030D-6E8A-4147-A177-3AD203B41FA5}">
                      <a16:colId xmlns:a16="http://schemas.microsoft.com/office/drawing/2014/main" val="103759665"/>
                    </a:ext>
                  </a:extLst>
                </a:gridCol>
                <a:gridCol w="2898058">
                  <a:extLst>
                    <a:ext uri="{9D8B030D-6E8A-4147-A177-3AD203B41FA5}">
                      <a16:colId xmlns:a16="http://schemas.microsoft.com/office/drawing/2014/main" val="1398951723"/>
                    </a:ext>
                  </a:extLst>
                </a:gridCol>
                <a:gridCol w="2898058">
                  <a:extLst>
                    <a:ext uri="{9D8B030D-6E8A-4147-A177-3AD203B41FA5}">
                      <a16:colId xmlns:a16="http://schemas.microsoft.com/office/drawing/2014/main" val="3608322356"/>
                    </a:ext>
                  </a:extLst>
                </a:gridCol>
                <a:gridCol w="2898058">
                  <a:extLst>
                    <a:ext uri="{9D8B030D-6E8A-4147-A177-3AD203B41FA5}">
                      <a16:colId xmlns:a16="http://schemas.microsoft.com/office/drawing/2014/main" val="2388291757"/>
                    </a:ext>
                  </a:extLst>
                </a:gridCol>
              </a:tblGrid>
              <a:tr h="1277716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John 3:5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Water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Spirit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Kingdom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1914285"/>
                  </a:ext>
                </a:extLst>
              </a:tr>
              <a:tr h="1277716"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9221236"/>
                  </a:ext>
                </a:extLst>
              </a:tr>
              <a:tr h="1277716"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06585"/>
                  </a:ext>
                </a:extLst>
              </a:tr>
              <a:tr h="1277716"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2653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7362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792272C-289A-44BB-BEE8-4CBC6E39C6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2850079"/>
              </p:ext>
            </p:extLst>
          </p:nvPr>
        </p:nvGraphicFramePr>
        <p:xfrm>
          <a:off x="265471" y="414865"/>
          <a:ext cx="11592232" cy="51108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98058">
                  <a:extLst>
                    <a:ext uri="{9D8B030D-6E8A-4147-A177-3AD203B41FA5}">
                      <a16:colId xmlns:a16="http://schemas.microsoft.com/office/drawing/2014/main" val="103759665"/>
                    </a:ext>
                  </a:extLst>
                </a:gridCol>
                <a:gridCol w="2898058">
                  <a:extLst>
                    <a:ext uri="{9D8B030D-6E8A-4147-A177-3AD203B41FA5}">
                      <a16:colId xmlns:a16="http://schemas.microsoft.com/office/drawing/2014/main" val="1398951723"/>
                    </a:ext>
                  </a:extLst>
                </a:gridCol>
                <a:gridCol w="2898058">
                  <a:extLst>
                    <a:ext uri="{9D8B030D-6E8A-4147-A177-3AD203B41FA5}">
                      <a16:colId xmlns:a16="http://schemas.microsoft.com/office/drawing/2014/main" val="3608322356"/>
                    </a:ext>
                  </a:extLst>
                </a:gridCol>
                <a:gridCol w="2898058">
                  <a:extLst>
                    <a:ext uri="{9D8B030D-6E8A-4147-A177-3AD203B41FA5}">
                      <a16:colId xmlns:a16="http://schemas.microsoft.com/office/drawing/2014/main" val="2388291757"/>
                    </a:ext>
                  </a:extLst>
                </a:gridCol>
              </a:tblGrid>
              <a:tr h="1277716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John 3:5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Water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Spirit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Kingdom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1914285"/>
                  </a:ext>
                </a:extLst>
              </a:tr>
              <a:tr h="1277716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 Cor. 12:13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Baptized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By One Spirit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Into</a:t>
                      </a:r>
                    </a:p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One body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9221236"/>
                  </a:ext>
                </a:extLst>
              </a:tr>
              <a:tr h="1277716"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06585"/>
                  </a:ext>
                </a:extLst>
              </a:tr>
              <a:tr h="1277716"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2653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5605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792272C-289A-44BB-BEE8-4CBC6E39C6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172371"/>
              </p:ext>
            </p:extLst>
          </p:nvPr>
        </p:nvGraphicFramePr>
        <p:xfrm>
          <a:off x="265471" y="414865"/>
          <a:ext cx="11592232" cy="51108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98058">
                  <a:extLst>
                    <a:ext uri="{9D8B030D-6E8A-4147-A177-3AD203B41FA5}">
                      <a16:colId xmlns:a16="http://schemas.microsoft.com/office/drawing/2014/main" val="103759665"/>
                    </a:ext>
                  </a:extLst>
                </a:gridCol>
                <a:gridCol w="2898058">
                  <a:extLst>
                    <a:ext uri="{9D8B030D-6E8A-4147-A177-3AD203B41FA5}">
                      <a16:colId xmlns:a16="http://schemas.microsoft.com/office/drawing/2014/main" val="1398951723"/>
                    </a:ext>
                  </a:extLst>
                </a:gridCol>
                <a:gridCol w="2898058">
                  <a:extLst>
                    <a:ext uri="{9D8B030D-6E8A-4147-A177-3AD203B41FA5}">
                      <a16:colId xmlns:a16="http://schemas.microsoft.com/office/drawing/2014/main" val="3608322356"/>
                    </a:ext>
                  </a:extLst>
                </a:gridCol>
                <a:gridCol w="2898058">
                  <a:extLst>
                    <a:ext uri="{9D8B030D-6E8A-4147-A177-3AD203B41FA5}">
                      <a16:colId xmlns:a16="http://schemas.microsoft.com/office/drawing/2014/main" val="2388291757"/>
                    </a:ext>
                  </a:extLst>
                </a:gridCol>
              </a:tblGrid>
              <a:tr h="1277716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John 3:5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Water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Spirit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Kingdom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1914285"/>
                  </a:ext>
                </a:extLst>
              </a:tr>
              <a:tr h="1277716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 Cor. 12:13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Baptized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By One Spirit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Into</a:t>
                      </a:r>
                    </a:p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One body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9221236"/>
                  </a:ext>
                </a:extLst>
              </a:tr>
              <a:tr h="1277716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Titus 3:5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Washing of</a:t>
                      </a:r>
                    </a:p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Regeneration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Renewing of</a:t>
                      </a:r>
                    </a:p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Holy Spirit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Saved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06585"/>
                  </a:ext>
                </a:extLst>
              </a:tr>
              <a:tr h="1277716"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2653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5491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792272C-289A-44BB-BEE8-4CBC6E39C656}"/>
              </a:ext>
            </a:extLst>
          </p:cNvPr>
          <p:cNvGraphicFramePr>
            <a:graphicFrameLocks noGrp="1"/>
          </p:cNvGraphicFramePr>
          <p:nvPr/>
        </p:nvGraphicFramePr>
        <p:xfrm>
          <a:off x="265471" y="414865"/>
          <a:ext cx="11592232" cy="51108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98058">
                  <a:extLst>
                    <a:ext uri="{9D8B030D-6E8A-4147-A177-3AD203B41FA5}">
                      <a16:colId xmlns:a16="http://schemas.microsoft.com/office/drawing/2014/main" val="103759665"/>
                    </a:ext>
                  </a:extLst>
                </a:gridCol>
                <a:gridCol w="2898058">
                  <a:extLst>
                    <a:ext uri="{9D8B030D-6E8A-4147-A177-3AD203B41FA5}">
                      <a16:colId xmlns:a16="http://schemas.microsoft.com/office/drawing/2014/main" val="1398951723"/>
                    </a:ext>
                  </a:extLst>
                </a:gridCol>
                <a:gridCol w="2898058">
                  <a:extLst>
                    <a:ext uri="{9D8B030D-6E8A-4147-A177-3AD203B41FA5}">
                      <a16:colId xmlns:a16="http://schemas.microsoft.com/office/drawing/2014/main" val="3608322356"/>
                    </a:ext>
                  </a:extLst>
                </a:gridCol>
                <a:gridCol w="2898058">
                  <a:extLst>
                    <a:ext uri="{9D8B030D-6E8A-4147-A177-3AD203B41FA5}">
                      <a16:colId xmlns:a16="http://schemas.microsoft.com/office/drawing/2014/main" val="2388291757"/>
                    </a:ext>
                  </a:extLst>
                </a:gridCol>
              </a:tblGrid>
              <a:tr h="1277716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John 3:5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Water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Spirit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Kingdom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1914285"/>
                  </a:ext>
                </a:extLst>
              </a:tr>
              <a:tr h="1277716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 Cor. 12:13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Baptized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By One Spirit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Into</a:t>
                      </a:r>
                    </a:p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One body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9221236"/>
                  </a:ext>
                </a:extLst>
              </a:tr>
              <a:tr h="1277716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Titus 3:5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Washing of</a:t>
                      </a:r>
                    </a:p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Regeneration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Renewing of</a:t>
                      </a:r>
                    </a:p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Holy Spirit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Saved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06585"/>
                  </a:ext>
                </a:extLst>
              </a:tr>
              <a:tr h="1277716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Eph. 5:26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Washing of Water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By Word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Cleanse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2653015"/>
                  </a:ext>
                </a:extLst>
              </a:tr>
            </a:tbl>
          </a:graphicData>
        </a:graphic>
      </p:graphicFrame>
      <p:sp>
        <p:nvSpPr>
          <p:cNvPr id="3" name="Oval 30">
            <a:extLst>
              <a:ext uri="{FF2B5EF4-FFF2-40B4-BE49-F238E27FC236}">
                <a16:creationId xmlns:a16="http://schemas.microsoft.com/office/drawing/2014/main" id="{49F3982B-86C7-4F12-97AE-354ACE9937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2464" y="5388077"/>
            <a:ext cx="2467898" cy="1093839"/>
          </a:xfrm>
          <a:prstGeom prst="ellipse">
            <a:avLst/>
          </a:prstGeom>
          <a:solidFill>
            <a:srgbClr val="FFFF00"/>
          </a:solidFill>
          <a:ln w="9525">
            <a:solidFill>
              <a:srgbClr val="66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en-US" sz="3200" b="1">
                <a:solidFill>
                  <a:srgbClr val="6600FF"/>
                </a:solidFill>
                <a:latin typeface="Arial Rounded MT Bold" panose="020F0704030504030204" pitchFamily="34" charset="0"/>
              </a:rPr>
              <a:t>Baptized</a:t>
            </a:r>
          </a:p>
        </p:txBody>
      </p:sp>
      <p:sp>
        <p:nvSpPr>
          <p:cNvPr id="4" name="Oval 31">
            <a:extLst>
              <a:ext uri="{FF2B5EF4-FFF2-40B4-BE49-F238E27FC236}">
                <a16:creationId xmlns:a16="http://schemas.microsoft.com/office/drawing/2014/main" id="{8D2B1AA7-2642-4692-9F8B-68AF356AFA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3484" y="5407742"/>
            <a:ext cx="2536722" cy="1093839"/>
          </a:xfrm>
          <a:prstGeom prst="ellipse">
            <a:avLst/>
          </a:prstGeom>
          <a:solidFill>
            <a:srgbClr val="FFFF00"/>
          </a:solidFill>
          <a:ln w="9525">
            <a:solidFill>
              <a:srgbClr val="66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en-US" sz="3200" b="1">
                <a:solidFill>
                  <a:srgbClr val="6600FF"/>
                </a:solidFill>
                <a:latin typeface="Arial Rounded MT Bold" panose="020F0704030504030204" pitchFamily="34" charset="0"/>
              </a:rPr>
              <a:t>by Inst.</a:t>
            </a:r>
          </a:p>
          <a:p>
            <a:pPr algn="ctr">
              <a:defRPr/>
            </a:pPr>
            <a:r>
              <a:rPr lang="en-US" altLang="en-US" sz="3200" b="1">
                <a:solidFill>
                  <a:srgbClr val="6600FF"/>
                </a:solidFill>
                <a:latin typeface="Arial Rounded MT Bold" panose="020F0704030504030204" pitchFamily="34" charset="0"/>
              </a:rPr>
              <a:t>of Word</a:t>
            </a:r>
          </a:p>
        </p:txBody>
      </p:sp>
      <p:sp>
        <p:nvSpPr>
          <p:cNvPr id="5" name="Oval 32">
            <a:extLst>
              <a:ext uri="{FF2B5EF4-FFF2-40B4-BE49-F238E27FC236}">
                <a16:creationId xmlns:a16="http://schemas.microsoft.com/office/drawing/2014/main" id="{A38695DF-E306-4035-B8F6-CD305E8B6B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83328" y="5388077"/>
            <a:ext cx="2536722" cy="1093838"/>
          </a:xfrm>
          <a:prstGeom prst="ellipse">
            <a:avLst/>
          </a:prstGeom>
          <a:solidFill>
            <a:srgbClr val="FFFF00"/>
          </a:solidFill>
          <a:ln w="9525">
            <a:solidFill>
              <a:srgbClr val="66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en-US" sz="3200" b="1">
                <a:solidFill>
                  <a:srgbClr val="6600FF"/>
                </a:solidFill>
                <a:latin typeface="Arial Rounded MT Bold" panose="020F0704030504030204" pitchFamily="34" charset="0"/>
              </a:rPr>
              <a:t>Saved</a:t>
            </a:r>
          </a:p>
        </p:txBody>
      </p:sp>
    </p:spTree>
    <p:extLst>
      <p:ext uri="{BB962C8B-B14F-4D97-AF65-F5344CB8AC3E}">
        <p14:creationId xmlns:p14="http://schemas.microsoft.com/office/powerpoint/2010/main" val="86380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3">
            <a:extLst>
              <a:ext uri="{FF2B5EF4-FFF2-40B4-BE49-F238E27FC236}">
                <a16:creationId xmlns:a16="http://schemas.microsoft.com/office/drawing/2014/main" id="{38626FD2-CC86-48EE-8854-7AF89D800D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090" y="1962787"/>
            <a:ext cx="10489045" cy="756510"/>
          </a:xfrm>
          <a:prstGeom prst="bevel">
            <a:avLst>
              <a:gd name="adj" fmla="val 12500"/>
            </a:avLst>
          </a:prstGeom>
          <a:solidFill>
            <a:srgbClr val="0000CC"/>
          </a:solidFill>
          <a:ln w="9525">
            <a:solidFill>
              <a:srgbClr val="9999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857250" marR="0" lvl="0" indent="-85725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</a:rPr>
              <a:t>A Teacher from God Demands New Birth</a:t>
            </a:r>
          </a:p>
        </p:txBody>
      </p:sp>
      <p:sp>
        <p:nvSpPr>
          <p:cNvPr id="17" name="AutoShape 4">
            <a:extLst>
              <a:ext uri="{FF2B5EF4-FFF2-40B4-BE49-F238E27FC236}">
                <a16:creationId xmlns:a16="http://schemas.microsoft.com/office/drawing/2014/main" id="{353DCC0B-C5EE-494D-A5B7-4ECE456C5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091" y="2908165"/>
            <a:ext cx="10489044" cy="756510"/>
          </a:xfrm>
          <a:prstGeom prst="bevel">
            <a:avLst>
              <a:gd name="adj" fmla="val 12500"/>
            </a:avLst>
          </a:prstGeom>
          <a:solidFill>
            <a:srgbClr val="0000CC"/>
          </a:solidFill>
          <a:ln w="9525">
            <a:solidFill>
              <a:srgbClr val="9999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857250" marR="0" lvl="0" indent="-85725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</a:rPr>
              <a:t>Its Meaning is Simple</a:t>
            </a:r>
          </a:p>
        </p:txBody>
      </p:sp>
      <p:sp>
        <p:nvSpPr>
          <p:cNvPr id="18" name="AutoShape 5">
            <a:extLst>
              <a:ext uri="{FF2B5EF4-FFF2-40B4-BE49-F238E27FC236}">
                <a16:creationId xmlns:a16="http://schemas.microsoft.com/office/drawing/2014/main" id="{359FCE41-4714-4E06-A79D-E3166FF89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091" y="3853543"/>
            <a:ext cx="10489044" cy="756510"/>
          </a:xfrm>
          <a:prstGeom prst="bevel">
            <a:avLst>
              <a:gd name="adj" fmla="val 12500"/>
            </a:avLst>
          </a:prstGeom>
          <a:solidFill>
            <a:srgbClr val="0000CC"/>
          </a:solidFill>
          <a:ln w="9525">
            <a:solidFill>
              <a:srgbClr val="9999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857250" marR="0" lvl="0" indent="-85725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</a:rPr>
              <a:t>The Key Elements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390317-E5F5-4040-A550-DC215F92D190}"/>
              </a:ext>
            </a:extLst>
          </p:cNvPr>
          <p:cNvSpPr/>
          <p:nvPr/>
        </p:nvSpPr>
        <p:spPr>
          <a:xfrm>
            <a:off x="757037" y="47625"/>
            <a:ext cx="10677923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1500" b="1" dirty="0">
                <a:ln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</a:t>
            </a:r>
            <a:r>
              <a:rPr lang="en-US" sz="11500" b="1" cap="none" spc="0" dirty="0">
                <a:ln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New </a:t>
            </a:r>
            <a:r>
              <a:rPr lang="en-US" sz="11500" b="1" dirty="0">
                <a:ln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Birth</a:t>
            </a:r>
            <a:endParaRPr lang="en-US" sz="11500" b="1" cap="none" spc="0" dirty="0">
              <a:ln/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13C760-2FDB-4887-8CE1-F8C8DD10C97B}"/>
              </a:ext>
            </a:extLst>
          </p:cNvPr>
          <p:cNvSpPr/>
          <p:nvPr/>
        </p:nvSpPr>
        <p:spPr>
          <a:xfrm>
            <a:off x="757038" y="0"/>
            <a:ext cx="10677923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1500" b="1" dirty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</a:t>
            </a:r>
            <a:r>
              <a:rPr lang="en-US" sz="11500" b="1" cap="none" spc="0" dirty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New </a:t>
            </a:r>
            <a:r>
              <a:rPr lang="en-US" sz="11500" b="1" dirty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Birth</a:t>
            </a:r>
            <a:endParaRPr lang="en-US" sz="11500" b="1" cap="none" spc="0" dirty="0">
              <a:ln/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946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4964EFBC-8600-42D8-ACFF-E76BDF9E7F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43112"/>
            <a:ext cx="10941269" cy="1143000"/>
          </a:xfrm>
          <a:prstGeom prst="rect">
            <a:avLst/>
          </a:prstGeom>
          <a:solidFill>
            <a:srgbClr val="FFFF00"/>
          </a:solidFill>
          <a:ln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</a:t>
            </a:r>
            <a:r>
              <a:rPr lang="en-US" altLang="en-US" sz="40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Key 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Elements</a:t>
            </a:r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3FE29A4C-99CA-4B72-B688-1C2483C18F2D}"/>
              </a:ext>
            </a:extLst>
          </p:cNvPr>
          <p:cNvSpPr txBox="1">
            <a:spLocks noChangeArrowheads="1"/>
          </p:cNvSpPr>
          <p:nvPr/>
        </p:nvSpPr>
        <p:spPr bwMode="auto">
          <a:xfrm rot="19091607">
            <a:off x="457200" y="533412"/>
            <a:ext cx="1371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1" dirty="0">
                <a:solidFill>
                  <a:schemeClr val="bg1"/>
                </a:solidFill>
              </a:rPr>
              <a:t>Water</a:t>
            </a: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BB423F80-EBDB-4721-B30A-8C4086D4FE6A}"/>
              </a:ext>
            </a:extLst>
          </p:cNvPr>
          <p:cNvSpPr txBox="1">
            <a:spLocks noChangeArrowheads="1"/>
          </p:cNvSpPr>
          <p:nvPr/>
        </p:nvSpPr>
        <p:spPr bwMode="auto">
          <a:xfrm rot="2757363">
            <a:off x="10127790" y="510648"/>
            <a:ext cx="1371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1" dirty="0">
                <a:solidFill>
                  <a:schemeClr val="bg1"/>
                </a:solidFill>
              </a:rPr>
              <a:t>Spirit</a:t>
            </a: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4314BADB-C01D-405C-9145-9BEAEAA79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399" y="1676400"/>
            <a:ext cx="10714703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 eaLnBrk="1" hangingPunct="1">
              <a:spcBef>
                <a:spcPts val="1200"/>
              </a:spcBef>
              <a:buFont typeface="+mj-lt"/>
              <a:buAutoNum type="alphaUcPeriod"/>
            </a:pPr>
            <a:r>
              <a:rPr lang="en-US" altLang="en-US" sz="3200" b="1" u="sng" dirty="0">
                <a:solidFill>
                  <a:schemeClr val="bg1"/>
                </a:solidFill>
                <a:latin typeface="Arial Rounded MT Bold" panose="020F0704030504030204" pitchFamily="34" charset="0"/>
              </a:rPr>
              <a:t>Water – Baptism</a:t>
            </a:r>
            <a:endParaRPr lang="en-US" altLang="en-US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 marL="1257300" lvl="1" indent="-514350">
              <a:spcBef>
                <a:spcPts val="1200"/>
              </a:spcBef>
              <a:buFont typeface="+mj-lt"/>
              <a:buAutoNum type="arabicPeriod"/>
            </a:pPr>
            <a:r>
              <a:rPr lang="en-US" alt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  <a:t>Some think refers to the Spirit – Absurd</a:t>
            </a:r>
          </a:p>
          <a:p>
            <a:pPr marL="1257300" lvl="1" indent="-514350">
              <a:spcBef>
                <a:spcPts val="1200"/>
              </a:spcBef>
              <a:buFont typeface="+mj-lt"/>
              <a:buAutoNum type="arabicPeriod"/>
            </a:pPr>
            <a:r>
              <a:rPr lang="en-US" alt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  <a:t>What word could have been used to mean “water”?</a:t>
            </a:r>
          </a:p>
          <a:p>
            <a:pPr marL="1257300" lvl="1" indent="-514350">
              <a:spcBef>
                <a:spcPts val="1200"/>
              </a:spcBef>
              <a:buFont typeface="+mj-lt"/>
              <a:buAutoNum type="arabicPeriod"/>
            </a:pPr>
            <a:r>
              <a:rPr lang="en-US" alt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  <a:t>The connection that “water” has to the kingdom is 	baptism (Acts 8:36-ff; 10:47)</a:t>
            </a:r>
            <a:endParaRPr lang="en-US" altLang="en-US" sz="32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279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4964EFBC-8600-42D8-ACFF-E76BDF9E7F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43112"/>
            <a:ext cx="10941269" cy="1143000"/>
          </a:xfrm>
          <a:prstGeom prst="rect">
            <a:avLst/>
          </a:prstGeom>
          <a:solidFill>
            <a:srgbClr val="FFFF00"/>
          </a:solidFill>
          <a:ln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Key Elements</a:t>
            </a:r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3FE29A4C-99CA-4B72-B688-1C2483C18F2D}"/>
              </a:ext>
            </a:extLst>
          </p:cNvPr>
          <p:cNvSpPr txBox="1">
            <a:spLocks noChangeArrowheads="1"/>
          </p:cNvSpPr>
          <p:nvPr/>
        </p:nvSpPr>
        <p:spPr bwMode="auto">
          <a:xfrm rot="19091607">
            <a:off x="457200" y="533412"/>
            <a:ext cx="1371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1" dirty="0">
                <a:solidFill>
                  <a:schemeClr val="bg1"/>
                </a:solidFill>
              </a:rPr>
              <a:t>Water</a:t>
            </a: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BB423F80-EBDB-4721-B30A-8C4086D4FE6A}"/>
              </a:ext>
            </a:extLst>
          </p:cNvPr>
          <p:cNvSpPr txBox="1">
            <a:spLocks noChangeArrowheads="1"/>
          </p:cNvSpPr>
          <p:nvPr/>
        </p:nvSpPr>
        <p:spPr bwMode="auto">
          <a:xfrm rot="2757363">
            <a:off x="10127790" y="510648"/>
            <a:ext cx="1371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1" dirty="0">
                <a:solidFill>
                  <a:schemeClr val="bg1"/>
                </a:solidFill>
              </a:rPr>
              <a:t>Spirit</a:t>
            </a: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8A27D2A6-124F-4F83-B10B-6BE580EEBF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399" y="1676412"/>
            <a:ext cx="1101747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 eaLnBrk="1" hangingPunct="1">
              <a:spcBef>
                <a:spcPts val="1200"/>
              </a:spcBef>
              <a:buFont typeface="+mj-lt"/>
              <a:buAutoNum type="alphaUcPeriod"/>
            </a:pPr>
            <a:r>
              <a:rPr lang="en-US" altLang="en-US" sz="3200" b="1" u="sng" dirty="0">
                <a:solidFill>
                  <a:schemeClr val="bg1"/>
                </a:solidFill>
                <a:latin typeface="Arial Rounded MT Bold" panose="020F0704030504030204" pitchFamily="34" charset="0"/>
              </a:rPr>
              <a:t>Water – Baptism</a:t>
            </a:r>
            <a:endParaRPr lang="en-US" altLang="en-US" sz="32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 marL="514350" indent="-514350" eaLnBrk="1" hangingPunct="1">
              <a:spcBef>
                <a:spcPts val="1200"/>
              </a:spcBef>
              <a:buFont typeface="+mj-lt"/>
              <a:buAutoNum type="alphaUcPeriod"/>
            </a:pPr>
            <a:r>
              <a:rPr lang="en-US" altLang="en-US" sz="3200" b="1" u="sng" dirty="0">
                <a:solidFill>
                  <a:schemeClr val="bg1"/>
                </a:solidFill>
                <a:latin typeface="Arial Rounded MT Bold" panose="020F0704030504030204" pitchFamily="34" charset="0"/>
              </a:rPr>
              <a:t>Spirit – Led by Spirit through word</a:t>
            </a:r>
            <a:endParaRPr lang="en-US" altLang="en-US" sz="32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 marL="1257300" lvl="1" indent="-514350">
              <a:spcBef>
                <a:spcPts val="1200"/>
              </a:spcBef>
              <a:buFont typeface="+mj-lt"/>
              <a:buAutoNum type="arabicPeriod"/>
            </a:pPr>
            <a:r>
              <a:rPr lang="en-US" alt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  <a:t>Spirit revealed the word (Eph. 3:3-5)</a:t>
            </a:r>
          </a:p>
          <a:p>
            <a:pPr marL="1257300" lvl="1" indent="-514350">
              <a:spcBef>
                <a:spcPts val="1200"/>
              </a:spcBef>
              <a:buFont typeface="+mj-lt"/>
              <a:buAutoNum type="arabicPeriod"/>
            </a:pPr>
            <a:r>
              <a:rPr lang="en-US" alt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  <a:t>Spirit uses the word to accomplish task (Eph. 6:17)</a:t>
            </a:r>
          </a:p>
          <a:p>
            <a:pPr marL="1257300" lvl="1" indent="-514350">
              <a:spcBef>
                <a:spcPts val="1200"/>
              </a:spcBef>
              <a:buFont typeface="+mj-lt"/>
              <a:buAutoNum type="arabicPeriod"/>
            </a:pPr>
            <a:r>
              <a:rPr lang="en-US" alt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  <a:t>Born of Spirit (John 3:5), but begotten through gospel (1 Cor. 4:15)</a:t>
            </a:r>
            <a:endParaRPr lang="en-US" altLang="en-US" sz="32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594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3">
            <a:extLst>
              <a:ext uri="{FF2B5EF4-FFF2-40B4-BE49-F238E27FC236}">
                <a16:creationId xmlns:a16="http://schemas.microsoft.com/office/drawing/2014/main" id="{38626FD2-CC86-48EE-8854-7AF89D800D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090" y="1962787"/>
            <a:ext cx="10489045" cy="756510"/>
          </a:xfrm>
          <a:prstGeom prst="bevel">
            <a:avLst>
              <a:gd name="adj" fmla="val 12500"/>
            </a:avLst>
          </a:prstGeom>
          <a:solidFill>
            <a:srgbClr val="0000CC"/>
          </a:solidFill>
          <a:ln w="9525">
            <a:solidFill>
              <a:srgbClr val="9999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857250" marR="0" lvl="0" indent="-85725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</a:rPr>
              <a:t>A Teacher from God Demands New Birth</a:t>
            </a:r>
          </a:p>
        </p:txBody>
      </p:sp>
      <p:sp>
        <p:nvSpPr>
          <p:cNvPr id="17" name="AutoShape 4">
            <a:extLst>
              <a:ext uri="{FF2B5EF4-FFF2-40B4-BE49-F238E27FC236}">
                <a16:creationId xmlns:a16="http://schemas.microsoft.com/office/drawing/2014/main" id="{353DCC0B-C5EE-494D-A5B7-4ECE456C5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091" y="2908165"/>
            <a:ext cx="10489044" cy="756510"/>
          </a:xfrm>
          <a:prstGeom prst="bevel">
            <a:avLst>
              <a:gd name="adj" fmla="val 12500"/>
            </a:avLst>
          </a:prstGeom>
          <a:solidFill>
            <a:srgbClr val="0000CC"/>
          </a:solidFill>
          <a:ln w="9525">
            <a:solidFill>
              <a:srgbClr val="9999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857250" marR="0" lvl="0" indent="-85725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</a:rPr>
              <a:t>Its Meaning is Simple</a:t>
            </a:r>
          </a:p>
        </p:txBody>
      </p:sp>
      <p:sp>
        <p:nvSpPr>
          <p:cNvPr id="18" name="AutoShape 5">
            <a:extLst>
              <a:ext uri="{FF2B5EF4-FFF2-40B4-BE49-F238E27FC236}">
                <a16:creationId xmlns:a16="http://schemas.microsoft.com/office/drawing/2014/main" id="{359FCE41-4714-4E06-A79D-E3166FF89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091" y="3853543"/>
            <a:ext cx="10489044" cy="756510"/>
          </a:xfrm>
          <a:prstGeom prst="bevel">
            <a:avLst>
              <a:gd name="adj" fmla="val 12500"/>
            </a:avLst>
          </a:prstGeom>
          <a:solidFill>
            <a:srgbClr val="0000CC"/>
          </a:solidFill>
          <a:ln w="9525">
            <a:solidFill>
              <a:srgbClr val="9999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857250" marR="0" lvl="0" indent="-85725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</a:rPr>
              <a:t>The Key Elements</a:t>
            </a:r>
          </a:p>
        </p:txBody>
      </p:sp>
      <p:sp>
        <p:nvSpPr>
          <p:cNvPr id="19" name="AutoShape 6">
            <a:extLst>
              <a:ext uri="{FF2B5EF4-FFF2-40B4-BE49-F238E27FC236}">
                <a16:creationId xmlns:a16="http://schemas.microsoft.com/office/drawing/2014/main" id="{AC9ADCB3-3947-4564-9000-EF634440F5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091" y="4798921"/>
            <a:ext cx="10489044" cy="756510"/>
          </a:xfrm>
          <a:prstGeom prst="bevel">
            <a:avLst>
              <a:gd name="adj" fmla="val 12500"/>
            </a:avLst>
          </a:prstGeom>
          <a:solidFill>
            <a:srgbClr val="0000CC"/>
          </a:solidFill>
          <a:ln w="9525">
            <a:solidFill>
              <a:srgbClr val="9999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857250" marR="0" lvl="0" indent="-85725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</a:rPr>
              <a:t>The Change One Experiences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390317-E5F5-4040-A550-DC215F92D190}"/>
              </a:ext>
            </a:extLst>
          </p:cNvPr>
          <p:cNvSpPr/>
          <p:nvPr/>
        </p:nvSpPr>
        <p:spPr>
          <a:xfrm>
            <a:off x="757037" y="47625"/>
            <a:ext cx="10677923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1500" b="1" dirty="0">
                <a:ln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</a:t>
            </a:r>
            <a:r>
              <a:rPr lang="en-US" sz="11500" b="1" cap="none" spc="0" dirty="0">
                <a:ln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New </a:t>
            </a:r>
            <a:r>
              <a:rPr lang="en-US" sz="11500" b="1" dirty="0">
                <a:ln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Birth</a:t>
            </a:r>
            <a:endParaRPr lang="en-US" sz="11500" b="1" cap="none" spc="0" dirty="0">
              <a:ln/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13C760-2FDB-4887-8CE1-F8C8DD10C97B}"/>
              </a:ext>
            </a:extLst>
          </p:cNvPr>
          <p:cNvSpPr/>
          <p:nvPr/>
        </p:nvSpPr>
        <p:spPr>
          <a:xfrm>
            <a:off x="757038" y="0"/>
            <a:ext cx="10677923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1500" b="1" dirty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</a:t>
            </a:r>
            <a:r>
              <a:rPr lang="en-US" sz="11500" b="1" cap="none" spc="0" dirty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New </a:t>
            </a:r>
            <a:r>
              <a:rPr lang="en-US" sz="11500" b="1" dirty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Birth</a:t>
            </a:r>
            <a:endParaRPr lang="en-US" sz="11500" b="1" cap="none" spc="0" dirty="0">
              <a:ln/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331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4964EFBC-8600-42D8-ACFF-E76BDF9E7F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110" y="243112"/>
            <a:ext cx="10951780" cy="1143000"/>
          </a:xfrm>
          <a:prstGeom prst="rect">
            <a:avLst/>
          </a:prstGeom>
          <a:solidFill>
            <a:srgbClr val="FFFF00"/>
          </a:solidFill>
          <a:ln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lvl="0" defTabSz="914400" eaLnBrk="1" hangingPunct="1">
              <a:defRPr/>
            </a:pPr>
            <a:r>
              <a:rPr lang="en-US" altLang="en-US" sz="40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The Change One Experiences</a:t>
            </a:r>
            <a:endParaRPr kumimoji="0" lang="en-US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 Rounded MT Bold" panose="020F0704030504030204" pitchFamily="34" charset="0"/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77F9B580-0CA7-4E13-96FC-431B9BBB4B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676400"/>
            <a:ext cx="838200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 eaLnBrk="1" hangingPunct="1">
              <a:spcBef>
                <a:spcPts val="1200"/>
              </a:spcBef>
              <a:buFont typeface="+mj-lt"/>
              <a:buAutoNum type="alphaUcPeriod"/>
            </a:pPr>
            <a:r>
              <a:rPr lang="en-US" altLang="en-US" sz="3200" b="1" u="sng" dirty="0">
                <a:solidFill>
                  <a:schemeClr val="bg1"/>
                </a:solidFill>
                <a:latin typeface="Arial Rounded MT Bold" panose="020F0704030504030204" pitchFamily="34" charset="0"/>
              </a:rPr>
              <a:t>Enter the kingdom</a:t>
            </a:r>
            <a:endParaRPr lang="en-US" altLang="en-US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 marL="1257300" lvl="1" indent="-514350">
              <a:spcBef>
                <a:spcPts val="1200"/>
              </a:spcBef>
              <a:buFont typeface="+mj-lt"/>
              <a:buAutoNum type="arabicPeriod"/>
            </a:pPr>
            <a:r>
              <a:rPr lang="en-US" alt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  <a:t>Saved (Col. 1:13, 14)</a:t>
            </a:r>
          </a:p>
          <a:p>
            <a:pPr marL="1257300" lvl="1" indent="-514350">
              <a:spcBef>
                <a:spcPts val="1200"/>
              </a:spcBef>
              <a:buFont typeface="+mj-lt"/>
              <a:buAutoNum type="arabicPeriod"/>
            </a:pPr>
            <a:r>
              <a:rPr lang="en-US" alt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  <a:t>In Church (Matt. 16:18-19)</a:t>
            </a:r>
            <a:endParaRPr lang="en-US" altLang="en-US" sz="32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436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>
            <a:extLst>
              <a:ext uri="{FF2B5EF4-FFF2-40B4-BE49-F238E27FC236}">
                <a16:creationId xmlns:a16="http://schemas.microsoft.com/office/drawing/2014/main" id="{E599F58C-130B-4308-A1FC-293F416BD7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399" y="1676412"/>
            <a:ext cx="11157155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 eaLnBrk="1" hangingPunct="1">
              <a:spcBef>
                <a:spcPts val="1200"/>
              </a:spcBef>
              <a:buFont typeface="+mj-lt"/>
              <a:buAutoNum type="alphaUcPeriod"/>
            </a:pPr>
            <a:r>
              <a:rPr lang="en-US" altLang="en-US" sz="3200" b="1" u="sng" dirty="0">
                <a:solidFill>
                  <a:schemeClr val="bg1"/>
                </a:solidFill>
                <a:latin typeface="Arial Rounded MT Bold" panose="020F0704030504030204" pitchFamily="34" charset="0"/>
              </a:rPr>
              <a:t>Enter the kingdom</a:t>
            </a:r>
            <a:endParaRPr lang="en-US" altLang="en-US" sz="32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 marL="514350" indent="-514350" eaLnBrk="1" hangingPunct="1">
              <a:spcBef>
                <a:spcPts val="1200"/>
              </a:spcBef>
              <a:buFont typeface="+mj-lt"/>
              <a:buAutoNum type="alphaUcPeriod"/>
            </a:pPr>
            <a:r>
              <a:rPr lang="en-US" altLang="en-US" sz="3200" b="1" u="sng" dirty="0">
                <a:solidFill>
                  <a:schemeClr val="bg1"/>
                </a:solidFill>
                <a:latin typeface="Arial Rounded MT Bold" panose="020F0704030504030204" pitchFamily="34" charset="0"/>
              </a:rPr>
              <a:t>Become God’s Child</a:t>
            </a:r>
            <a:endParaRPr lang="en-US" altLang="en-US" sz="32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 marL="1257300" lvl="1" indent="-514350">
              <a:spcBef>
                <a:spcPts val="1200"/>
              </a:spcBef>
              <a:buFont typeface="+mj-lt"/>
              <a:buAutoNum type="arabicPeriod"/>
            </a:pPr>
            <a:r>
              <a:rPr lang="en-US" alt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  <a:t>Now for the first time – God is our Father (Rom. 1:7; 1 Thess. 1:1; 2 Thess. 1:2)</a:t>
            </a:r>
          </a:p>
          <a:p>
            <a:pPr marL="1257300" lvl="1" indent="-514350">
              <a:spcBef>
                <a:spcPts val="1200"/>
              </a:spcBef>
              <a:buFont typeface="+mj-lt"/>
              <a:buAutoNum type="arabicPeriod"/>
            </a:pPr>
            <a:r>
              <a:rPr lang="en-US" alt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  <a:t>We are his sons – children (1 John 3:2)</a:t>
            </a:r>
          </a:p>
          <a:p>
            <a:pPr marL="1257300" lvl="1" indent="-514350">
              <a:spcBef>
                <a:spcPts val="1200"/>
              </a:spcBef>
              <a:buFont typeface="+mj-lt"/>
              <a:buAutoNum type="arabicPeriod"/>
            </a:pPr>
            <a:r>
              <a:rPr lang="en-US" alt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  <a:t>We are now heirs (Rom. 8:17-ff)</a:t>
            </a:r>
            <a:endParaRPr lang="en-US" altLang="en-US" sz="32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9967AC2A-3F25-4866-A4CB-86BF504B4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110" y="243112"/>
            <a:ext cx="10951780" cy="1143000"/>
          </a:xfrm>
          <a:prstGeom prst="rect">
            <a:avLst/>
          </a:prstGeom>
          <a:solidFill>
            <a:srgbClr val="FFFF00"/>
          </a:solidFill>
          <a:ln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lvl="0" defTabSz="914400" eaLnBrk="1" hangingPunct="1">
              <a:defRPr/>
            </a:pPr>
            <a:r>
              <a:rPr lang="en-US" altLang="en-US" sz="40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The Change One Experiences</a:t>
            </a:r>
            <a:endParaRPr kumimoji="0" lang="en-US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40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>
            <a:extLst>
              <a:ext uri="{FF2B5EF4-FFF2-40B4-BE49-F238E27FC236}">
                <a16:creationId xmlns:a16="http://schemas.microsoft.com/office/drawing/2014/main" id="{2F92D47E-F84B-4B11-B529-255FA07B3E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728" y="1676412"/>
            <a:ext cx="10223090" cy="477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 eaLnBrk="1" hangingPunct="1">
              <a:spcBef>
                <a:spcPts val="600"/>
              </a:spcBef>
              <a:buFont typeface="+mj-lt"/>
              <a:buAutoNum type="alphaUcPeriod"/>
            </a:pPr>
            <a:r>
              <a:rPr lang="en-US" altLang="en-US" sz="3200" b="1" u="sng" dirty="0">
                <a:solidFill>
                  <a:schemeClr val="bg1"/>
                </a:solidFill>
                <a:latin typeface="Arial Rounded MT Bold" panose="020F0704030504030204" pitchFamily="34" charset="0"/>
              </a:rPr>
              <a:t>Enter the kingdom</a:t>
            </a:r>
            <a:endParaRPr lang="en-US" altLang="en-US" sz="32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 marL="514350" indent="-514350" eaLnBrk="1" hangingPunct="1">
              <a:spcBef>
                <a:spcPts val="600"/>
              </a:spcBef>
              <a:buFont typeface="+mj-lt"/>
              <a:buAutoNum type="alphaUcPeriod"/>
            </a:pPr>
            <a:r>
              <a:rPr lang="en-US" altLang="en-US" sz="3200" b="1" u="sng" dirty="0">
                <a:solidFill>
                  <a:schemeClr val="bg1"/>
                </a:solidFill>
                <a:latin typeface="Arial Rounded MT Bold" panose="020F0704030504030204" pitchFamily="34" charset="0"/>
              </a:rPr>
              <a:t>Become God’s Child</a:t>
            </a:r>
            <a:endParaRPr lang="en-US" altLang="en-US" sz="32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 marL="514350" indent="-514350" eaLnBrk="1" hangingPunct="1">
              <a:spcBef>
                <a:spcPts val="600"/>
              </a:spcBef>
              <a:buFont typeface="+mj-lt"/>
              <a:buAutoNum type="alphaUcPeriod"/>
            </a:pPr>
            <a:r>
              <a:rPr lang="en-US" altLang="en-US" sz="3200" b="1" u="sng" dirty="0">
                <a:solidFill>
                  <a:schemeClr val="bg1"/>
                </a:solidFill>
                <a:latin typeface="Arial Rounded MT Bold" panose="020F0704030504030204" pitchFamily="34" charset="0"/>
              </a:rPr>
              <a:t>A Change in life</a:t>
            </a:r>
            <a:endParaRPr lang="en-US" altLang="en-US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 marL="1257300" lvl="1" indent="-514350">
              <a:spcBef>
                <a:spcPts val="600"/>
              </a:spcBef>
              <a:buFont typeface="+mj-lt"/>
              <a:buAutoNum type="arabicPeriod"/>
            </a:pPr>
            <a:r>
              <a:rPr lang="en-US" alt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  <a:t>Born “anew”</a:t>
            </a:r>
          </a:p>
          <a:p>
            <a:pPr marL="1257300" lvl="1" indent="-514350">
              <a:spcBef>
                <a:spcPts val="600"/>
              </a:spcBef>
              <a:buFont typeface="+mj-lt"/>
              <a:buAutoNum type="arabicPeriod"/>
            </a:pPr>
            <a:r>
              <a:rPr lang="en-US" alt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  <a:t>Begin a new life – start over</a:t>
            </a:r>
          </a:p>
          <a:p>
            <a:pPr marL="1257300" lvl="1" indent="-514350">
              <a:spcBef>
                <a:spcPts val="600"/>
              </a:spcBef>
              <a:buFont typeface="+mj-lt"/>
              <a:buAutoNum type="arabicPeriod"/>
            </a:pPr>
            <a:r>
              <a:rPr lang="en-US" alt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  <a:t>Other figures</a:t>
            </a:r>
          </a:p>
          <a:p>
            <a:pPr marL="1657350" lvl="2" indent="-5143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altLang="en-US" i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Adoption (Rom. 8:15)</a:t>
            </a:r>
          </a:p>
          <a:p>
            <a:pPr marL="1657350" lvl="2" indent="-5143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altLang="en-US" i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Marriage (Rom. 7:4)</a:t>
            </a:r>
          </a:p>
          <a:p>
            <a:pPr marL="1657350" lvl="2" indent="-5143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altLang="en-US" i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Grafting (Rom. 11:24)</a:t>
            </a:r>
            <a:endParaRPr lang="en-US" altLang="en-US" sz="2400" i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02E542D-D588-4548-AC94-024B3C3EC3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110" y="243112"/>
            <a:ext cx="10951780" cy="1143000"/>
          </a:xfrm>
          <a:prstGeom prst="rect">
            <a:avLst/>
          </a:prstGeom>
          <a:solidFill>
            <a:srgbClr val="FFFF00"/>
          </a:solidFill>
          <a:ln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lvl="0" defTabSz="914400" eaLnBrk="1" hangingPunct="1">
              <a:defRPr/>
            </a:pPr>
            <a:r>
              <a:rPr lang="en-US" altLang="en-US" sz="40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The Change One Experiences</a:t>
            </a:r>
            <a:endParaRPr kumimoji="0" lang="en-US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887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3">
            <a:extLst>
              <a:ext uri="{FF2B5EF4-FFF2-40B4-BE49-F238E27FC236}">
                <a16:creationId xmlns:a16="http://schemas.microsoft.com/office/drawing/2014/main" id="{38626FD2-CC86-48EE-8854-7AF89D800D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090" y="1962787"/>
            <a:ext cx="10489045" cy="756510"/>
          </a:xfrm>
          <a:prstGeom prst="bevel">
            <a:avLst>
              <a:gd name="adj" fmla="val 12500"/>
            </a:avLst>
          </a:prstGeom>
          <a:solidFill>
            <a:srgbClr val="0000CC"/>
          </a:solidFill>
          <a:ln w="9525">
            <a:solidFill>
              <a:srgbClr val="9999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857250" marR="0" lvl="0" indent="-85725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</a:rPr>
              <a:t>A Teacher from God Demands New Birth</a:t>
            </a:r>
          </a:p>
        </p:txBody>
      </p:sp>
      <p:sp>
        <p:nvSpPr>
          <p:cNvPr id="17" name="AutoShape 4">
            <a:extLst>
              <a:ext uri="{FF2B5EF4-FFF2-40B4-BE49-F238E27FC236}">
                <a16:creationId xmlns:a16="http://schemas.microsoft.com/office/drawing/2014/main" id="{353DCC0B-C5EE-494D-A5B7-4ECE456C5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091" y="2908165"/>
            <a:ext cx="10489044" cy="756510"/>
          </a:xfrm>
          <a:prstGeom prst="bevel">
            <a:avLst>
              <a:gd name="adj" fmla="val 12500"/>
            </a:avLst>
          </a:prstGeom>
          <a:solidFill>
            <a:srgbClr val="0000CC"/>
          </a:solidFill>
          <a:ln w="9525">
            <a:solidFill>
              <a:srgbClr val="9999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857250" marR="0" lvl="0" indent="-85725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</a:rPr>
              <a:t>Its Meaning is Simple</a:t>
            </a:r>
          </a:p>
        </p:txBody>
      </p:sp>
      <p:sp>
        <p:nvSpPr>
          <p:cNvPr id="18" name="AutoShape 5">
            <a:extLst>
              <a:ext uri="{FF2B5EF4-FFF2-40B4-BE49-F238E27FC236}">
                <a16:creationId xmlns:a16="http://schemas.microsoft.com/office/drawing/2014/main" id="{359FCE41-4714-4E06-A79D-E3166FF89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091" y="3853543"/>
            <a:ext cx="10489044" cy="756510"/>
          </a:xfrm>
          <a:prstGeom prst="bevel">
            <a:avLst>
              <a:gd name="adj" fmla="val 12500"/>
            </a:avLst>
          </a:prstGeom>
          <a:solidFill>
            <a:srgbClr val="0000CC"/>
          </a:solidFill>
          <a:ln w="9525">
            <a:solidFill>
              <a:srgbClr val="9999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857250" marR="0" lvl="0" indent="-85725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</a:rPr>
              <a:t>The Key Elements</a:t>
            </a:r>
          </a:p>
        </p:txBody>
      </p:sp>
      <p:sp>
        <p:nvSpPr>
          <p:cNvPr id="19" name="AutoShape 6">
            <a:extLst>
              <a:ext uri="{FF2B5EF4-FFF2-40B4-BE49-F238E27FC236}">
                <a16:creationId xmlns:a16="http://schemas.microsoft.com/office/drawing/2014/main" id="{AC9ADCB3-3947-4564-9000-EF634440F5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091" y="4798921"/>
            <a:ext cx="10489044" cy="756510"/>
          </a:xfrm>
          <a:prstGeom prst="bevel">
            <a:avLst>
              <a:gd name="adj" fmla="val 12500"/>
            </a:avLst>
          </a:prstGeom>
          <a:solidFill>
            <a:srgbClr val="0000CC"/>
          </a:solidFill>
          <a:ln w="9525">
            <a:solidFill>
              <a:srgbClr val="9999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857250" marR="0" lvl="0" indent="-85725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</a:rPr>
              <a:t>The Change One Experiences</a:t>
            </a:r>
          </a:p>
        </p:txBody>
      </p:sp>
      <p:sp>
        <p:nvSpPr>
          <p:cNvPr id="20" name="AutoShape 7">
            <a:extLst>
              <a:ext uri="{FF2B5EF4-FFF2-40B4-BE49-F238E27FC236}">
                <a16:creationId xmlns:a16="http://schemas.microsoft.com/office/drawing/2014/main" id="{2B79B65A-AE4C-4B4C-8725-F76A14ACEE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091" y="5744301"/>
            <a:ext cx="10489044" cy="756510"/>
          </a:xfrm>
          <a:prstGeom prst="bevel">
            <a:avLst>
              <a:gd name="adj" fmla="val 12500"/>
            </a:avLst>
          </a:prstGeom>
          <a:solidFill>
            <a:srgbClr val="0000CC"/>
          </a:solidFill>
          <a:ln w="9525">
            <a:solidFill>
              <a:srgbClr val="9999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857250" marR="0" lvl="0" indent="-85725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5"/>
              <a:tabLst/>
              <a:defRPr/>
            </a:pP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</a:rPr>
              <a:t>How Can One Be Born Again?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390317-E5F5-4040-A550-DC215F92D190}"/>
              </a:ext>
            </a:extLst>
          </p:cNvPr>
          <p:cNvSpPr/>
          <p:nvPr/>
        </p:nvSpPr>
        <p:spPr>
          <a:xfrm>
            <a:off x="757037" y="47625"/>
            <a:ext cx="10677923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1500" b="1" dirty="0">
                <a:ln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</a:t>
            </a:r>
            <a:r>
              <a:rPr lang="en-US" sz="11500" b="1" cap="none" spc="0" dirty="0">
                <a:ln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New </a:t>
            </a:r>
            <a:r>
              <a:rPr lang="en-US" sz="11500" b="1" dirty="0">
                <a:ln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Birth</a:t>
            </a:r>
            <a:endParaRPr lang="en-US" sz="11500" b="1" cap="none" spc="0" dirty="0">
              <a:ln/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13C760-2FDB-4887-8CE1-F8C8DD10C97B}"/>
              </a:ext>
            </a:extLst>
          </p:cNvPr>
          <p:cNvSpPr/>
          <p:nvPr/>
        </p:nvSpPr>
        <p:spPr>
          <a:xfrm>
            <a:off x="757038" y="0"/>
            <a:ext cx="10677923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1500" b="1" dirty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</a:t>
            </a:r>
            <a:r>
              <a:rPr lang="en-US" sz="11500" b="1" cap="none" spc="0" dirty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New </a:t>
            </a:r>
            <a:r>
              <a:rPr lang="en-US" sz="11500" b="1" dirty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Birth</a:t>
            </a:r>
            <a:endParaRPr lang="en-US" sz="11500" b="1" cap="none" spc="0" dirty="0">
              <a:ln/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105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4964EFBC-8600-42D8-ACFF-E76BDF9E7F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090" y="243112"/>
            <a:ext cx="10962289" cy="1242788"/>
          </a:xfrm>
          <a:prstGeom prst="rect">
            <a:avLst/>
          </a:prstGeom>
          <a:solidFill>
            <a:srgbClr val="FFFF00"/>
          </a:solidFill>
          <a:ln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How Can One Be Born Again?</a:t>
            </a: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FC4377AB-B897-4E81-A76A-9781CD7CF4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024" y="2050385"/>
            <a:ext cx="10852355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 eaLnBrk="1" hangingPunct="1">
              <a:spcBef>
                <a:spcPct val="50000"/>
              </a:spcBef>
              <a:buFont typeface="+mj-lt"/>
              <a:buAutoNum type="alphaUcPeriod"/>
            </a:pPr>
            <a:r>
              <a:rPr lang="en-US" altLang="en-US" sz="3200" b="1" u="sng" dirty="0">
                <a:solidFill>
                  <a:schemeClr val="bg1"/>
                </a:solidFill>
                <a:latin typeface="Arial Rounded MT Bold" panose="020F0704030504030204" pitchFamily="34" charset="0"/>
              </a:rPr>
              <a:t>Hear</a:t>
            </a:r>
            <a:r>
              <a:rPr lang="en-US" altLang="en-US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(Acts 18:8) – </a:t>
            </a:r>
            <a:r>
              <a:rPr lang="en-US" altLang="en-US" sz="3200" i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the teachings of the Spirit</a:t>
            </a:r>
          </a:p>
          <a:p>
            <a:pPr marL="514350" indent="-514350" eaLnBrk="1" hangingPunct="1">
              <a:spcBef>
                <a:spcPct val="50000"/>
              </a:spcBef>
              <a:buFont typeface="+mj-lt"/>
              <a:buAutoNum type="alphaUcPeriod"/>
            </a:pPr>
            <a:r>
              <a:rPr lang="en-US" altLang="en-US" sz="3200" b="1" u="sng" dirty="0">
                <a:solidFill>
                  <a:schemeClr val="bg1"/>
                </a:solidFill>
                <a:latin typeface="Arial Rounded MT Bold" panose="020F0704030504030204" pitchFamily="34" charset="0"/>
              </a:rPr>
              <a:t>Believe</a:t>
            </a:r>
            <a:r>
              <a:rPr lang="en-US" altLang="en-US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(John 3:16) – </a:t>
            </a:r>
            <a:r>
              <a:rPr lang="en-US" altLang="en-US" sz="3200" i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the teachings of the Spirit</a:t>
            </a:r>
          </a:p>
          <a:p>
            <a:pPr marL="514350" indent="-514350" eaLnBrk="1" hangingPunct="1">
              <a:spcBef>
                <a:spcPct val="50000"/>
              </a:spcBef>
              <a:buFont typeface="+mj-lt"/>
              <a:buAutoNum type="alphaUcPeriod"/>
            </a:pPr>
            <a:r>
              <a:rPr lang="en-US" altLang="en-US" sz="3200" b="1" u="sng" dirty="0">
                <a:solidFill>
                  <a:schemeClr val="bg1"/>
                </a:solidFill>
                <a:latin typeface="Arial Rounded MT Bold" panose="020F0704030504030204" pitchFamily="34" charset="0"/>
              </a:rPr>
              <a:t>Repent</a:t>
            </a:r>
            <a:r>
              <a:rPr lang="en-US" altLang="en-US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(Acts 17:30-31)</a:t>
            </a:r>
          </a:p>
          <a:p>
            <a:pPr marL="514350" indent="-514350" eaLnBrk="1" hangingPunct="1">
              <a:spcBef>
                <a:spcPct val="50000"/>
              </a:spcBef>
              <a:buFont typeface="+mj-lt"/>
              <a:buAutoNum type="alphaUcPeriod"/>
            </a:pPr>
            <a:r>
              <a:rPr lang="en-US" altLang="en-US" sz="3200" b="1" u="sng" dirty="0">
                <a:solidFill>
                  <a:schemeClr val="bg1"/>
                </a:solidFill>
                <a:latin typeface="Arial Rounded MT Bold" panose="020F0704030504030204" pitchFamily="34" charset="0"/>
              </a:rPr>
              <a:t>Confess</a:t>
            </a:r>
            <a:r>
              <a:rPr lang="en-US" altLang="en-US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(Rom. 10:9-10)</a:t>
            </a:r>
          </a:p>
          <a:p>
            <a:pPr marL="514350" indent="-514350" eaLnBrk="1" hangingPunct="1">
              <a:spcBef>
                <a:spcPct val="50000"/>
              </a:spcBef>
              <a:buFont typeface="+mj-lt"/>
              <a:buAutoNum type="alphaUcPeriod"/>
            </a:pPr>
            <a:r>
              <a:rPr lang="en-US" altLang="en-US" sz="3200" b="1" u="sng" dirty="0">
                <a:solidFill>
                  <a:schemeClr val="bg1"/>
                </a:solidFill>
                <a:latin typeface="Arial Rounded MT Bold" panose="020F0704030504030204" pitchFamily="34" charset="0"/>
              </a:rPr>
              <a:t>Be Baptized</a:t>
            </a:r>
            <a:r>
              <a:rPr lang="en-US" altLang="en-US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(John 3:5)</a:t>
            </a:r>
          </a:p>
        </p:txBody>
      </p:sp>
    </p:spTree>
    <p:extLst>
      <p:ext uri="{BB962C8B-B14F-4D97-AF65-F5344CB8AC3E}">
        <p14:creationId xmlns:p14="http://schemas.microsoft.com/office/powerpoint/2010/main" val="200762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3">
            <a:extLst>
              <a:ext uri="{FF2B5EF4-FFF2-40B4-BE49-F238E27FC236}">
                <a16:creationId xmlns:a16="http://schemas.microsoft.com/office/drawing/2014/main" id="{38626FD2-CC86-48EE-8854-7AF89D800D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090" y="1962787"/>
            <a:ext cx="10489045" cy="756510"/>
          </a:xfrm>
          <a:prstGeom prst="bevel">
            <a:avLst>
              <a:gd name="adj" fmla="val 12500"/>
            </a:avLst>
          </a:prstGeom>
          <a:solidFill>
            <a:srgbClr val="0000CC"/>
          </a:solidFill>
          <a:ln w="9525">
            <a:solidFill>
              <a:srgbClr val="9999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857250" marR="0" lvl="0" indent="-85725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</a:rPr>
              <a:t>A Teacher from God Demands New Birth</a:t>
            </a:r>
          </a:p>
        </p:txBody>
      </p:sp>
      <p:sp>
        <p:nvSpPr>
          <p:cNvPr id="17" name="AutoShape 4">
            <a:extLst>
              <a:ext uri="{FF2B5EF4-FFF2-40B4-BE49-F238E27FC236}">
                <a16:creationId xmlns:a16="http://schemas.microsoft.com/office/drawing/2014/main" id="{353DCC0B-C5EE-494D-A5B7-4ECE456C5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091" y="2908165"/>
            <a:ext cx="10489044" cy="756510"/>
          </a:xfrm>
          <a:prstGeom prst="bevel">
            <a:avLst>
              <a:gd name="adj" fmla="val 12500"/>
            </a:avLst>
          </a:prstGeom>
          <a:solidFill>
            <a:srgbClr val="0000CC"/>
          </a:solidFill>
          <a:ln w="9525">
            <a:solidFill>
              <a:srgbClr val="9999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857250" marR="0" lvl="0" indent="-85725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</a:rPr>
              <a:t>Its Meaning is Simple</a:t>
            </a:r>
          </a:p>
        </p:txBody>
      </p:sp>
      <p:sp>
        <p:nvSpPr>
          <p:cNvPr id="18" name="AutoShape 5">
            <a:extLst>
              <a:ext uri="{FF2B5EF4-FFF2-40B4-BE49-F238E27FC236}">
                <a16:creationId xmlns:a16="http://schemas.microsoft.com/office/drawing/2014/main" id="{359FCE41-4714-4E06-A79D-E3166FF89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091" y="3853543"/>
            <a:ext cx="10489044" cy="756510"/>
          </a:xfrm>
          <a:prstGeom prst="bevel">
            <a:avLst>
              <a:gd name="adj" fmla="val 12500"/>
            </a:avLst>
          </a:prstGeom>
          <a:solidFill>
            <a:srgbClr val="0000CC"/>
          </a:solidFill>
          <a:ln w="9525">
            <a:solidFill>
              <a:srgbClr val="9999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857250" marR="0" lvl="0" indent="-85725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</a:rPr>
              <a:t>The Key Elements</a:t>
            </a:r>
          </a:p>
        </p:txBody>
      </p:sp>
      <p:sp>
        <p:nvSpPr>
          <p:cNvPr id="19" name="AutoShape 6">
            <a:extLst>
              <a:ext uri="{FF2B5EF4-FFF2-40B4-BE49-F238E27FC236}">
                <a16:creationId xmlns:a16="http://schemas.microsoft.com/office/drawing/2014/main" id="{AC9ADCB3-3947-4564-9000-EF634440F5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091" y="4798921"/>
            <a:ext cx="10489044" cy="756510"/>
          </a:xfrm>
          <a:prstGeom prst="bevel">
            <a:avLst>
              <a:gd name="adj" fmla="val 12500"/>
            </a:avLst>
          </a:prstGeom>
          <a:solidFill>
            <a:srgbClr val="0000CC"/>
          </a:solidFill>
          <a:ln w="9525">
            <a:solidFill>
              <a:srgbClr val="9999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857250" marR="0" lvl="0" indent="-85725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</a:rPr>
              <a:t>The Change One Experiences</a:t>
            </a:r>
          </a:p>
        </p:txBody>
      </p:sp>
      <p:sp>
        <p:nvSpPr>
          <p:cNvPr id="20" name="AutoShape 7">
            <a:extLst>
              <a:ext uri="{FF2B5EF4-FFF2-40B4-BE49-F238E27FC236}">
                <a16:creationId xmlns:a16="http://schemas.microsoft.com/office/drawing/2014/main" id="{2B79B65A-AE4C-4B4C-8725-F76A14ACEE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091" y="5744301"/>
            <a:ext cx="10489044" cy="756510"/>
          </a:xfrm>
          <a:prstGeom prst="bevel">
            <a:avLst>
              <a:gd name="adj" fmla="val 12500"/>
            </a:avLst>
          </a:prstGeom>
          <a:solidFill>
            <a:srgbClr val="0000CC"/>
          </a:solidFill>
          <a:ln w="9525">
            <a:solidFill>
              <a:srgbClr val="9999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857250" marR="0" lvl="0" indent="-85725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5"/>
              <a:tabLst/>
              <a:defRPr/>
            </a:pP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</a:rPr>
              <a:t>How Can One Be Born Again?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390317-E5F5-4040-A550-DC215F92D190}"/>
              </a:ext>
            </a:extLst>
          </p:cNvPr>
          <p:cNvSpPr/>
          <p:nvPr/>
        </p:nvSpPr>
        <p:spPr>
          <a:xfrm>
            <a:off x="757037" y="47625"/>
            <a:ext cx="10677923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1500" b="1" dirty="0">
                <a:ln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</a:t>
            </a:r>
            <a:r>
              <a:rPr lang="en-US" sz="11500" b="1" cap="none" spc="0" dirty="0">
                <a:ln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New </a:t>
            </a:r>
            <a:r>
              <a:rPr lang="en-US" sz="11500" b="1" dirty="0">
                <a:ln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Birth</a:t>
            </a:r>
            <a:endParaRPr lang="en-US" sz="11500" b="1" cap="none" spc="0" dirty="0">
              <a:ln/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13C760-2FDB-4887-8CE1-F8C8DD10C97B}"/>
              </a:ext>
            </a:extLst>
          </p:cNvPr>
          <p:cNvSpPr/>
          <p:nvPr/>
        </p:nvSpPr>
        <p:spPr>
          <a:xfrm>
            <a:off x="757038" y="0"/>
            <a:ext cx="10677923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1500" b="1" dirty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</a:t>
            </a:r>
            <a:r>
              <a:rPr lang="en-US" sz="11500" b="1" cap="none" spc="0" dirty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New </a:t>
            </a:r>
            <a:r>
              <a:rPr lang="en-US" sz="11500" b="1" dirty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Birth</a:t>
            </a:r>
            <a:endParaRPr lang="en-US" sz="11500" b="1" cap="none" spc="0" dirty="0">
              <a:ln/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9003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4922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AfterhoursVTI">
  <a:themeElements>
    <a:clrScheme name="Blue">
      <a:dk1>
        <a:srgbClr val="000000"/>
      </a:dk1>
      <a:lt1>
        <a:srgbClr val="FFFFFF"/>
      </a:lt1>
      <a:dk2>
        <a:srgbClr val="153A63"/>
      </a:dk2>
      <a:lt2>
        <a:srgbClr val="DBEFF9"/>
      </a:lt2>
      <a:accent1>
        <a:srgbClr val="0F6FC6"/>
      </a:accent1>
      <a:accent2>
        <a:srgbClr val="009DD9"/>
      </a:accent2>
      <a:accent3>
        <a:srgbClr val="09B8C0"/>
      </a:accent3>
      <a:accent4>
        <a:srgbClr val="0EBC8C"/>
      </a:accent4>
      <a:accent5>
        <a:srgbClr val="71B959"/>
      </a:accent5>
      <a:accent6>
        <a:srgbClr val="96B042"/>
      </a:accent6>
      <a:hlink>
        <a:srgbClr val="C37400"/>
      </a:hlink>
      <a:folHlink>
        <a:srgbClr val="4F9085"/>
      </a:folHlink>
    </a:clrScheme>
    <a:fontScheme name="Street">
      <a:majorFont>
        <a:latin typeface="Franklin Gothic Heavy"/>
        <a:ea typeface=""/>
        <a:cs typeface=""/>
      </a:majorFont>
      <a:minorFont>
        <a:latin typeface="Consola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fterhoursVTI" id="{90A150B1-9C08-42C7-B4E0-C1D732064FA1}" vid="{A6104589-8A83-4A64-B7F1-AAF946A40515}"/>
    </a:ext>
  </a:extLst>
</a:theme>
</file>

<file path=ppt/theme/theme4.xml><?xml version="1.0" encoding="utf-8"?>
<a:theme xmlns:a="http://schemas.openxmlformats.org/drawingml/2006/main" name="Slit">
  <a:themeElements>
    <a:clrScheme name="Slit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Sli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Slit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4198</TotalTime>
  <Words>1507</Words>
  <Application>Microsoft Office PowerPoint</Application>
  <PresentationFormat>Widescreen</PresentationFormat>
  <Paragraphs>255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37</vt:i4>
      </vt:variant>
    </vt:vector>
  </HeadingPairs>
  <TitlesOfParts>
    <vt:vector size="55" baseType="lpstr">
      <vt:lpstr>Abadi</vt:lpstr>
      <vt:lpstr>Arial</vt:lpstr>
      <vt:lpstr>Arial Rounded MT Bold</vt:lpstr>
      <vt:lpstr>Calibri</vt:lpstr>
      <vt:lpstr>Calibri Light</vt:lpstr>
      <vt:lpstr>Cavolini</vt:lpstr>
      <vt:lpstr>Century Gothic</vt:lpstr>
      <vt:lpstr>Consolas</vt:lpstr>
      <vt:lpstr>Franklin Gothic Heavy</vt:lpstr>
      <vt:lpstr>MV Boli</vt:lpstr>
      <vt:lpstr>Tahoma</vt:lpstr>
      <vt:lpstr>Times New Roman</vt:lpstr>
      <vt:lpstr>Wingdings</vt:lpstr>
      <vt:lpstr>Wingdings 3</vt:lpstr>
      <vt:lpstr>Slice</vt:lpstr>
      <vt:lpstr>3_Office Theme</vt:lpstr>
      <vt:lpstr>AfterhoursVTI</vt:lpstr>
      <vt:lpstr>Slit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29</cp:revision>
  <cp:lastPrinted>2022-09-25T19:59:51Z</cp:lastPrinted>
  <dcterms:created xsi:type="dcterms:W3CDTF">2017-09-14T03:29:19Z</dcterms:created>
  <dcterms:modified xsi:type="dcterms:W3CDTF">2022-09-25T20:01:46Z</dcterms:modified>
</cp:coreProperties>
</file>