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3" r:id="rId1"/>
    <p:sldMasterId id="2147483674" r:id="rId2"/>
  </p:sldMasterIdLst>
  <p:notesMasterIdLst>
    <p:notesMasterId r:id="rId28"/>
  </p:notesMasterIdLst>
  <p:sldIdLst>
    <p:sldId id="270" r:id="rId3"/>
    <p:sldId id="264" r:id="rId4"/>
    <p:sldId id="271" r:id="rId5"/>
    <p:sldId id="259" r:id="rId6"/>
    <p:sldId id="260" r:id="rId7"/>
    <p:sldId id="257" r:id="rId8"/>
    <p:sldId id="272" r:id="rId9"/>
    <p:sldId id="267" r:id="rId10"/>
    <p:sldId id="269" r:id="rId11"/>
    <p:sldId id="273" r:id="rId12"/>
    <p:sldId id="262" r:id="rId13"/>
    <p:sldId id="265" r:id="rId14"/>
    <p:sldId id="274" r:id="rId15"/>
    <p:sldId id="275" r:id="rId16"/>
    <p:sldId id="276" r:id="rId17"/>
    <p:sldId id="277" r:id="rId18"/>
    <p:sldId id="278" r:id="rId19"/>
    <p:sldId id="279" r:id="rId20"/>
    <p:sldId id="263" r:id="rId21"/>
    <p:sldId id="266" r:id="rId22"/>
    <p:sldId id="280" r:id="rId23"/>
    <p:sldId id="282" r:id="rId24"/>
    <p:sldId id="283" r:id="rId25"/>
    <p:sldId id="284" r:id="rId26"/>
    <p:sldId id="261" r:id="rId27"/>
  </p:sldIdLst>
  <p:sldSz cx="9144000" cy="6858000" type="screen4x3"/>
  <p:notesSz cx="6858000" cy="9144000"/>
  <p:embeddedFontLst>
    <p:embeddedFont>
      <p:font typeface="Avenir Next LT Pro" panose="020B0504020202020204" pitchFamily="34" charset="0"/>
      <p:regular r:id="rId29"/>
      <p:bold r:id="rId30"/>
      <p:italic r:id="rId31"/>
      <p:boldItalic r:id="rId32"/>
    </p:embeddedFont>
    <p:embeddedFont>
      <p:font typeface="Avenir Next LT Pro Light" panose="020B0304020202020204" pitchFamily="34" charset="0"/>
      <p:regular r:id="rId33"/>
      <p:italic r:id="rId34"/>
    </p:embeddedFont>
    <p:embeddedFont>
      <p:font typeface="Calibri" panose="020F0502020204030204" pitchFamily="34" charset="0"/>
      <p:regular r:id="rId35"/>
      <p:bold r:id="rId36"/>
      <p:italic r:id="rId37"/>
      <p:boldItalic r:id="rId38"/>
    </p:embeddedFont>
    <p:embeddedFont>
      <p:font typeface="Georgia Pro Semibold" panose="02040702050405020303" pitchFamily="18" charset="0"/>
      <p:bold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4C48"/>
    <a:srgbClr val="602A1F"/>
    <a:srgbClr val="00303E"/>
    <a:srgbClr val="3950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9" d="100"/>
          <a:sy n="79" d="100"/>
        </p:scale>
        <p:origin x="8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1.fntdata"/><Relationship Id="rId21" Type="http://schemas.openxmlformats.org/officeDocument/2006/relationships/slide" Target="slides/slide19.xml"/><Relationship Id="rId34" Type="http://schemas.openxmlformats.org/officeDocument/2006/relationships/font" Target="fonts/font6.fntdata"/><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1.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3.fntdata"/><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5.fntdata"/><Relationship Id="rId38"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2BFB53-F625-4791-B8FB-D2DB1C9105F6}" type="datetimeFigureOut">
              <a:rPr lang="en-US" smtClean="0"/>
              <a:t>5/8/2022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7C7431-5FCD-4907-BB93-01622D29EE11}" type="slidenum">
              <a:rPr lang="en-US" smtClean="0"/>
              <a:t>‹#›</a:t>
            </a:fld>
            <a:endParaRPr lang="en-US"/>
          </a:p>
        </p:txBody>
      </p:sp>
    </p:spTree>
    <p:extLst>
      <p:ext uri="{BB962C8B-B14F-4D97-AF65-F5344CB8AC3E}">
        <p14:creationId xmlns:p14="http://schemas.microsoft.com/office/powerpoint/2010/main" val="4057154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2F66-727D-4150-ADA5-49CF3A0F6873}"/>
              </a:ext>
            </a:extLst>
          </p:cNvPr>
          <p:cNvSpPr>
            <a:spLocks noGrp="1"/>
          </p:cNvSpPr>
          <p:nvPr>
            <p:ph type="ctrTitle"/>
          </p:nvPr>
        </p:nvSpPr>
        <p:spPr>
          <a:xfrm>
            <a:off x="397764" y="1122363"/>
            <a:ext cx="7554692" cy="1978346"/>
          </a:xfrm>
        </p:spPr>
        <p:txBody>
          <a:bodyPr anchor="b">
            <a:normAutofit/>
          </a:bodyPr>
          <a:lstStyle>
            <a:lvl1pPr algn="l">
              <a:defRPr sz="3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DD9A1FE-C39F-4D7C-B93D-F8C203A1D69C}"/>
              </a:ext>
            </a:extLst>
          </p:cNvPr>
          <p:cNvSpPr>
            <a:spLocks noGrp="1"/>
          </p:cNvSpPr>
          <p:nvPr>
            <p:ph type="subTitle" idx="1"/>
          </p:nvPr>
        </p:nvSpPr>
        <p:spPr>
          <a:xfrm>
            <a:off x="397764" y="3509964"/>
            <a:ext cx="7554692" cy="1747837"/>
          </a:xfrm>
        </p:spPr>
        <p:txBody>
          <a:bodyPr>
            <a:normAutofit/>
          </a:bodyPr>
          <a:lstStyle>
            <a:lvl1pPr marL="0" indent="0" algn="l">
              <a:buNone/>
              <a:defRPr sz="1500" i="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C008AAC-7D41-4304-8D59-EF34B232682C}"/>
              </a:ext>
            </a:extLst>
          </p:cNvPr>
          <p:cNvSpPr>
            <a:spLocks noGrp="1"/>
          </p:cNvSpPr>
          <p:nvPr>
            <p:ph type="dt" sz="half" idx="10"/>
          </p:nvPr>
        </p:nvSpPr>
        <p:spPr>
          <a:xfrm>
            <a:off x="397764" y="136526"/>
            <a:ext cx="2057400" cy="365125"/>
          </a:xfrm>
        </p:spPr>
        <p:txBody>
          <a:bodyPr/>
          <a:lstStyle>
            <a:lvl1pPr algn="l">
              <a:defRPr/>
            </a:lvl1pPr>
          </a:lstStyle>
          <a:p>
            <a:fld id="{524C6359-9BB8-4148-8114-537E698DA205}" type="datetime1">
              <a:rPr lang="en-US" smtClean="0"/>
              <a:t>5/8/2022</a:t>
            </a:fld>
            <a:endParaRPr lang="en-US" dirty="0"/>
          </a:p>
        </p:txBody>
      </p:sp>
      <p:sp>
        <p:nvSpPr>
          <p:cNvPr id="5" name="Footer Placeholder 4">
            <a:extLst>
              <a:ext uri="{FF2B5EF4-FFF2-40B4-BE49-F238E27FC236}">
                <a16:creationId xmlns:a16="http://schemas.microsoft.com/office/drawing/2014/main" id="{4724D078-DE22-4F23-8B48-21FB1415C3E3}"/>
              </a:ext>
            </a:extLst>
          </p:cNvPr>
          <p:cNvSpPr>
            <a:spLocks noGrp="1"/>
          </p:cNvSpPr>
          <p:nvPr>
            <p:ph type="ftr" sz="quarter" idx="11"/>
          </p:nvPr>
        </p:nvSpPr>
        <p:spPr>
          <a:xfrm>
            <a:off x="397764" y="6356351"/>
            <a:ext cx="3086100" cy="365125"/>
          </a:xfrm>
        </p:spPr>
        <p:txBody>
          <a:bodyPr/>
          <a:lstStyle>
            <a:lvl1pPr algn="l">
              <a:defRPr/>
            </a:lvl1pPr>
          </a:lstStyle>
          <a:p>
            <a:endParaRPr lang="en-US" dirty="0"/>
          </a:p>
        </p:txBody>
      </p:sp>
      <p:grpSp>
        <p:nvGrpSpPr>
          <p:cNvPr id="7" name="Graphic 78">
            <a:extLst>
              <a:ext uri="{FF2B5EF4-FFF2-40B4-BE49-F238E27FC236}">
                <a16:creationId xmlns:a16="http://schemas.microsoft.com/office/drawing/2014/main" id="{51B01909-73B8-4486-A749-C643B1D7E361}"/>
              </a:ext>
              <a:ext uri="{C183D7F6-B498-43B3-948B-1728B52AA6E4}">
                <adec:decorative xmlns:adec="http://schemas.microsoft.com/office/drawing/2017/decorative" val="1"/>
              </a:ext>
            </a:extLst>
          </p:cNvPr>
          <p:cNvGrpSpPr/>
          <p:nvPr/>
        </p:nvGrpSpPr>
        <p:grpSpPr>
          <a:xfrm>
            <a:off x="397669" y="3267691"/>
            <a:ext cx="729181" cy="45719"/>
            <a:chOff x="4886325" y="3371754"/>
            <a:chExt cx="2418492" cy="113728"/>
          </a:xfrm>
          <a:solidFill>
            <a:schemeClr val="accent1"/>
          </a:solidFill>
        </p:grpSpPr>
        <p:sp>
          <p:nvSpPr>
            <p:cNvPr id="8" name="Graphic 78">
              <a:extLst>
                <a:ext uri="{FF2B5EF4-FFF2-40B4-BE49-F238E27FC236}">
                  <a16:creationId xmlns:a16="http://schemas.microsoft.com/office/drawing/2014/main" id="{5E279D86-4533-45F1-B0AA-D237399A5ED5}"/>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sz="1350" dirty="0"/>
            </a:p>
          </p:txBody>
        </p:sp>
        <p:grpSp>
          <p:nvGrpSpPr>
            <p:cNvPr id="9" name="Graphic 78">
              <a:extLst>
                <a:ext uri="{FF2B5EF4-FFF2-40B4-BE49-F238E27FC236}">
                  <a16:creationId xmlns:a16="http://schemas.microsoft.com/office/drawing/2014/main" id="{764FD722-CB31-4326-ADD8-CBA52FD1FF59}"/>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24E4BCEC-8B0A-444E-8509-1B3BB0449E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sz="1350" dirty="0"/>
              </a:p>
            </p:txBody>
          </p:sp>
          <p:sp>
            <p:nvSpPr>
              <p:cNvPr id="11" name="Graphic 78">
                <a:extLst>
                  <a:ext uri="{FF2B5EF4-FFF2-40B4-BE49-F238E27FC236}">
                    <a16:creationId xmlns:a16="http://schemas.microsoft.com/office/drawing/2014/main" id="{9DB36622-1DC7-4B17-8984-588BA8999FF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sz="1350" dirty="0"/>
              </a:p>
            </p:txBody>
          </p:sp>
          <p:sp>
            <p:nvSpPr>
              <p:cNvPr id="12" name="Graphic 78">
                <a:extLst>
                  <a:ext uri="{FF2B5EF4-FFF2-40B4-BE49-F238E27FC236}">
                    <a16:creationId xmlns:a16="http://schemas.microsoft.com/office/drawing/2014/main" id="{51B97AF0-1974-42B9-B5FC-A332C52E827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sz="1350" dirty="0"/>
              </a:p>
            </p:txBody>
          </p:sp>
          <p:sp>
            <p:nvSpPr>
              <p:cNvPr id="13" name="Graphic 78">
                <a:extLst>
                  <a:ext uri="{FF2B5EF4-FFF2-40B4-BE49-F238E27FC236}">
                    <a16:creationId xmlns:a16="http://schemas.microsoft.com/office/drawing/2014/main" id="{95A298AD-BE5D-4BE1-8CDF-DBFB42D63FE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sz="1350" dirty="0"/>
              </a:p>
            </p:txBody>
          </p:sp>
        </p:grpSp>
      </p:grpSp>
    </p:spTree>
    <p:extLst>
      <p:ext uri="{BB962C8B-B14F-4D97-AF65-F5344CB8AC3E}">
        <p14:creationId xmlns:p14="http://schemas.microsoft.com/office/powerpoint/2010/main" val="1046539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B4A7-C566-48F4-B4B8-3A5E7B6C5C3A}"/>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D3B93F5-BC8B-452C-ACE2-C7E01D1B80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39A49B3-A57D-46C5-8462-0C52509F8FCA}"/>
              </a:ext>
            </a:extLst>
          </p:cNvPr>
          <p:cNvSpPr>
            <a:spLocks noGrp="1"/>
          </p:cNvSpPr>
          <p:nvPr>
            <p:ph type="dt" sz="half" idx="10"/>
          </p:nvPr>
        </p:nvSpPr>
        <p:spPr>
          <a:xfrm>
            <a:off x="397764" y="136526"/>
            <a:ext cx="2057400" cy="365125"/>
          </a:xfrm>
        </p:spPr>
        <p:txBody>
          <a:bodyPr/>
          <a:lstStyle/>
          <a:p>
            <a:fld id="{9376191F-481E-48E9-BB9A-369A67A7362D}" type="datetime1">
              <a:rPr lang="en-US" smtClean="0"/>
              <a:t>5/8/2022</a:t>
            </a:fld>
            <a:endParaRPr lang="en-US" dirty="0"/>
          </a:p>
        </p:txBody>
      </p:sp>
      <p:sp>
        <p:nvSpPr>
          <p:cNvPr id="5" name="Footer Placeholder 4">
            <a:extLst>
              <a:ext uri="{FF2B5EF4-FFF2-40B4-BE49-F238E27FC236}">
                <a16:creationId xmlns:a16="http://schemas.microsoft.com/office/drawing/2014/main" id="{9EC8C810-EAF4-4D86-84DD-2E574122DD8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87E738-8574-490B-974B-9AD3B2AAE521}"/>
              </a:ext>
            </a:extLst>
          </p:cNvPr>
          <p:cNvSpPr>
            <a:spLocks noGrp="1"/>
          </p:cNvSpPr>
          <p:nvPr>
            <p:ph type="sldNum" sz="quarter" idx="12"/>
          </p:nvPr>
        </p:nvSpPr>
        <p:spPr/>
        <p:txBody>
          <a:bodyPr/>
          <a:lstStyle/>
          <a:p>
            <a:fld id="{E1076ED0-0DB3-4879-AAE5-5C20D22C1DF4}" type="slidenum">
              <a:rPr lang="en-US" smtClean="0"/>
              <a:t>‹#›</a:t>
            </a:fld>
            <a:endParaRPr lang="en-US" dirty="0"/>
          </a:p>
        </p:txBody>
      </p:sp>
      <p:grpSp>
        <p:nvGrpSpPr>
          <p:cNvPr id="7" name="Graphic 78">
            <a:extLst>
              <a:ext uri="{FF2B5EF4-FFF2-40B4-BE49-F238E27FC236}">
                <a16:creationId xmlns:a16="http://schemas.microsoft.com/office/drawing/2014/main" id="{AC552FEA-472E-4E74-B31D-531852C1908D}"/>
              </a:ext>
              <a:ext uri="{C183D7F6-B498-43B3-948B-1728B52AA6E4}">
                <adec:decorative xmlns:adec="http://schemas.microsoft.com/office/drawing/2017/decorative" val="1"/>
              </a:ext>
            </a:extLst>
          </p:cNvPr>
          <p:cNvGrpSpPr/>
          <p:nvPr/>
        </p:nvGrpSpPr>
        <p:grpSpPr>
          <a:xfrm>
            <a:off x="397669" y="2310598"/>
            <a:ext cx="729181" cy="45719"/>
            <a:chOff x="4886325" y="3371754"/>
            <a:chExt cx="2418492" cy="113728"/>
          </a:xfrm>
          <a:solidFill>
            <a:schemeClr val="accent1"/>
          </a:solidFill>
        </p:grpSpPr>
        <p:sp>
          <p:nvSpPr>
            <p:cNvPr id="8" name="Graphic 78">
              <a:extLst>
                <a:ext uri="{FF2B5EF4-FFF2-40B4-BE49-F238E27FC236}">
                  <a16:creationId xmlns:a16="http://schemas.microsoft.com/office/drawing/2014/main" id="{41DF3078-C636-4776-A616-D5BF3BC280C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sz="1350" dirty="0"/>
            </a:p>
          </p:txBody>
        </p:sp>
        <p:grpSp>
          <p:nvGrpSpPr>
            <p:cNvPr id="9" name="Graphic 78">
              <a:extLst>
                <a:ext uri="{FF2B5EF4-FFF2-40B4-BE49-F238E27FC236}">
                  <a16:creationId xmlns:a16="http://schemas.microsoft.com/office/drawing/2014/main" id="{0D1A27FA-1310-4BC3-A071-1566746B2FB1}"/>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99ACB9EB-84FE-4B33-9EF9-4EC7DAC25DD5}"/>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sz="1350" dirty="0"/>
              </a:p>
            </p:txBody>
          </p:sp>
          <p:sp>
            <p:nvSpPr>
              <p:cNvPr id="11" name="Graphic 78">
                <a:extLst>
                  <a:ext uri="{FF2B5EF4-FFF2-40B4-BE49-F238E27FC236}">
                    <a16:creationId xmlns:a16="http://schemas.microsoft.com/office/drawing/2014/main" id="{826E5EFB-0EF9-4DB8-99CB-5DD72009DB2C}"/>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sz="1350" dirty="0"/>
              </a:p>
            </p:txBody>
          </p:sp>
          <p:sp>
            <p:nvSpPr>
              <p:cNvPr id="12" name="Graphic 78">
                <a:extLst>
                  <a:ext uri="{FF2B5EF4-FFF2-40B4-BE49-F238E27FC236}">
                    <a16:creationId xmlns:a16="http://schemas.microsoft.com/office/drawing/2014/main" id="{86238E12-0689-4123-8B2E-E1CCFCC4C88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sz="1350" dirty="0"/>
              </a:p>
            </p:txBody>
          </p:sp>
          <p:sp>
            <p:nvSpPr>
              <p:cNvPr id="13" name="Graphic 78">
                <a:extLst>
                  <a:ext uri="{FF2B5EF4-FFF2-40B4-BE49-F238E27FC236}">
                    <a16:creationId xmlns:a16="http://schemas.microsoft.com/office/drawing/2014/main" id="{8538CF67-A00E-4955-A447-001BE02E771A}"/>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sz="1350" dirty="0"/>
              </a:p>
            </p:txBody>
          </p:sp>
        </p:grpSp>
      </p:grpSp>
    </p:spTree>
    <p:extLst>
      <p:ext uri="{BB962C8B-B14F-4D97-AF65-F5344CB8AC3E}">
        <p14:creationId xmlns:p14="http://schemas.microsoft.com/office/powerpoint/2010/main" val="5059555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9764E-4B3D-4B6A-A210-B50E4F60E246}"/>
              </a:ext>
            </a:extLst>
          </p:cNvPr>
          <p:cNvSpPr>
            <a:spLocks noGrp="1"/>
          </p:cNvSpPr>
          <p:nvPr>
            <p:ph type="title"/>
          </p:nvPr>
        </p:nvSpPr>
        <p:spPr>
          <a:xfrm>
            <a:off x="397764" y="787069"/>
            <a:ext cx="7554692" cy="2313641"/>
          </a:xfrm>
        </p:spPr>
        <p:txBody>
          <a:bodyPr anchor="b">
            <a:normAutofit/>
          </a:bodyPr>
          <a:lstStyle>
            <a:lvl1pPr>
              <a:defRPr sz="33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A30AEC2-B6E6-4C09-A16F-5E2A1C9A0D0E}"/>
              </a:ext>
            </a:extLst>
          </p:cNvPr>
          <p:cNvSpPr>
            <a:spLocks noGrp="1"/>
          </p:cNvSpPr>
          <p:nvPr>
            <p:ph type="body" idx="1"/>
          </p:nvPr>
        </p:nvSpPr>
        <p:spPr>
          <a:xfrm>
            <a:off x="397764" y="3509964"/>
            <a:ext cx="7554692" cy="2579687"/>
          </a:xfrm>
        </p:spPr>
        <p:txBody>
          <a:bodyPr>
            <a:normAutofit/>
          </a:bodyPr>
          <a:lstStyle>
            <a:lvl1pPr marL="0" indent="0">
              <a:buNone/>
              <a:defRPr sz="15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A37CAB-B545-4E42-BB5A-F1DAA9335033}"/>
              </a:ext>
            </a:extLst>
          </p:cNvPr>
          <p:cNvSpPr>
            <a:spLocks noGrp="1"/>
          </p:cNvSpPr>
          <p:nvPr>
            <p:ph type="dt" sz="half" idx="10"/>
          </p:nvPr>
        </p:nvSpPr>
        <p:spPr/>
        <p:txBody>
          <a:bodyPr/>
          <a:lstStyle/>
          <a:p>
            <a:fld id="{6C5677DE-DD04-48CC-9C18-7BE9FF2DEB6B}" type="datetime1">
              <a:rPr lang="en-US" smtClean="0"/>
              <a:t>5/8/2022</a:t>
            </a:fld>
            <a:endParaRPr lang="en-US" dirty="0"/>
          </a:p>
        </p:txBody>
      </p:sp>
      <p:sp>
        <p:nvSpPr>
          <p:cNvPr id="5" name="Footer Placeholder 4">
            <a:extLst>
              <a:ext uri="{FF2B5EF4-FFF2-40B4-BE49-F238E27FC236}">
                <a16:creationId xmlns:a16="http://schemas.microsoft.com/office/drawing/2014/main" id="{AF6D720B-7E58-43F4-9659-ADB2403A50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95F53F-2FA5-4B5C-A151-F07BBC002B29}"/>
              </a:ext>
            </a:extLst>
          </p:cNvPr>
          <p:cNvSpPr>
            <a:spLocks noGrp="1"/>
          </p:cNvSpPr>
          <p:nvPr>
            <p:ph type="sldNum" sz="quarter" idx="12"/>
          </p:nvPr>
        </p:nvSpPr>
        <p:spPr/>
        <p:txBody>
          <a:bodyPr/>
          <a:lstStyle/>
          <a:p>
            <a:fld id="{E1076ED0-0DB3-4879-AAE5-5C20D22C1DF4}" type="slidenum">
              <a:rPr lang="en-US" smtClean="0"/>
              <a:t>‹#›</a:t>
            </a:fld>
            <a:endParaRPr lang="en-US" dirty="0"/>
          </a:p>
        </p:txBody>
      </p:sp>
      <p:grpSp>
        <p:nvGrpSpPr>
          <p:cNvPr id="7" name="Graphic 78">
            <a:extLst>
              <a:ext uri="{FF2B5EF4-FFF2-40B4-BE49-F238E27FC236}">
                <a16:creationId xmlns:a16="http://schemas.microsoft.com/office/drawing/2014/main" id="{37B4CDD2-E09A-418A-9131-FBDEE440A1F1}"/>
              </a:ext>
              <a:ext uri="{C183D7F6-B498-43B3-948B-1728B52AA6E4}">
                <adec:decorative xmlns:adec="http://schemas.microsoft.com/office/drawing/2017/decorative" val="1"/>
              </a:ext>
            </a:extLst>
          </p:cNvPr>
          <p:cNvGrpSpPr/>
          <p:nvPr/>
        </p:nvGrpSpPr>
        <p:grpSpPr>
          <a:xfrm>
            <a:off x="397669" y="3267691"/>
            <a:ext cx="729181" cy="45719"/>
            <a:chOff x="4886325" y="3371754"/>
            <a:chExt cx="2418492" cy="113728"/>
          </a:xfrm>
          <a:solidFill>
            <a:schemeClr val="accent1"/>
          </a:solidFill>
        </p:grpSpPr>
        <p:sp>
          <p:nvSpPr>
            <p:cNvPr id="8" name="Graphic 78">
              <a:extLst>
                <a:ext uri="{FF2B5EF4-FFF2-40B4-BE49-F238E27FC236}">
                  <a16:creationId xmlns:a16="http://schemas.microsoft.com/office/drawing/2014/main" id="{8852E5FB-B268-4CCA-8E55-803038F7A00D}"/>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sz="1350" dirty="0"/>
            </a:p>
          </p:txBody>
        </p:sp>
        <p:grpSp>
          <p:nvGrpSpPr>
            <p:cNvPr id="9" name="Graphic 78">
              <a:extLst>
                <a:ext uri="{FF2B5EF4-FFF2-40B4-BE49-F238E27FC236}">
                  <a16:creationId xmlns:a16="http://schemas.microsoft.com/office/drawing/2014/main" id="{A1C9CBB3-97C0-4A35-9088-C69233F5CEE7}"/>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1610871-AEE9-46EB-9D27-BA1D9D688124}"/>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sz="1350" dirty="0"/>
              </a:p>
            </p:txBody>
          </p:sp>
          <p:sp>
            <p:nvSpPr>
              <p:cNvPr id="11" name="Graphic 78">
                <a:extLst>
                  <a:ext uri="{FF2B5EF4-FFF2-40B4-BE49-F238E27FC236}">
                    <a16:creationId xmlns:a16="http://schemas.microsoft.com/office/drawing/2014/main" id="{27478059-2A11-484D-A2D7-199F74778E50}"/>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sz="1350" dirty="0"/>
              </a:p>
            </p:txBody>
          </p:sp>
          <p:sp>
            <p:nvSpPr>
              <p:cNvPr id="12" name="Graphic 78">
                <a:extLst>
                  <a:ext uri="{FF2B5EF4-FFF2-40B4-BE49-F238E27FC236}">
                    <a16:creationId xmlns:a16="http://schemas.microsoft.com/office/drawing/2014/main" id="{30EC0886-DDB9-47F1-9414-C121C1D3F954}"/>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sz="1350" dirty="0"/>
              </a:p>
            </p:txBody>
          </p:sp>
          <p:sp>
            <p:nvSpPr>
              <p:cNvPr id="13" name="Graphic 78">
                <a:extLst>
                  <a:ext uri="{FF2B5EF4-FFF2-40B4-BE49-F238E27FC236}">
                    <a16:creationId xmlns:a16="http://schemas.microsoft.com/office/drawing/2014/main" id="{66A10427-DF20-4284-B215-EABA4D366E20}"/>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sz="1350" dirty="0"/>
              </a:p>
            </p:txBody>
          </p:sp>
        </p:grpSp>
      </p:grpSp>
    </p:spTree>
    <p:extLst>
      <p:ext uri="{BB962C8B-B14F-4D97-AF65-F5344CB8AC3E}">
        <p14:creationId xmlns:p14="http://schemas.microsoft.com/office/powerpoint/2010/main" val="31846604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473D3-0F03-4BF4-831F-34E80BAC551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4C09409-59F2-486F-A6D0-FAEE8FFF25B2}"/>
              </a:ext>
            </a:extLst>
          </p:cNvPr>
          <p:cNvSpPr>
            <a:spLocks noGrp="1"/>
          </p:cNvSpPr>
          <p:nvPr>
            <p:ph sz="half" idx="1"/>
          </p:nvPr>
        </p:nvSpPr>
        <p:spPr>
          <a:xfrm>
            <a:off x="394288" y="2521886"/>
            <a:ext cx="3483864"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087241-B390-47A6-8070-C3D4652F887B}"/>
              </a:ext>
            </a:extLst>
          </p:cNvPr>
          <p:cNvSpPr>
            <a:spLocks noGrp="1"/>
          </p:cNvSpPr>
          <p:nvPr>
            <p:ph sz="half" idx="2"/>
          </p:nvPr>
        </p:nvSpPr>
        <p:spPr>
          <a:xfrm>
            <a:off x="4494102" y="2521886"/>
            <a:ext cx="3458354"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080B360-2ACA-4B93-9439-591B6D3FBC3F}"/>
              </a:ext>
            </a:extLst>
          </p:cNvPr>
          <p:cNvSpPr>
            <a:spLocks noGrp="1"/>
          </p:cNvSpPr>
          <p:nvPr>
            <p:ph type="dt" sz="half" idx="10"/>
          </p:nvPr>
        </p:nvSpPr>
        <p:spPr/>
        <p:txBody>
          <a:bodyPr/>
          <a:lstStyle/>
          <a:p>
            <a:fld id="{463255ED-7101-4D18-A8AE-3B5E4CB87EA5}" type="datetime1">
              <a:rPr lang="en-US" smtClean="0"/>
              <a:t>5/8/2022</a:t>
            </a:fld>
            <a:endParaRPr lang="en-US" dirty="0"/>
          </a:p>
        </p:txBody>
      </p:sp>
      <p:sp>
        <p:nvSpPr>
          <p:cNvPr id="6" name="Footer Placeholder 5">
            <a:extLst>
              <a:ext uri="{FF2B5EF4-FFF2-40B4-BE49-F238E27FC236}">
                <a16:creationId xmlns:a16="http://schemas.microsoft.com/office/drawing/2014/main" id="{684A73E2-CF78-404C-A86F-E70A284AE99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6A8F42A-11E1-42A0-8ECF-A5BBA3B8CA56}"/>
              </a:ext>
            </a:extLst>
          </p:cNvPr>
          <p:cNvSpPr>
            <a:spLocks noGrp="1"/>
          </p:cNvSpPr>
          <p:nvPr>
            <p:ph type="sldNum" sz="quarter" idx="12"/>
          </p:nvPr>
        </p:nvSpPr>
        <p:spPr/>
        <p:txBody>
          <a:bodyPr/>
          <a:lstStyle/>
          <a:p>
            <a:fld id="{E1076ED0-0DB3-4879-AAE5-5C20D22C1DF4}" type="slidenum">
              <a:rPr lang="en-US" smtClean="0"/>
              <a:t>‹#›</a:t>
            </a:fld>
            <a:endParaRPr lang="en-US" dirty="0"/>
          </a:p>
        </p:txBody>
      </p:sp>
      <p:grpSp>
        <p:nvGrpSpPr>
          <p:cNvPr id="8" name="Graphic 78">
            <a:extLst>
              <a:ext uri="{FF2B5EF4-FFF2-40B4-BE49-F238E27FC236}">
                <a16:creationId xmlns:a16="http://schemas.microsoft.com/office/drawing/2014/main" id="{0CB61A83-9419-49FC-8074-2AB3D34FA88B}"/>
              </a:ext>
              <a:ext uri="{C183D7F6-B498-43B3-948B-1728B52AA6E4}">
                <adec:decorative xmlns:adec="http://schemas.microsoft.com/office/drawing/2017/decorative" val="1"/>
              </a:ext>
            </a:extLst>
          </p:cNvPr>
          <p:cNvGrpSpPr/>
          <p:nvPr/>
        </p:nvGrpSpPr>
        <p:grpSpPr>
          <a:xfrm>
            <a:off x="397669" y="2319638"/>
            <a:ext cx="729181" cy="45719"/>
            <a:chOff x="4886325" y="3371754"/>
            <a:chExt cx="2418492" cy="113728"/>
          </a:xfrm>
          <a:solidFill>
            <a:schemeClr val="accent1"/>
          </a:solidFill>
        </p:grpSpPr>
        <p:sp>
          <p:nvSpPr>
            <p:cNvPr id="9" name="Graphic 78">
              <a:extLst>
                <a:ext uri="{FF2B5EF4-FFF2-40B4-BE49-F238E27FC236}">
                  <a16:creationId xmlns:a16="http://schemas.microsoft.com/office/drawing/2014/main" id="{BCD12E57-97FB-48D8-81CC-7C37E8947CB4}"/>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sz="1350" dirty="0"/>
            </a:p>
          </p:txBody>
        </p:sp>
        <p:grpSp>
          <p:nvGrpSpPr>
            <p:cNvPr id="10" name="Graphic 78">
              <a:extLst>
                <a:ext uri="{FF2B5EF4-FFF2-40B4-BE49-F238E27FC236}">
                  <a16:creationId xmlns:a16="http://schemas.microsoft.com/office/drawing/2014/main" id="{E487641C-E83B-4134-88C9-1D23D5FA1836}"/>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B99AB7A6-A88C-44E1-A9DE-4126B957F88A}"/>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sz="1350" dirty="0"/>
              </a:p>
            </p:txBody>
          </p:sp>
          <p:sp>
            <p:nvSpPr>
              <p:cNvPr id="12" name="Graphic 78">
                <a:extLst>
                  <a:ext uri="{FF2B5EF4-FFF2-40B4-BE49-F238E27FC236}">
                    <a16:creationId xmlns:a16="http://schemas.microsoft.com/office/drawing/2014/main" id="{9FF0D518-1D17-44C7-BF73-7C980481DB5B}"/>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sz="1350" dirty="0"/>
              </a:p>
            </p:txBody>
          </p:sp>
          <p:sp>
            <p:nvSpPr>
              <p:cNvPr id="13" name="Graphic 78">
                <a:extLst>
                  <a:ext uri="{FF2B5EF4-FFF2-40B4-BE49-F238E27FC236}">
                    <a16:creationId xmlns:a16="http://schemas.microsoft.com/office/drawing/2014/main" id="{9A7A3E12-61E8-41A0-A459-15BF375FA945}"/>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sz="1350" dirty="0"/>
              </a:p>
            </p:txBody>
          </p:sp>
          <p:sp>
            <p:nvSpPr>
              <p:cNvPr id="14" name="Graphic 78">
                <a:extLst>
                  <a:ext uri="{FF2B5EF4-FFF2-40B4-BE49-F238E27FC236}">
                    <a16:creationId xmlns:a16="http://schemas.microsoft.com/office/drawing/2014/main" id="{9E5E4A56-9100-4D60-8A34-0FE116F41FF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sz="1350" dirty="0"/>
              </a:p>
            </p:txBody>
          </p:sp>
        </p:grpSp>
      </p:grpSp>
    </p:spTree>
    <p:extLst>
      <p:ext uri="{BB962C8B-B14F-4D97-AF65-F5344CB8AC3E}">
        <p14:creationId xmlns:p14="http://schemas.microsoft.com/office/powerpoint/2010/main" val="5514766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ECA31-EE14-41DD-9914-DA7138220460}"/>
              </a:ext>
            </a:extLst>
          </p:cNvPr>
          <p:cNvSpPr>
            <a:spLocks noGrp="1"/>
          </p:cNvSpPr>
          <p:nvPr>
            <p:ph type="title"/>
          </p:nvPr>
        </p:nvSpPr>
        <p:spPr>
          <a:xfrm>
            <a:off x="397764" y="787068"/>
            <a:ext cx="7554692"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CB22AB6-1657-4AE2-8607-2C77A25D79D9}"/>
              </a:ext>
            </a:extLst>
          </p:cNvPr>
          <p:cNvSpPr>
            <a:spLocks noGrp="1"/>
          </p:cNvSpPr>
          <p:nvPr>
            <p:ph type="body" idx="1"/>
          </p:nvPr>
        </p:nvSpPr>
        <p:spPr>
          <a:xfrm>
            <a:off x="397765" y="2521885"/>
            <a:ext cx="3634040" cy="780439"/>
          </a:xfrm>
        </p:spPr>
        <p:txBody>
          <a:bodyPr anchor="b">
            <a:normAutofit/>
          </a:bodyPr>
          <a:lstStyle>
            <a:lvl1pPr marL="0" indent="0">
              <a:buNone/>
              <a:defRPr sz="1500" b="0" i="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BAA6DC0-D4D5-4164-A3FD-6BB5CBB2BBAD}"/>
              </a:ext>
            </a:extLst>
          </p:cNvPr>
          <p:cNvSpPr>
            <a:spLocks noGrp="1"/>
          </p:cNvSpPr>
          <p:nvPr>
            <p:ph sz="half" idx="2"/>
          </p:nvPr>
        </p:nvSpPr>
        <p:spPr>
          <a:xfrm>
            <a:off x="397765" y="3366390"/>
            <a:ext cx="3634040" cy="2644796"/>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29B35F8-95F3-43D1-8917-5836BAA90490}"/>
              </a:ext>
            </a:extLst>
          </p:cNvPr>
          <p:cNvSpPr>
            <a:spLocks noGrp="1"/>
          </p:cNvSpPr>
          <p:nvPr>
            <p:ph type="body" sz="quarter" idx="3"/>
          </p:nvPr>
        </p:nvSpPr>
        <p:spPr>
          <a:xfrm>
            <a:off x="4300519" y="2521885"/>
            <a:ext cx="3651937" cy="780439"/>
          </a:xfrm>
        </p:spPr>
        <p:txBody>
          <a:bodyPr anchor="b">
            <a:normAutofit/>
          </a:bodyPr>
          <a:lstStyle>
            <a:lvl1pPr marL="0" indent="0">
              <a:buNone/>
              <a:defRPr sz="1500" b="0" i="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2B639E7-F4A3-4ADE-B290-0A4F9761B977}"/>
              </a:ext>
            </a:extLst>
          </p:cNvPr>
          <p:cNvSpPr>
            <a:spLocks noGrp="1"/>
          </p:cNvSpPr>
          <p:nvPr>
            <p:ph sz="quarter" idx="4"/>
          </p:nvPr>
        </p:nvSpPr>
        <p:spPr>
          <a:xfrm>
            <a:off x="4300519" y="3366390"/>
            <a:ext cx="3651937" cy="2644796"/>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D6F296B-429F-4DFC-ABC3-0A078EA99425}"/>
              </a:ext>
            </a:extLst>
          </p:cNvPr>
          <p:cNvSpPr>
            <a:spLocks noGrp="1"/>
          </p:cNvSpPr>
          <p:nvPr>
            <p:ph type="dt" sz="half" idx="10"/>
          </p:nvPr>
        </p:nvSpPr>
        <p:spPr/>
        <p:txBody>
          <a:bodyPr/>
          <a:lstStyle/>
          <a:p>
            <a:fld id="{CD52F23D-51F6-4C94-8CD5-B9ABBF67EE23}" type="datetime1">
              <a:rPr lang="en-US" smtClean="0"/>
              <a:t>5/8/2022</a:t>
            </a:fld>
            <a:endParaRPr lang="en-US" dirty="0"/>
          </a:p>
        </p:txBody>
      </p:sp>
      <p:sp>
        <p:nvSpPr>
          <p:cNvPr id="8" name="Footer Placeholder 7">
            <a:extLst>
              <a:ext uri="{FF2B5EF4-FFF2-40B4-BE49-F238E27FC236}">
                <a16:creationId xmlns:a16="http://schemas.microsoft.com/office/drawing/2014/main" id="{0B7103B9-D521-4910-AC15-F12F25CB952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F73A6D9-123D-492C-B5CE-294EF2559FAB}"/>
              </a:ext>
            </a:extLst>
          </p:cNvPr>
          <p:cNvSpPr>
            <a:spLocks noGrp="1"/>
          </p:cNvSpPr>
          <p:nvPr>
            <p:ph type="sldNum" sz="quarter" idx="12"/>
          </p:nvPr>
        </p:nvSpPr>
        <p:spPr/>
        <p:txBody>
          <a:bodyPr/>
          <a:lstStyle/>
          <a:p>
            <a:fld id="{E1076ED0-0DB3-4879-AAE5-5C20D22C1DF4}" type="slidenum">
              <a:rPr lang="en-US" smtClean="0"/>
              <a:t>‹#›</a:t>
            </a:fld>
            <a:endParaRPr lang="en-US" dirty="0"/>
          </a:p>
        </p:txBody>
      </p:sp>
    </p:spTree>
    <p:extLst>
      <p:ext uri="{BB962C8B-B14F-4D97-AF65-F5344CB8AC3E}">
        <p14:creationId xmlns:p14="http://schemas.microsoft.com/office/powerpoint/2010/main" val="23622932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2A22-4B4D-4F58-9783-A0469DA4D233}"/>
              </a:ext>
            </a:extLst>
          </p:cNvPr>
          <p:cNvSpPr>
            <a:spLocks noGrp="1"/>
          </p:cNvSpPr>
          <p:nvPr>
            <p:ph type="title"/>
          </p:nvPr>
        </p:nvSpPr>
        <p:spPr>
          <a:xfrm>
            <a:off x="394289" y="787069"/>
            <a:ext cx="7558167"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3B5EE610-5457-4E8C-B568-B8D560773B5C}"/>
              </a:ext>
            </a:extLst>
          </p:cNvPr>
          <p:cNvSpPr>
            <a:spLocks noGrp="1"/>
          </p:cNvSpPr>
          <p:nvPr>
            <p:ph type="dt" sz="half" idx="10"/>
          </p:nvPr>
        </p:nvSpPr>
        <p:spPr/>
        <p:txBody>
          <a:bodyPr/>
          <a:lstStyle/>
          <a:p>
            <a:fld id="{D51A702F-6367-4FD1-89A8-3744BE6BA9A2}" type="datetime1">
              <a:rPr lang="en-US" smtClean="0"/>
              <a:t>5/8/2022</a:t>
            </a:fld>
            <a:endParaRPr lang="en-US" dirty="0"/>
          </a:p>
        </p:txBody>
      </p:sp>
      <p:sp>
        <p:nvSpPr>
          <p:cNvPr id="4" name="Footer Placeholder 3">
            <a:extLst>
              <a:ext uri="{FF2B5EF4-FFF2-40B4-BE49-F238E27FC236}">
                <a16:creationId xmlns:a16="http://schemas.microsoft.com/office/drawing/2014/main" id="{A0BA57BB-288A-4A30-A4EC-FF0537BC260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0414C89-B968-4A85-A035-E2997A5F8498}"/>
              </a:ext>
            </a:extLst>
          </p:cNvPr>
          <p:cNvSpPr>
            <a:spLocks noGrp="1"/>
          </p:cNvSpPr>
          <p:nvPr>
            <p:ph type="sldNum" sz="quarter" idx="12"/>
          </p:nvPr>
        </p:nvSpPr>
        <p:spPr/>
        <p:txBody>
          <a:bodyPr/>
          <a:lstStyle/>
          <a:p>
            <a:fld id="{E1076ED0-0DB3-4879-AAE5-5C20D22C1DF4}" type="slidenum">
              <a:rPr lang="en-US" smtClean="0"/>
              <a:t>‹#›</a:t>
            </a:fld>
            <a:endParaRPr lang="en-US" dirty="0"/>
          </a:p>
        </p:txBody>
      </p:sp>
      <p:grpSp>
        <p:nvGrpSpPr>
          <p:cNvPr id="6" name="Graphic 78">
            <a:extLst>
              <a:ext uri="{FF2B5EF4-FFF2-40B4-BE49-F238E27FC236}">
                <a16:creationId xmlns:a16="http://schemas.microsoft.com/office/drawing/2014/main" id="{AC45ECC6-E29C-40EF-A7C9-5A17DAFD4299}"/>
              </a:ext>
              <a:ext uri="{C183D7F6-B498-43B3-948B-1728B52AA6E4}">
                <adec:decorative xmlns:adec="http://schemas.microsoft.com/office/drawing/2017/decorative" val="1"/>
              </a:ext>
            </a:extLst>
          </p:cNvPr>
          <p:cNvGrpSpPr/>
          <p:nvPr/>
        </p:nvGrpSpPr>
        <p:grpSpPr>
          <a:xfrm>
            <a:off x="397669" y="2352331"/>
            <a:ext cx="729181" cy="45719"/>
            <a:chOff x="4886325" y="3371754"/>
            <a:chExt cx="2418492" cy="113728"/>
          </a:xfrm>
          <a:solidFill>
            <a:schemeClr val="accent1"/>
          </a:solidFill>
        </p:grpSpPr>
        <p:sp>
          <p:nvSpPr>
            <p:cNvPr id="7" name="Graphic 78">
              <a:extLst>
                <a:ext uri="{FF2B5EF4-FFF2-40B4-BE49-F238E27FC236}">
                  <a16:creationId xmlns:a16="http://schemas.microsoft.com/office/drawing/2014/main" id="{8DA0D497-8E8F-426A-8172-894BE03F70F6}"/>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sz="1350" dirty="0"/>
            </a:p>
          </p:txBody>
        </p:sp>
        <p:grpSp>
          <p:nvGrpSpPr>
            <p:cNvPr id="8" name="Graphic 78">
              <a:extLst>
                <a:ext uri="{FF2B5EF4-FFF2-40B4-BE49-F238E27FC236}">
                  <a16:creationId xmlns:a16="http://schemas.microsoft.com/office/drawing/2014/main" id="{8C0459EF-3B70-4083-8845-3A9AF847E805}"/>
                </a:ext>
              </a:extLst>
            </p:cNvPr>
            <p:cNvGrpSpPr/>
            <p:nvPr/>
          </p:nvGrpSpPr>
          <p:grpSpPr>
            <a:xfrm>
              <a:off x="4886709" y="3371754"/>
              <a:ext cx="2418108" cy="113728"/>
              <a:chOff x="4886709" y="3371754"/>
              <a:chExt cx="2418108" cy="113728"/>
            </a:xfrm>
            <a:grpFill/>
          </p:grpSpPr>
          <p:sp>
            <p:nvSpPr>
              <p:cNvPr id="9" name="Graphic 78">
                <a:extLst>
                  <a:ext uri="{FF2B5EF4-FFF2-40B4-BE49-F238E27FC236}">
                    <a16:creationId xmlns:a16="http://schemas.microsoft.com/office/drawing/2014/main" id="{53BF2B58-70F8-4288-85AB-CBDA723CDFCC}"/>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sz="1350" dirty="0"/>
              </a:p>
            </p:txBody>
          </p:sp>
          <p:sp>
            <p:nvSpPr>
              <p:cNvPr id="10" name="Graphic 78">
                <a:extLst>
                  <a:ext uri="{FF2B5EF4-FFF2-40B4-BE49-F238E27FC236}">
                    <a16:creationId xmlns:a16="http://schemas.microsoft.com/office/drawing/2014/main" id="{A569E551-A5A0-4A8F-B999-3A6D104814A2}"/>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sz="1350" dirty="0"/>
              </a:p>
            </p:txBody>
          </p:sp>
          <p:sp>
            <p:nvSpPr>
              <p:cNvPr id="11" name="Graphic 78">
                <a:extLst>
                  <a:ext uri="{FF2B5EF4-FFF2-40B4-BE49-F238E27FC236}">
                    <a16:creationId xmlns:a16="http://schemas.microsoft.com/office/drawing/2014/main" id="{0FB69EB5-D9AC-46E7-934E-32999C39B2E6}"/>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sz="1350" dirty="0"/>
              </a:p>
            </p:txBody>
          </p:sp>
          <p:sp>
            <p:nvSpPr>
              <p:cNvPr id="12" name="Graphic 78">
                <a:extLst>
                  <a:ext uri="{FF2B5EF4-FFF2-40B4-BE49-F238E27FC236}">
                    <a16:creationId xmlns:a16="http://schemas.microsoft.com/office/drawing/2014/main" id="{6EABC49A-B4ED-44E4-ADB7-E432734A7C9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sz="1350" dirty="0"/>
              </a:p>
            </p:txBody>
          </p:sp>
        </p:grpSp>
      </p:grpSp>
    </p:spTree>
    <p:extLst>
      <p:ext uri="{BB962C8B-B14F-4D97-AF65-F5344CB8AC3E}">
        <p14:creationId xmlns:p14="http://schemas.microsoft.com/office/powerpoint/2010/main" val="4326487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7A339C-4093-4B40-8C90-52F005CA9A0E}"/>
              </a:ext>
            </a:extLst>
          </p:cNvPr>
          <p:cNvSpPr>
            <a:spLocks noGrp="1"/>
          </p:cNvSpPr>
          <p:nvPr>
            <p:ph type="dt" sz="half" idx="10"/>
          </p:nvPr>
        </p:nvSpPr>
        <p:spPr/>
        <p:txBody>
          <a:bodyPr/>
          <a:lstStyle/>
          <a:p>
            <a:fld id="{4A6E99BD-4B4F-4460-B452-0E8146ACCF8F}" type="datetime1">
              <a:rPr lang="en-US" smtClean="0"/>
              <a:t>5/8/2022</a:t>
            </a:fld>
            <a:endParaRPr lang="en-US" dirty="0"/>
          </a:p>
        </p:txBody>
      </p:sp>
      <p:sp>
        <p:nvSpPr>
          <p:cNvPr id="3" name="Footer Placeholder 2">
            <a:extLst>
              <a:ext uri="{FF2B5EF4-FFF2-40B4-BE49-F238E27FC236}">
                <a16:creationId xmlns:a16="http://schemas.microsoft.com/office/drawing/2014/main" id="{DFA33F04-8E0A-4165-930C-527D781A7D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062F57B-BEB6-4973-A362-38F638E0D05C}"/>
              </a:ext>
            </a:extLst>
          </p:cNvPr>
          <p:cNvSpPr>
            <a:spLocks noGrp="1"/>
          </p:cNvSpPr>
          <p:nvPr>
            <p:ph type="sldNum" sz="quarter" idx="12"/>
          </p:nvPr>
        </p:nvSpPr>
        <p:spPr/>
        <p:txBody>
          <a:bodyPr/>
          <a:lstStyle/>
          <a:p>
            <a:fld id="{E1076ED0-0DB3-4879-AAE5-5C20D22C1DF4}" type="slidenum">
              <a:rPr lang="en-US" smtClean="0"/>
              <a:t>‹#›</a:t>
            </a:fld>
            <a:endParaRPr lang="en-US" dirty="0"/>
          </a:p>
        </p:txBody>
      </p:sp>
    </p:spTree>
    <p:extLst>
      <p:ext uri="{BB962C8B-B14F-4D97-AF65-F5344CB8AC3E}">
        <p14:creationId xmlns:p14="http://schemas.microsoft.com/office/powerpoint/2010/main" val="13590860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FAC90-C2CA-44DD-8EF8-20BDD6724247}"/>
              </a:ext>
            </a:extLst>
          </p:cNvPr>
          <p:cNvSpPr>
            <a:spLocks noGrp="1"/>
          </p:cNvSpPr>
          <p:nvPr>
            <p:ph type="title"/>
          </p:nvPr>
        </p:nvSpPr>
        <p:spPr>
          <a:xfrm>
            <a:off x="397764" y="787068"/>
            <a:ext cx="3236540" cy="2223152"/>
          </a:xfrm>
        </p:spPr>
        <p:txBody>
          <a:bodyPr anchor="b">
            <a:noAutofit/>
          </a:bodyPr>
          <a:lstStyle>
            <a:lvl1pPr>
              <a:defRPr sz="27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EE915FB-D5F4-4CAD-AE70-3644E81802E6}"/>
              </a:ext>
            </a:extLst>
          </p:cNvPr>
          <p:cNvSpPr>
            <a:spLocks noGrp="1"/>
          </p:cNvSpPr>
          <p:nvPr>
            <p:ph idx="1"/>
          </p:nvPr>
        </p:nvSpPr>
        <p:spPr>
          <a:xfrm>
            <a:off x="3887391" y="987426"/>
            <a:ext cx="4065065" cy="4873625"/>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7374DA3-3BAC-4045-825F-B3C27B89736B}"/>
              </a:ext>
            </a:extLst>
          </p:cNvPr>
          <p:cNvSpPr>
            <a:spLocks noGrp="1"/>
          </p:cNvSpPr>
          <p:nvPr>
            <p:ph type="body" sz="half" idx="2"/>
          </p:nvPr>
        </p:nvSpPr>
        <p:spPr>
          <a:xfrm>
            <a:off x="397764" y="3429000"/>
            <a:ext cx="3236540" cy="2439988"/>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45A0D65-0423-4E45-947A-E08C8569F15F}"/>
              </a:ext>
            </a:extLst>
          </p:cNvPr>
          <p:cNvSpPr>
            <a:spLocks noGrp="1"/>
          </p:cNvSpPr>
          <p:nvPr>
            <p:ph type="dt" sz="half" idx="10"/>
          </p:nvPr>
        </p:nvSpPr>
        <p:spPr/>
        <p:txBody>
          <a:bodyPr/>
          <a:lstStyle/>
          <a:p>
            <a:fld id="{EB6FD34C-1867-42A9-AC54-D15ADD8A65E7}" type="datetime1">
              <a:rPr lang="en-US" smtClean="0"/>
              <a:t>5/8/2022</a:t>
            </a:fld>
            <a:endParaRPr lang="en-US" dirty="0"/>
          </a:p>
        </p:txBody>
      </p:sp>
      <p:sp>
        <p:nvSpPr>
          <p:cNvPr id="6" name="Footer Placeholder 5">
            <a:extLst>
              <a:ext uri="{FF2B5EF4-FFF2-40B4-BE49-F238E27FC236}">
                <a16:creationId xmlns:a16="http://schemas.microsoft.com/office/drawing/2014/main" id="{27E6FBD0-E49F-4DE6-9264-CEDB9BAA01C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816B246-A768-4B2D-96C6-9F417852636C}"/>
              </a:ext>
            </a:extLst>
          </p:cNvPr>
          <p:cNvSpPr>
            <a:spLocks noGrp="1"/>
          </p:cNvSpPr>
          <p:nvPr>
            <p:ph type="sldNum" sz="quarter" idx="12"/>
          </p:nvPr>
        </p:nvSpPr>
        <p:spPr/>
        <p:txBody>
          <a:bodyPr/>
          <a:lstStyle/>
          <a:p>
            <a:fld id="{E1076ED0-0DB3-4879-AAE5-5C20D22C1DF4}" type="slidenum">
              <a:rPr lang="en-US" smtClean="0"/>
              <a:t>‹#›</a:t>
            </a:fld>
            <a:endParaRPr lang="en-US" dirty="0"/>
          </a:p>
        </p:txBody>
      </p:sp>
      <p:grpSp>
        <p:nvGrpSpPr>
          <p:cNvPr id="8" name="Graphic 78">
            <a:extLst>
              <a:ext uri="{FF2B5EF4-FFF2-40B4-BE49-F238E27FC236}">
                <a16:creationId xmlns:a16="http://schemas.microsoft.com/office/drawing/2014/main" id="{839DB371-B90D-44CB-A4AF-C7BDBFD0A877}"/>
              </a:ext>
              <a:ext uri="{C183D7F6-B498-43B3-948B-1728B52AA6E4}">
                <adec:decorative xmlns:adec="http://schemas.microsoft.com/office/drawing/2017/decorative" val="1"/>
              </a:ext>
            </a:extLst>
          </p:cNvPr>
          <p:cNvGrpSpPr/>
          <p:nvPr/>
        </p:nvGrpSpPr>
        <p:grpSpPr>
          <a:xfrm>
            <a:off x="397669" y="3193469"/>
            <a:ext cx="729181" cy="45719"/>
            <a:chOff x="4886325" y="3371754"/>
            <a:chExt cx="2418492" cy="113728"/>
          </a:xfrm>
          <a:solidFill>
            <a:schemeClr val="accent1"/>
          </a:solidFill>
        </p:grpSpPr>
        <p:sp>
          <p:nvSpPr>
            <p:cNvPr id="9" name="Graphic 78">
              <a:extLst>
                <a:ext uri="{FF2B5EF4-FFF2-40B4-BE49-F238E27FC236}">
                  <a16:creationId xmlns:a16="http://schemas.microsoft.com/office/drawing/2014/main" id="{0C845011-2FC2-40F7-B0C6-49CBBA72B9C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sz="1350" dirty="0"/>
            </a:p>
          </p:txBody>
        </p:sp>
        <p:grpSp>
          <p:nvGrpSpPr>
            <p:cNvPr id="10" name="Graphic 78">
              <a:extLst>
                <a:ext uri="{FF2B5EF4-FFF2-40B4-BE49-F238E27FC236}">
                  <a16:creationId xmlns:a16="http://schemas.microsoft.com/office/drawing/2014/main" id="{82BC78B8-5139-436F-AD47-3CC03903FDDC}"/>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F9DC17BA-1278-45C9-B1BF-B9F1518E1F29}"/>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sz="1350" dirty="0"/>
              </a:p>
            </p:txBody>
          </p:sp>
          <p:sp>
            <p:nvSpPr>
              <p:cNvPr id="12" name="Graphic 78">
                <a:extLst>
                  <a:ext uri="{FF2B5EF4-FFF2-40B4-BE49-F238E27FC236}">
                    <a16:creationId xmlns:a16="http://schemas.microsoft.com/office/drawing/2014/main" id="{99637B9F-CC26-4669-81F0-A942B4F72D61}"/>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sz="1350" dirty="0"/>
              </a:p>
            </p:txBody>
          </p:sp>
          <p:sp>
            <p:nvSpPr>
              <p:cNvPr id="13" name="Graphic 78">
                <a:extLst>
                  <a:ext uri="{FF2B5EF4-FFF2-40B4-BE49-F238E27FC236}">
                    <a16:creationId xmlns:a16="http://schemas.microsoft.com/office/drawing/2014/main" id="{2BB8F115-0030-47B4-BAF4-C15D1EA27B11}"/>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sz="1350" dirty="0"/>
              </a:p>
            </p:txBody>
          </p:sp>
          <p:sp>
            <p:nvSpPr>
              <p:cNvPr id="14" name="Graphic 78">
                <a:extLst>
                  <a:ext uri="{FF2B5EF4-FFF2-40B4-BE49-F238E27FC236}">
                    <a16:creationId xmlns:a16="http://schemas.microsoft.com/office/drawing/2014/main" id="{662F9949-4F1A-4708-824B-E876E9BEDA1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sz="1350" dirty="0"/>
              </a:p>
            </p:txBody>
          </p:sp>
        </p:grpSp>
      </p:grpSp>
    </p:spTree>
    <p:extLst>
      <p:ext uri="{BB962C8B-B14F-4D97-AF65-F5344CB8AC3E}">
        <p14:creationId xmlns:p14="http://schemas.microsoft.com/office/powerpoint/2010/main" val="929572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CB0C8-915E-4BF2-976E-B8D7EDC591F9}"/>
              </a:ext>
            </a:extLst>
          </p:cNvPr>
          <p:cNvSpPr>
            <a:spLocks noGrp="1"/>
          </p:cNvSpPr>
          <p:nvPr>
            <p:ph type="title"/>
          </p:nvPr>
        </p:nvSpPr>
        <p:spPr>
          <a:xfrm>
            <a:off x="397764" y="787068"/>
            <a:ext cx="2949178" cy="2223152"/>
          </a:xfrm>
        </p:spPr>
        <p:txBody>
          <a:bodyPr anchor="b">
            <a:noAutofit/>
          </a:bodyPr>
          <a:lstStyle>
            <a:lvl1pPr>
              <a:defRPr sz="27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710714E6-8E50-4B50-A2E0-F9D20155EB9B}"/>
              </a:ext>
            </a:extLst>
          </p:cNvPr>
          <p:cNvSpPr>
            <a:spLocks noGrp="1"/>
          </p:cNvSpPr>
          <p:nvPr>
            <p:ph type="pic" idx="1"/>
          </p:nvPr>
        </p:nvSpPr>
        <p:spPr>
          <a:xfrm>
            <a:off x="3887391" y="987426"/>
            <a:ext cx="4065065"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a:extLst>
              <a:ext uri="{FF2B5EF4-FFF2-40B4-BE49-F238E27FC236}">
                <a16:creationId xmlns:a16="http://schemas.microsoft.com/office/drawing/2014/main" id="{E0D67A6C-5CA5-4EF0-B1C4-ED85FF255AE3}"/>
              </a:ext>
            </a:extLst>
          </p:cNvPr>
          <p:cNvSpPr>
            <a:spLocks noGrp="1"/>
          </p:cNvSpPr>
          <p:nvPr>
            <p:ph type="body" sz="half" idx="2"/>
          </p:nvPr>
        </p:nvSpPr>
        <p:spPr>
          <a:xfrm>
            <a:off x="397764" y="3429001"/>
            <a:ext cx="2949178" cy="2439987"/>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1C76474-31D4-4567-B4EC-B6AF24488AE7}"/>
              </a:ext>
            </a:extLst>
          </p:cNvPr>
          <p:cNvSpPr>
            <a:spLocks noGrp="1"/>
          </p:cNvSpPr>
          <p:nvPr>
            <p:ph type="dt" sz="half" idx="10"/>
          </p:nvPr>
        </p:nvSpPr>
        <p:spPr/>
        <p:txBody>
          <a:bodyPr/>
          <a:lstStyle/>
          <a:p>
            <a:fld id="{336133E9-A654-4C17-8C3C-DDCAC83D6EBF}" type="datetime1">
              <a:rPr lang="en-US" smtClean="0"/>
              <a:t>5/8/2022</a:t>
            </a:fld>
            <a:endParaRPr lang="en-US" dirty="0"/>
          </a:p>
        </p:txBody>
      </p:sp>
      <p:sp>
        <p:nvSpPr>
          <p:cNvPr id="6" name="Footer Placeholder 5">
            <a:extLst>
              <a:ext uri="{FF2B5EF4-FFF2-40B4-BE49-F238E27FC236}">
                <a16:creationId xmlns:a16="http://schemas.microsoft.com/office/drawing/2014/main" id="{5C902DE0-33F5-4372-8EB5-F5746D344A5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5C5C2EF-849D-4B2C-8ED6-D26553657DBA}"/>
              </a:ext>
            </a:extLst>
          </p:cNvPr>
          <p:cNvSpPr>
            <a:spLocks noGrp="1"/>
          </p:cNvSpPr>
          <p:nvPr>
            <p:ph type="sldNum" sz="quarter" idx="12"/>
          </p:nvPr>
        </p:nvSpPr>
        <p:spPr/>
        <p:txBody>
          <a:bodyPr/>
          <a:lstStyle/>
          <a:p>
            <a:fld id="{E1076ED0-0DB3-4879-AAE5-5C20D22C1DF4}" type="slidenum">
              <a:rPr lang="en-US" smtClean="0"/>
              <a:t>‹#›</a:t>
            </a:fld>
            <a:endParaRPr lang="en-US" dirty="0"/>
          </a:p>
        </p:txBody>
      </p:sp>
      <p:grpSp>
        <p:nvGrpSpPr>
          <p:cNvPr id="8" name="Graphic 78">
            <a:extLst>
              <a:ext uri="{FF2B5EF4-FFF2-40B4-BE49-F238E27FC236}">
                <a16:creationId xmlns:a16="http://schemas.microsoft.com/office/drawing/2014/main" id="{7627CBC2-9DC2-4EE8-A2D5-849E30F22017}"/>
              </a:ext>
              <a:ext uri="{C183D7F6-B498-43B3-948B-1728B52AA6E4}">
                <adec:decorative xmlns:adec="http://schemas.microsoft.com/office/drawing/2017/decorative" val="1"/>
              </a:ext>
            </a:extLst>
          </p:cNvPr>
          <p:cNvGrpSpPr/>
          <p:nvPr/>
        </p:nvGrpSpPr>
        <p:grpSpPr>
          <a:xfrm>
            <a:off x="397669" y="3193469"/>
            <a:ext cx="729181" cy="45719"/>
            <a:chOff x="4886325" y="3371754"/>
            <a:chExt cx="2418492" cy="113728"/>
          </a:xfrm>
          <a:solidFill>
            <a:schemeClr val="accent1"/>
          </a:solidFill>
        </p:grpSpPr>
        <p:sp>
          <p:nvSpPr>
            <p:cNvPr id="9" name="Graphic 78">
              <a:extLst>
                <a:ext uri="{FF2B5EF4-FFF2-40B4-BE49-F238E27FC236}">
                  <a16:creationId xmlns:a16="http://schemas.microsoft.com/office/drawing/2014/main" id="{9FB4AEFC-63AB-4831-8EC1-E8145604D8D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sz="1350" dirty="0"/>
            </a:p>
          </p:txBody>
        </p:sp>
        <p:grpSp>
          <p:nvGrpSpPr>
            <p:cNvPr id="10" name="Graphic 78">
              <a:extLst>
                <a:ext uri="{FF2B5EF4-FFF2-40B4-BE49-F238E27FC236}">
                  <a16:creationId xmlns:a16="http://schemas.microsoft.com/office/drawing/2014/main" id="{811E1337-D5DA-408D-91F3-A6A35FCDD0B9}"/>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1E473FA4-FD80-4D04-AAC5-63B9A4D80778}"/>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sz="1350" dirty="0"/>
              </a:p>
            </p:txBody>
          </p:sp>
          <p:sp>
            <p:nvSpPr>
              <p:cNvPr id="12" name="Graphic 78">
                <a:extLst>
                  <a:ext uri="{FF2B5EF4-FFF2-40B4-BE49-F238E27FC236}">
                    <a16:creationId xmlns:a16="http://schemas.microsoft.com/office/drawing/2014/main" id="{FCB457B9-48DE-4921-8C3F-996598075B1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sz="1350" dirty="0"/>
              </a:p>
            </p:txBody>
          </p:sp>
          <p:sp>
            <p:nvSpPr>
              <p:cNvPr id="13" name="Graphic 78">
                <a:extLst>
                  <a:ext uri="{FF2B5EF4-FFF2-40B4-BE49-F238E27FC236}">
                    <a16:creationId xmlns:a16="http://schemas.microsoft.com/office/drawing/2014/main" id="{53C9DB95-9A61-4553-8D82-D2BE26FCBC6E}"/>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sz="1350" dirty="0"/>
              </a:p>
            </p:txBody>
          </p:sp>
          <p:sp>
            <p:nvSpPr>
              <p:cNvPr id="14" name="Graphic 78">
                <a:extLst>
                  <a:ext uri="{FF2B5EF4-FFF2-40B4-BE49-F238E27FC236}">
                    <a16:creationId xmlns:a16="http://schemas.microsoft.com/office/drawing/2014/main" id="{0EAE371F-24C9-4738-834F-FAF5A5C9ACE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sz="1350" dirty="0"/>
              </a:p>
            </p:txBody>
          </p:sp>
        </p:grpSp>
      </p:grpSp>
    </p:spTree>
    <p:extLst>
      <p:ext uri="{BB962C8B-B14F-4D97-AF65-F5344CB8AC3E}">
        <p14:creationId xmlns:p14="http://schemas.microsoft.com/office/powerpoint/2010/main" val="41427574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9F2C5-A3FC-44EF-BA15-CEC83C83D67C}"/>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5040D3-67DB-455C-AD79-49E185DB63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B2B07A-258E-42DD-9A68-2C76F7D54040}"/>
              </a:ext>
            </a:extLst>
          </p:cNvPr>
          <p:cNvSpPr>
            <a:spLocks noGrp="1"/>
          </p:cNvSpPr>
          <p:nvPr>
            <p:ph type="dt" sz="half" idx="10"/>
          </p:nvPr>
        </p:nvSpPr>
        <p:spPr/>
        <p:txBody>
          <a:bodyPr/>
          <a:lstStyle/>
          <a:p>
            <a:fld id="{A4649BD0-10DB-43E7-8F22-40B3D51B8FC3}" type="datetime1">
              <a:rPr lang="en-US" smtClean="0"/>
              <a:t>5/8/2022</a:t>
            </a:fld>
            <a:endParaRPr lang="en-US" dirty="0"/>
          </a:p>
        </p:txBody>
      </p:sp>
      <p:sp>
        <p:nvSpPr>
          <p:cNvPr id="5" name="Footer Placeholder 4">
            <a:extLst>
              <a:ext uri="{FF2B5EF4-FFF2-40B4-BE49-F238E27FC236}">
                <a16:creationId xmlns:a16="http://schemas.microsoft.com/office/drawing/2014/main" id="{7C01E9BC-3BB8-40CD-9294-59A2E59E1BE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413979D-5589-4770-9D29-046F2B506C33}"/>
              </a:ext>
            </a:extLst>
          </p:cNvPr>
          <p:cNvSpPr>
            <a:spLocks noGrp="1"/>
          </p:cNvSpPr>
          <p:nvPr>
            <p:ph type="sldNum" sz="quarter" idx="12"/>
          </p:nvPr>
        </p:nvSpPr>
        <p:spPr/>
        <p:txBody>
          <a:bodyPr/>
          <a:lstStyle/>
          <a:p>
            <a:fld id="{E1076ED0-0DB3-4879-AAE5-5C20D22C1DF4}" type="slidenum">
              <a:rPr lang="en-US" smtClean="0"/>
              <a:t>‹#›</a:t>
            </a:fld>
            <a:endParaRPr lang="en-US" dirty="0"/>
          </a:p>
        </p:txBody>
      </p:sp>
      <p:grpSp>
        <p:nvGrpSpPr>
          <p:cNvPr id="7" name="Graphic 78">
            <a:extLst>
              <a:ext uri="{FF2B5EF4-FFF2-40B4-BE49-F238E27FC236}">
                <a16:creationId xmlns:a16="http://schemas.microsoft.com/office/drawing/2014/main" id="{12EF7969-DB38-4989-A65C-9D190A245515}"/>
              </a:ext>
              <a:ext uri="{C183D7F6-B498-43B3-948B-1728B52AA6E4}">
                <adec:decorative xmlns:adec="http://schemas.microsoft.com/office/drawing/2017/decorative" val="1"/>
              </a:ext>
            </a:extLst>
          </p:cNvPr>
          <p:cNvGrpSpPr/>
          <p:nvPr/>
        </p:nvGrpSpPr>
        <p:grpSpPr>
          <a:xfrm>
            <a:off x="397669" y="2333457"/>
            <a:ext cx="729181" cy="45719"/>
            <a:chOff x="4886325" y="3371754"/>
            <a:chExt cx="2418492" cy="113728"/>
          </a:xfrm>
          <a:solidFill>
            <a:schemeClr val="accent1"/>
          </a:solidFill>
        </p:grpSpPr>
        <p:sp>
          <p:nvSpPr>
            <p:cNvPr id="8" name="Graphic 78">
              <a:extLst>
                <a:ext uri="{FF2B5EF4-FFF2-40B4-BE49-F238E27FC236}">
                  <a16:creationId xmlns:a16="http://schemas.microsoft.com/office/drawing/2014/main" id="{2145BE25-C437-45FE-A3D3-BBAAF108CC9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sz="1350" dirty="0"/>
            </a:p>
          </p:txBody>
        </p:sp>
        <p:grpSp>
          <p:nvGrpSpPr>
            <p:cNvPr id="9" name="Graphic 78">
              <a:extLst>
                <a:ext uri="{FF2B5EF4-FFF2-40B4-BE49-F238E27FC236}">
                  <a16:creationId xmlns:a16="http://schemas.microsoft.com/office/drawing/2014/main" id="{4A9D0FA0-682C-4076-B779-D865AEEFC66C}"/>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AB60163C-1A2D-4F00-BC61-8A3C11E2D2BE}"/>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sz="1350" dirty="0"/>
              </a:p>
            </p:txBody>
          </p:sp>
          <p:sp>
            <p:nvSpPr>
              <p:cNvPr id="11" name="Graphic 78">
                <a:extLst>
                  <a:ext uri="{FF2B5EF4-FFF2-40B4-BE49-F238E27FC236}">
                    <a16:creationId xmlns:a16="http://schemas.microsoft.com/office/drawing/2014/main" id="{3FF8D873-9CF9-4A0A-A7B8-875C0B8233D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sz="1350" dirty="0"/>
              </a:p>
            </p:txBody>
          </p:sp>
          <p:sp>
            <p:nvSpPr>
              <p:cNvPr id="12" name="Graphic 78">
                <a:extLst>
                  <a:ext uri="{FF2B5EF4-FFF2-40B4-BE49-F238E27FC236}">
                    <a16:creationId xmlns:a16="http://schemas.microsoft.com/office/drawing/2014/main" id="{2B645470-F624-4417-A8A4-FC242E43C9DB}"/>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sz="1350" dirty="0"/>
              </a:p>
            </p:txBody>
          </p:sp>
          <p:sp>
            <p:nvSpPr>
              <p:cNvPr id="13" name="Graphic 78">
                <a:extLst>
                  <a:ext uri="{FF2B5EF4-FFF2-40B4-BE49-F238E27FC236}">
                    <a16:creationId xmlns:a16="http://schemas.microsoft.com/office/drawing/2014/main" id="{ECC7EFEF-6B2A-4210-9275-0077ACF2827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sz="1350" dirty="0"/>
              </a:p>
            </p:txBody>
          </p:sp>
        </p:grpSp>
      </p:grpSp>
    </p:spTree>
    <p:extLst>
      <p:ext uri="{BB962C8B-B14F-4D97-AF65-F5344CB8AC3E}">
        <p14:creationId xmlns:p14="http://schemas.microsoft.com/office/powerpoint/2010/main" val="1356837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6693CD-CB65-4F37-A6DA-F300B93C14D9}"/>
              </a:ext>
            </a:extLst>
          </p:cNvPr>
          <p:cNvSpPr>
            <a:spLocks noGrp="1"/>
          </p:cNvSpPr>
          <p:nvPr>
            <p:ph type="title" orient="vert"/>
          </p:nvPr>
        </p:nvSpPr>
        <p:spPr>
          <a:xfrm>
            <a:off x="5980781" y="787068"/>
            <a:ext cx="1971675" cy="538989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448D117-7AE6-4831-9867-5145F64A0C24}"/>
              </a:ext>
            </a:extLst>
          </p:cNvPr>
          <p:cNvSpPr>
            <a:spLocks noGrp="1"/>
          </p:cNvSpPr>
          <p:nvPr>
            <p:ph type="body" orient="vert" idx="1"/>
          </p:nvPr>
        </p:nvSpPr>
        <p:spPr>
          <a:xfrm>
            <a:off x="394289" y="787068"/>
            <a:ext cx="5279552" cy="538989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4988CF8-397F-485E-8081-AFA4DADD440C}"/>
              </a:ext>
            </a:extLst>
          </p:cNvPr>
          <p:cNvSpPr>
            <a:spLocks noGrp="1"/>
          </p:cNvSpPr>
          <p:nvPr>
            <p:ph type="dt" sz="half" idx="10"/>
          </p:nvPr>
        </p:nvSpPr>
        <p:spPr/>
        <p:txBody>
          <a:bodyPr/>
          <a:lstStyle/>
          <a:p>
            <a:fld id="{0A16C79C-F566-427A-93F6-434A4E613134}" type="datetime1">
              <a:rPr lang="en-US" smtClean="0"/>
              <a:t>5/8/2022</a:t>
            </a:fld>
            <a:endParaRPr lang="en-US" dirty="0"/>
          </a:p>
        </p:txBody>
      </p:sp>
      <p:sp>
        <p:nvSpPr>
          <p:cNvPr id="5" name="Footer Placeholder 4">
            <a:extLst>
              <a:ext uri="{FF2B5EF4-FFF2-40B4-BE49-F238E27FC236}">
                <a16:creationId xmlns:a16="http://schemas.microsoft.com/office/drawing/2014/main" id="{83CE4773-4660-4F21-83CF-1A449395BB9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5B59537-EB47-40FA-893E-785D6FE00A5C}"/>
              </a:ext>
            </a:extLst>
          </p:cNvPr>
          <p:cNvSpPr>
            <a:spLocks noGrp="1"/>
          </p:cNvSpPr>
          <p:nvPr>
            <p:ph type="sldNum" sz="quarter" idx="12"/>
          </p:nvPr>
        </p:nvSpPr>
        <p:spPr/>
        <p:txBody>
          <a:bodyPr/>
          <a:lstStyle/>
          <a:p>
            <a:fld id="{E1076ED0-0DB3-4879-AAE5-5C20D22C1DF4}" type="slidenum">
              <a:rPr lang="en-US" smtClean="0"/>
              <a:t>‹#›</a:t>
            </a:fld>
            <a:endParaRPr lang="en-US" dirty="0"/>
          </a:p>
        </p:txBody>
      </p:sp>
      <p:grpSp>
        <p:nvGrpSpPr>
          <p:cNvPr id="7" name="Graphic 78">
            <a:extLst>
              <a:ext uri="{FF2B5EF4-FFF2-40B4-BE49-F238E27FC236}">
                <a16:creationId xmlns:a16="http://schemas.microsoft.com/office/drawing/2014/main" id="{588F505F-2957-41FC-9AAA-962853A6719E}"/>
              </a:ext>
              <a:ext uri="{C183D7F6-B498-43B3-948B-1728B52AA6E4}">
                <adec:decorative xmlns:adec="http://schemas.microsoft.com/office/drawing/2017/decorative" val="1"/>
              </a:ext>
            </a:extLst>
          </p:cNvPr>
          <p:cNvGrpSpPr/>
          <p:nvPr/>
        </p:nvGrpSpPr>
        <p:grpSpPr>
          <a:xfrm rot="5400000">
            <a:off x="5341191" y="1256044"/>
            <a:ext cx="972241" cy="34289"/>
            <a:chOff x="4886325" y="3371754"/>
            <a:chExt cx="2418492" cy="113728"/>
          </a:xfrm>
          <a:solidFill>
            <a:schemeClr val="accent1"/>
          </a:solidFill>
        </p:grpSpPr>
        <p:sp>
          <p:nvSpPr>
            <p:cNvPr id="8" name="Graphic 78">
              <a:extLst>
                <a:ext uri="{FF2B5EF4-FFF2-40B4-BE49-F238E27FC236}">
                  <a16:creationId xmlns:a16="http://schemas.microsoft.com/office/drawing/2014/main" id="{091A36EB-8545-4EFE-B619-165D36D644D1}"/>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sz="1350" dirty="0"/>
            </a:p>
          </p:txBody>
        </p:sp>
        <p:grpSp>
          <p:nvGrpSpPr>
            <p:cNvPr id="9" name="Graphic 78">
              <a:extLst>
                <a:ext uri="{FF2B5EF4-FFF2-40B4-BE49-F238E27FC236}">
                  <a16:creationId xmlns:a16="http://schemas.microsoft.com/office/drawing/2014/main" id="{8D075D29-6706-486B-A55A-13866882BA88}"/>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FAE751A-10F0-48F2-BBC3-D2FE499B34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sz="1350" dirty="0"/>
              </a:p>
            </p:txBody>
          </p:sp>
          <p:sp>
            <p:nvSpPr>
              <p:cNvPr id="11" name="Graphic 78">
                <a:extLst>
                  <a:ext uri="{FF2B5EF4-FFF2-40B4-BE49-F238E27FC236}">
                    <a16:creationId xmlns:a16="http://schemas.microsoft.com/office/drawing/2014/main" id="{52289CAF-683C-4BCC-8AA5-95A3BF799B0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sz="1350" dirty="0"/>
              </a:p>
            </p:txBody>
          </p:sp>
          <p:sp>
            <p:nvSpPr>
              <p:cNvPr id="12" name="Graphic 78">
                <a:extLst>
                  <a:ext uri="{FF2B5EF4-FFF2-40B4-BE49-F238E27FC236}">
                    <a16:creationId xmlns:a16="http://schemas.microsoft.com/office/drawing/2014/main" id="{3BC8403A-C46F-4DA1-A015-00A80215F289}"/>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sz="1350" dirty="0"/>
              </a:p>
            </p:txBody>
          </p:sp>
          <p:sp>
            <p:nvSpPr>
              <p:cNvPr id="13" name="Graphic 78">
                <a:extLst>
                  <a:ext uri="{FF2B5EF4-FFF2-40B4-BE49-F238E27FC236}">
                    <a16:creationId xmlns:a16="http://schemas.microsoft.com/office/drawing/2014/main" id="{A797D957-3A2C-42DF-B73E-CBB47BE036B7}"/>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sz="1350" dirty="0"/>
              </a:p>
            </p:txBody>
          </p:sp>
        </p:grpSp>
      </p:grpSp>
    </p:spTree>
    <p:extLst>
      <p:ext uri="{BB962C8B-B14F-4D97-AF65-F5344CB8AC3E}">
        <p14:creationId xmlns:p14="http://schemas.microsoft.com/office/powerpoint/2010/main" val="1938491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5/8/2022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90106822"/>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5/8/2022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05190755"/>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5/8/2022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14953644"/>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5/8/2022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91874589"/>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50ACC7-3908-4E49-80D3-73D7F0FDBFDE}" type="datetimeFigureOut">
              <a:rPr lang="en-US" smtClean="0">
                <a:solidFill>
                  <a:prstClr val="black">
                    <a:tint val="75000"/>
                  </a:prstClr>
                </a:solidFill>
              </a:rPr>
              <a:pPr/>
              <a:t>5/8/2022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20606408"/>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350ACC7-3908-4E49-80D3-73D7F0FDBFDE}" type="datetimeFigureOut">
              <a:rPr lang="en-US" smtClean="0">
                <a:solidFill>
                  <a:prstClr val="black">
                    <a:tint val="75000"/>
                  </a:prstClr>
                </a:solidFill>
              </a:rPr>
              <a:pPr/>
              <a:t>5/8/2022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55301631"/>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0ACC7-3908-4E49-80D3-73D7F0FDBFDE}" type="datetimeFigureOut">
              <a:rPr lang="en-US" smtClean="0">
                <a:solidFill>
                  <a:prstClr val="black">
                    <a:tint val="75000"/>
                  </a:prstClr>
                </a:solidFill>
              </a:rPr>
              <a:pPr/>
              <a:t>5/8/2022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04234285"/>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5/8/2022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38426015"/>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5/8/2022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08433923"/>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5/8/2022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4742896"/>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5/8/2022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7302668"/>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435959F4-53DA-47FF-BC24-1E5B75C69876}"/>
              </a:ext>
            </a:extLst>
          </p:cNvPr>
          <p:cNvSpPr/>
          <p:nvPr/>
        </p:nvSpPr>
        <p:spPr>
          <a:xfrm>
            <a:off x="7314772" y="5516668"/>
            <a:ext cx="1829228"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grpSp>
        <p:nvGrpSpPr>
          <p:cNvPr id="20" name="Group 19">
            <a:extLst>
              <a:ext uri="{FF2B5EF4-FFF2-40B4-BE49-F238E27FC236}">
                <a16:creationId xmlns:a16="http://schemas.microsoft.com/office/drawing/2014/main" id="{A7CF83E8-F6F0-41E3-B580-7412A04DDFB5}"/>
              </a:ext>
            </a:extLst>
          </p:cNvPr>
          <p:cNvGrpSpPr/>
          <p:nvPr/>
        </p:nvGrpSpPr>
        <p:grpSpPr>
          <a:xfrm>
            <a:off x="8076920" y="5188082"/>
            <a:ext cx="664606" cy="802497"/>
            <a:chOff x="10948005" y="3272152"/>
            <a:chExt cx="868640" cy="786648"/>
          </a:xfrm>
          <a:solidFill>
            <a:schemeClr val="accent1"/>
          </a:solidFill>
        </p:grpSpPr>
        <p:sp>
          <p:nvSpPr>
            <p:cNvPr id="21" name="Freeform: Shape 20">
              <a:extLst>
                <a:ext uri="{FF2B5EF4-FFF2-40B4-BE49-F238E27FC236}">
                  <a16:creationId xmlns:a16="http://schemas.microsoft.com/office/drawing/2014/main" id="{1A0B6DBB-705D-48D0-842C-F9DFA7684D19}"/>
                </a:ext>
              </a:extLst>
            </p:cNvPr>
            <p:cNvSpPr/>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22" name="Freeform: Shape 21">
              <a:extLst>
                <a:ext uri="{FF2B5EF4-FFF2-40B4-BE49-F238E27FC236}">
                  <a16:creationId xmlns:a16="http://schemas.microsoft.com/office/drawing/2014/main" id="{C194A764-16E1-4D0D-9357-76F80E6086C0}"/>
                </a:ext>
              </a:extLst>
            </p:cNvPr>
            <p:cNvSpPr/>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23" name="Freeform: Shape 22">
              <a:extLst>
                <a:ext uri="{FF2B5EF4-FFF2-40B4-BE49-F238E27FC236}">
                  <a16:creationId xmlns:a16="http://schemas.microsoft.com/office/drawing/2014/main" id="{115B7F3F-A40D-4F24-8536-E2420B433211}"/>
                </a:ext>
              </a:extLst>
            </p:cNvPr>
            <p:cNvSpPr/>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24" name="Graphic 12">
              <a:extLst>
                <a:ext uri="{FF2B5EF4-FFF2-40B4-BE49-F238E27FC236}">
                  <a16:creationId xmlns:a16="http://schemas.microsoft.com/office/drawing/2014/main" id="{CEF42844-A829-4ED2-A360-63BB2A7C45EE}"/>
                </a:ext>
              </a:extLst>
            </p:cNvPr>
            <p:cNvSpPr/>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sz="1350" dirty="0"/>
            </a:p>
          </p:txBody>
        </p:sp>
        <p:sp>
          <p:nvSpPr>
            <p:cNvPr id="25" name="Graphic 15">
              <a:extLst>
                <a:ext uri="{FF2B5EF4-FFF2-40B4-BE49-F238E27FC236}">
                  <a16:creationId xmlns:a16="http://schemas.microsoft.com/office/drawing/2014/main" id="{57B23B52-A1C3-44EF-BC11-9094A0DA11AB}"/>
                </a:ext>
              </a:extLst>
            </p:cNvPr>
            <p:cNvSpPr/>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sz="1350" dirty="0"/>
            </a:p>
          </p:txBody>
        </p:sp>
        <p:sp>
          <p:nvSpPr>
            <p:cNvPr id="26" name="Graphic 15">
              <a:extLst>
                <a:ext uri="{FF2B5EF4-FFF2-40B4-BE49-F238E27FC236}">
                  <a16:creationId xmlns:a16="http://schemas.microsoft.com/office/drawing/2014/main" id="{064E08E5-DA92-4CF2-A0BF-E341800227B2}"/>
                </a:ext>
              </a:extLst>
            </p:cNvPr>
            <p:cNvSpPr/>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sz="1350" dirty="0"/>
            </a:p>
          </p:txBody>
        </p:sp>
        <p:sp>
          <p:nvSpPr>
            <p:cNvPr id="27" name="Freeform: Shape 26">
              <a:extLst>
                <a:ext uri="{FF2B5EF4-FFF2-40B4-BE49-F238E27FC236}">
                  <a16:creationId xmlns:a16="http://schemas.microsoft.com/office/drawing/2014/main" id="{7A222560-E657-4CAE-B667-7BE9E224B244}"/>
                </a:ext>
              </a:extLst>
            </p:cNvPr>
            <p:cNvSpPr/>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8" name="Freeform: Shape 7">
            <a:extLst>
              <a:ext uri="{FF2B5EF4-FFF2-40B4-BE49-F238E27FC236}">
                <a16:creationId xmlns:a16="http://schemas.microsoft.com/office/drawing/2014/main" id="{59226104-0061-4319-8237-9C001BF85D49}"/>
              </a:ext>
            </a:extLst>
          </p:cNvPr>
          <p:cNvSpPr/>
          <p:nvPr/>
        </p:nvSpPr>
        <p:spPr>
          <a:xfrm rot="5400000">
            <a:off x="325722" y="-325721"/>
            <a:ext cx="1085312" cy="1736756"/>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2" name="Title Placeholder 1">
            <a:extLst>
              <a:ext uri="{FF2B5EF4-FFF2-40B4-BE49-F238E27FC236}">
                <a16:creationId xmlns:a16="http://schemas.microsoft.com/office/drawing/2014/main" id="{2D78318D-FE3E-41D7-9A8C-2065A2C46AF3}"/>
              </a:ext>
            </a:extLst>
          </p:cNvPr>
          <p:cNvSpPr>
            <a:spLocks noGrp="1"/>
          </p:cNvSpPr>
          <p:nvPr>
            <p:ph type="title"/>
          </p:nvPr>
        </p:nvSpPr>
        <p:spPr>
          <a:xfrm>
            <a:off x="394288" y="787069"/>
            <a:ext cx="7558168"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DB06718-79E7-4159-A003-F86FE7B3D829}"/>
              </a:ext>
            </a:extLst>
          </p:cNvPr>
          <p:cNvSpPr>
            <a:spLocks noGrp="1"/>
          </p:cNvSpPr>
          <p:nvPr>
            <p:ph type="body" idx="1"/>
          </p:nvPr>
        </p:nvSpPr>
        <p:spPr>
          <a:xfrm>
            <a:off x="394288" y="2521886"/>
            <a:ext cx="7558168" cy="35490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1F99FF-FFE2-431D-A0C8-A46C21712A20}"/>
              </a:ext>
            </a:extLst>
          </p:cNvPr>
          <p:cNvSpPr>
            <a:spLocks noGrp="1"/>
          </p:cNvSpPr>
          <p:nvPr>
            <p:ph type="dt" sz="half" idx="2"/>
          </p:nvPr>
        </p:nvSpPr>
        <p:spPr>
          <a:xfrm>
            <a:off x="394289" y="136526"/>
            <a:ext cx="2057400" cy="365125"/>
          </a:xfrm>
          <a:prstGeom prst="rect">
            <a:avLst/>
          </a:prstGeom>
        </p:spPr>
        <p:txBody>
          <a:bodyPr vert="horz" lIns="91440" tIns="45720" rIns="91440" bIns="45720" rtlCol="0" anchor="ctr"/>
          <a:lstStyle>
            <a:lvl1pPr algn="l">
              <a:defRPr sz="675" cap="none" spc="83" baseline="0">
                <a:solidFill>
                  <a:schemeClr val="tx1">
                    <a:lumMod val="65000"/>
                    <a:lumOff val="35000"/>
                  </a:schemeClr>
                </a:solidFill>
              </a:defRPr>
            </a:lvl1pPr>
          </a:lstStyle>
          <a:p>
            <a:fld id="{8769D389-4C4C-4FD7-9E6B-9F44477F0EB8}" type="datetime1">
              <a:rPr lang="en-US" smtClean="0"/>
              <a:t>5/8/2022</a:t>
            </a:fld>
            <a:endParaRPr lang="en-US" dirty="0"/>
          </a:p>
        </p:txBody>
      </p:sp>
      <p:sp>
        <p:nvSpPr>
          <p:cNvPr id="5" name="Footer Placeholder 4">
            <a:extLst>
              <a:ext uri="{FF2B5EF4-FFF2-40B4-BE49-F238E27FC236}">
                <a16:creationId xmlns:a16="http://schemas.microsoft.com/office/drawing/2014/main" id="{51C3547E-668D-4191-847C-7424F75496E6}"/>
              </a:ext>
            </a:extLst>
          </p:cNvPr>
          <p:cNvSpPr>
            <a:spLocks noGrp="1"/>
          </p:cNvSpPr>
          <p:nvPr>
            <p:ph type="ftr" sz="quarter" idx="3"/>
          </p:nvPr>
        </p:nvSpPr>
        <p:spPr>
          <a:xfrm>
            <a:off x="394289" y="6356351"/>
            <a:ext cx="2587994" cy="365125"/>
          </a:xfrm>
          <a:prstGeom prst="rect">
            <a:avLst/>
          </a:prstGeom>
        </p:spPr>
        <p:txBody>
          <a:bodyPr vert="horz" lIns="91440" tIns="45720" rIns="91440" bIns="45720" rtlCol="0" anchor="ctr"/>
          <a:lstStyle>
            <a:lvl1pPr algn="l">
              <a:defRPr sz="675" cap="none" spc="83" baseline="0">
                <a:solidFill>
                  <a:schemeClr val="tx1">
                    <a:lumMod val="65000"/>
                    <a:lumOff val="35000"/>
                  </a:schemeClr>
                </a:solidFill>
              </a:defRPr>
            </a:lvl1pPr>
          </a:lstStyle>
          <a:p>
            <a:endParaRPr lang="en-US" dirty="0"/>
          </a:p>
        </p:txBody>
      </p:sp>
      <p:sp>
        <p:nvSpPr>
          <p:cNvPr id="6" name="Slide Number Placeholder 5">
            <a:extLst>
              <a:ext uri="{FF2B5EF4-FFF2-40B4-BE49-F238E27FC236}">
                <a16:creationId xmlns:a16="http://schemas.microsoft.com/office/drawing/2014/main" id="{8CBB6E6E-8527-4F63-A0C7-84CD44A2B00D}"/>
              </a:ext>
            </a:extLst>
          </p:cNvPr>
          <p:cNvSpPr>
            <a:spLocks noGrp="1"/>
          </p:cNvSpPr>
          <p:nvPr>
            <p:ph type="sldNum" sz="quarter" idx="4"/>
          </p:nvPr>
        </p:nvSpPr>
        <p:spPr>
          <a:xfrm>
            <a:off x="8741526" y="6356351"/>
            <a:ext cx="397357" cy="365125"/>
          </a:xfrm>
          <a:prstGeom prst="rect">
            <a:avLst/>
          </a:prstGeom>
        </p:spPr>
        <p:txBody>
          <a:bodyPr vert="horz" lIns="91440" tIns="45720" rIns="91440" bIns="45720" rtlCol="0" anchor="ctr"/>
          <a:lstStyle>
            <a:lvl1pPr algn="ctr">
              <a:defRPr sz="675" cap="none" spc="83" baseline="0">
                <a:solidFill>
                  <a:schemeClr val="tx1">
                    <a:lumMod val="65000"/>
                    <a:lumOff val="35000"/>
                  </a:schemeClr>
                </a:solidFill>
              </a:defRPr>
            </a:lvl1pPr>
          </a:lstStyle>
          <a:p>
            <a:fld id="{E1076ED0-0DB3-4879-AAE5-5C20D22C1DF4}" type="slidenum">
              <a:rPr lang="en-US" smtClean="0"/>
              <a:t>‹#›</a:t>
            </a:fld>
            <a:endParaRPr lang="en-US" dirty="0"/>
          </a:p>
        </p:txBody>
      </p:sp>
    </p:spTree>
    <p:extLst>
      <p:ext uri="{BB962C8B-B14F-4D97-AF65-F5344CB8AC3E}">
        <p14:creationId xmlns:p14="http://schemas.microsoft.com/office/powerpoint/2010/main" val="1050962653"/>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dt="0"/>
  <p:txStyles>
    <p:titleStyle>
      <a:lvl1pPr algn="l" defTabSz="685800" rtl="0" eaLnBrk="1" latinLnBrk="0" hangingPunct="1">
        <a:lnSpc>
          <a:spcPct val="100000"/>
        </a:lnSpc>
        <a:spcBef>
          <a:spcPct val="0"/>
        </a:spcBef>
        <a:buNone/>
        <a:defRPr sz="2700" i="1" kern="1200">
          <a:solidFill>
            <a:schemeClr val="tx1"/>
          </a:solidFill>
          <a:latin typeface="+mj-lt"/>
          <a:ea typeface="+mj-ea"/>
          <a:cs typeface="+mj-cs"/>
        </a:defRPr>
      </a:lvl1pPr>
    </p:titleStyle>
    <p:bodyStyle>
      <a:lvl1pPr marL="0" indent="0" algn="l" defTabSz="685800" rtl="0" eaLnBrk="1" latinLnBrk="0" hangingPunct="1">
        <a:lnSpc>
          <a:spcPct val="110000"/>
        </a:lnSpc>
        <a:spcBef>
          <a:spcPts val="750"/>
        </a:spcBef>
        <a:buFont typeface="Arial" panose="020B0604020202020204" pitchFamily="34" charset="0"/>
        <a:buNone/>
        <a:defRPr sz="1500" kern="1200">
          <a:solidFill>
            <a:schemeClr val="tx1"/>
          </a:solidFill>
          <a:latin typeface="+mn-lt"/>
          <a:ea typeface="+mn-ea"/>
          <a:cs typeface="+mn-cs"/>
        </a:defRPr>
      </a:lvl1pPr>
      <a:lvl2pPr marL="0" indent="-171450" algn="l" defTabSz="685800" rtl="0" eaLnBrk="1" latinLnBrk="0" hangingPunct="1">
        <a:lnSpc>
          <a:spcPct val="110000"/>
        </a:lnSpc>
        <a:spcBef>
          <a:spcPts val="375"/>
        </a:spcBef>
        <a:buFont typeface="Arial" panose="020B0604020202020204" pitchFamily="34" charset="0"/>
        <a:buChar char="•"/>
        <a:defRPr sz="1350" kern="1200">
          <a:solidFill>
            <a:schemeClr val="tx1"/>
          </a:solidFill>
          <a:latin typeface="+mn-lt"/>
          <a:ea typeface="+mn-ea"/>
          <a:cs typeface="+mn-cs"/>
        </a:defRPr>
      </a:lvl2pPr>
      <a:lvl3pPr marL="342900" indent="0" algn="l" defTabSz="685800" rtl="0" eaLnBrk="1" latinLnBrk="0" hangingPunct="1">
        <a:lnSpc>
          <a:spcPct val="110000"/>
        </a:lnSpc>
        <a:spcBef>
          <a:spcPts val="375"/>
        </a:spcBef>
        <a:buFont typeface="Arial" panose="020B0604020202020204" pitchFamily="34" charset="0"/>
        <a:buNone/>
        <a:defRPr sz="1200" kern="1200">
          <a:solidFill>
            <a:schemeClr val="tx1"/>
          </a:solidFill>
          <a:latin typeface="+mn-lt"/>
          <a:ea typeface="+mn-ea"/>
          <a:cs typeface="+mn-cs"/>
        </a:defRPr>
      </a:lvl3pPr>
      <a:lvl4pPr marL="514350" indent="-171450" algn="l" defTabSz="685800" rtl="0" eaLnBrk="1" latinLnBrk="0" hangingPunct="1">
        <a:lnSpc>
          <a:spcPct val="110000"/>
        </a:lnSpc>
        <a:spcBef>
          <a:spcPts val="375"/>
        </a:spcBef>
        <a:buFont typeface="Arial" panose="020B0604020202020204" pitchFamily="34" charset="0"/>
        <a:buChar char="•"/>
        <a:defRPr sz="1050" kern="1200">
          <a:solidFill>
            <a:schemeClr val="tx1"/>
          </a:solidFill>
          <a:latin typeface="+mn-lt"/>
          <a:ea typeface="+mn-ea"/>
          <a:cs typeface="+mn-cs"/>
        </a:defRPr>
      </a:lvl4pPr>
      <a:lvl5pPr marL="685800" indent="0" algn="l" defTabSz="685800" rtl="0" eaLnBrk="1" latinLnBrk="0" hangingPunct="1">
        <a:lnSpc>
          <a:spcPct val="110000"/>
        </a:lnSpc>
        <a:spcBef>
          <a:spcPts val="375"/>
        </a:spcBef>
        <a:buFont typeface="Arial" panose="020B0604020202020204" pitchFamily="34" charset="0"/>
        <a:buNone/>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50ACC7-3908-4E49-80D3-73D7F0FDBFDE}" type="datetimeFigureOut">
              <a:rPr lang="en-US" smtClean="0">
                <a:solidFill>
                  <a:prstClr val="black">
                    <a:tint val="75000"/>
                  </a:prstClr>
                </a:solidFill>
              </a:rPr>
              <a:pPr/>
              <a:t>5/8/2022</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66" y="0"/>
            <a:ext cx="91636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264529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ref.ly/logosres/commholbbl?ref=Bible.2Ch28.19&amp;off=135&amp;ctx=e+against+the+Lord.%0a~He+made+Judah+naked%3b"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F81E45-7B4C-DCA6-3C5C-1685D0718767}"/>
              </a:ext>
            </a:extLst>
          </p:cNvPr>
          <p:cNvSpPr txBox="1"/>
          <p:nvPr/>
        </p:nvSpPr>
        <p:spPr>
          <a:xfrm>
            <a:off x="914401" y="505609"/>
            <a:ext cx="7282927" cy="1169551"/>
          </a:xfrm>
          <a:prstGeom prst="rect">
            <a:avLst/>
          </a:prstGeom>
          <a:noFill/>
        </p:spPr>
        <p:txBody>
          <a:bodyPr wrap="square" rtlCol="0">
            <a:spAutoFit/>
          </a:bodyPr>
          <a:lstStyle/>
          <a:p>
            <a:pPr algn="ctr"/>
            <a:r>
              <a:rPr lang="en-US" sz="3200" dirty="0"/>
              <a:t>King Ahaz (Judah)</a:t>
            </a:r>
          </a:p>
          <a:p>
            <a:pPr algn="ctr"/>
            <a:endParaRPr lang="en-US" sz="1000" dirty="0"/>
          </a:p>
          <a:p>
            <a:pPr algn="ctr"/>
            <a:r>
              <a:rPr lang="en-US" sz="2800" i="1" dirty="0"/>
              <a:t>2 Kings 16 &amp; 2 Chronicles 28</a:t>
            </a:r>
          </a:p>
        </p:txBody>
      </p:sp>
      <p:sp>
        <p:nvSpPr>
          <p:cNvPr id="5" name="TextBox 4">
            <a:extLst>
              <a:ext uri="{FF2B5EF4-FFF2-40B4-BE49-F238E27FC236}">
                <a16:creationId xmlns:a16="http://schemas.microsoft.com/office/drawing/2014/main" id="{66FDB5A4-F06A-426B-F5C7-E7A8E899B98E}"/>
              </a:ext>
            </a:extLst>
          </p:cNvPr>
          <p:cNvSpPr txBox="1"/>
          <p:nvPr/>
        </p:nvSpPr>
        <p:spPr>
          <a:xfrm>
            <a:off x="1651300" y="2449725"/>
            <a:ext cx="6906409" cy="1958549"/>
          </a:xfrm>
          <a:prstGeom prst="rect">
            <a:avLst/>
          </a:prstGeom>
          <a:noFill/>
        </p:spPr>
        <p:txBody>
          <a:bodyPr wrap="square" rtlCol="0">
            <a:spAutoFit/>
          </a:bodyPr>
          <a:lstStyle/>
          <a:p>
            <a:pPr marL="457200" indent="-457200">
              <a:lnSpc>
                <a:spcPct val="150000"/>
              </a:lnSpc>
              <a:buFont typeface="Wingdings" panose="05000000000000000000" pitchFamily="2" charset="2"/>
              <a:buChar char="§"/>
            </a:pPr>
            <a:r>
              <a:rPr lang="en-US" sz="2800" dirty="0"/>
              <a:t>Reigned 16 years</a:t>
            </a:r>
          </a:p>
          <a:p>
            <a:pPr marL="457200" indent="-457200">
              <a:lnSpc>
                <a:spcPct val="150000"/>
              </a:lnSpc>
              <a:buFont typeface="Wingdings" panose="05000000000000000000" pitchFamily="2" charset="2"/>
              <a:buChar char="§"/>
            </a:pPr>
            <a:r>
              <a:rPr lang="en-US" sz="2800" dirty="0"/>
              <a:t>741-726 BC (time of Isaiah)</a:t>
            </a:r>
          </a:p>
          <a:p>
            <a:pPr marL="457200" indent="-457200">
              <a:lnSpc>
                <a:spcPct val="150000"/>
              </a:lnSpc>
              <a:buFont typeface="Wingdings" panose="05000000000000000000" pitchFamily="2" charset="2"/>
              <a:buChar char="§"/>
            </a:pPr>
            <a:r>
              <a:rPr lang="en-US" sz="2800" dirty="0"/>
              <a:t>Bad king</a:t>
            </a:r>
          </a:p>
        </p:txBody>
      </p:sp>
    </p:spTree>
    <p:extLst>
      <p:ext uri="{BB962C8B-B14F-4D97-AF65-F5344CB8AC3E}">
        <p14:creationId xmlns:p14="http://schemas.microsoft.com/office/powerpoint/2010/main" val="35153160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EFD2BC-05DB-753C-1CAA-AB53519A5CDF}"/>
              </a:ext>
            </a:extLst>
          </p:cNvPr>
          <p:cNvSpPr txBox="1"/>
          <p:nvPr/>
        </p:nvSpPr>
        <p:spPr>
          <a:xfrm>
            <a:off x="580913" y="1812664"/>
            <a:ext cx="8170433" cy="2175019"/>
          </a:xfrm>
          <a:prstGeom prst="rect">
            <a:avLst/>
          </a:prstGeom>
          <a:solidFill>
            <a:schemeClr val="bg1"/>
          </a:solidFill>
          <a:ln>
            <a:solidFill>
              <a:srgbClr val="384C48"/>
            </a:solidFill>
          </a:ln>
        </p:spPr>
        <p:txBody>
          <a:bodyPr wrap="square" rtlCol="0">
            <a:spAutoFit/>
          </a:bodyPr>
          <a:lstStyle/>
          <a:p>
            <a:pPr marL="0" marR="0" algn="ctr">
              <a:lnSpc>
                <a:spcPct val="115000"/>
              </a:lnSpc>
              <a:spcBef>
                <a:spcPts val="0"/>
              </a:spcBef>
              <a:spcAft>
                <a:spcPts val="1000"/>
              </a:spcAft>
            </a:pPr>
            <a:r>
              <a:rPr lang="en-US" sz="2800" b="1" dirty="0">
                <a:effectLst/>
                <a:latin typeface="Times New Roman" panose="02020603050405020304" pitchFamily="18" charset="0"/>
                <a:cs typeface="Times New Roman" panose="02020603050405020304" pitchFamily="18" charset="0"/>
              </a:rPr>
              <a:t>2 Chronicles 28:19 </a:t>
            </a:r>
          </a:p>
          <a:p>
            <a:pPr marL="0" marR="0">
              <a:lnSpc>
                <a:spcPct val="115000"/>
              </a:lnSpc>
              <a:spcBef>
                <a:spcPts val="900"/>
              </a:spcBef>
              <a:spcAft>
                <a:spcPts val="1000"/>
              </a:spcAft>
            </a:pPr>
            <a:r>
              <a:rPr lang="en-US" sz="2600" baseline="30000" dirty="0">
                <a:effectLst/>
                <a:latin typeface="Times New Roman" panose="02020603050405020304" pitchFamily="18" charset="0"/>
                <a:cs typeface="Times New Roman" panose="02020603050405020304" pitchFamily="18" charset="0"/>
              </a:rPr>
              <a:t>19 </a:t>
            </a:r>
            <a:r>
              <a:rPr lang="en-US" sz="2600" dirty="0">
                <a:effectLst/>
                <a:latin typeface="Times New Roman" panose="02020603050405020304" pitchFamily="18" charset="0"/>
                <a:cs typeface="Times New Roman" panose="02020603050405020304" pitchFamily="18" charset="0"/>
              </a:rPr>
              <a:t>For the </a:t>
            </a:r>
            <a:r>
              <a:rPr lang="en-US" sz="2600" cap="small" dirty="0">
                <a:effectLst/>
                <a:latin typeface="Times New Roman" panose="02020603050405020304" pitchFamily="18" charset="0"/>
                <a:cs typeface="Times New Roman" panose="02020603050405020304" pitchFamily="18" charset="0"/>
              </a:rPr>
              <a:t>Lord</a:t>
            </a:r>
            <a:r>
              <a:rPr lang="en-US" sz="2600" dirty="0">
                <a:effectLst/>
                <a:latin typeface="Times New Roman" panose="02020603050405020304" pitchFamily="18" charset="0"/>
                <a:cs typeface="Times New Roman" panose="02020603050405020304" pitchFamily="18" charset="0"/>
              </a:rPr>
              <a:t> brought Judah low because of Ahaz king of Israel, for he had encouraged moral decline in Judah and had been continually unfaithful to the </a:t>
            </a:r>
            <a:r>
              <a:rPr lang="en-US" sz="2600" cap="small" dirty="0">
                <a:effectLst/>
                <a:latin typeface="Times New Roman" panose="02020603050405020304" pitchFamily="18" charset="0"/>
                <a:cs typeface="Times New Roman" panose="02020603050405020304" pitchFamily="18" charset="0"/>
              </a:rPr>
              <a:t>Lord</a:t>
            </a:r>
            <a:r>
              <a:rPr lang="en-US" sz="2600" dirty="0">
                <a:effectLst/>
                <a:latin typeface="Times New Roman" panose="02020603050405020304" pitchFamily="18" charset="0"/>
                <a:cs typeface="Times New Roman" panose="02020603050405020304" pitchFamily="18" charset="0"/>
              </a:rPr>
              <a:t>. </a:t>
            </a:r>
          </a:p>
        </p:txBody>
      </p:sp>
      <p:cxnSp>
        <p:nvCxnSpPr>
          <p:cNvPr id="4" name="Straight Connector 3">
            <a:extLst>
              <a:ext uri="{FF2B5EF4-FFF2-40B4-BE49-F238E27FC236}">
                <a16:creationId xmlns:a16="http://schemas.microsoft.com/office/drawing/2014/main" id="{105A210D-3B59-F625-1B9F-92DE1AAA2419}"/>
              </a:ext>
            </a:extLst>
          </p:cNvPr>
          <p:cNvCxnSpPr/>
          <p:nvPr/>
        </p:nvCxnSpPr>
        <p:spPr>
          <a:xfrm>
            <a:off x="2947595" y="3469341"/>
            <a:ext cx="3453205"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02329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990377-8EE1-522A-F738-F4278690355E}"/>
              </a:ext>
            </a:extLst>
          </p:cNvPr>
          <p:cNvSpPr txBox="1"/>
          <p:nvPr/>
        </p:nvSpPr>
        <p:spPr>
          <a:xfrm>
            <a:off x="532505" y="328103"/>
            <a:ext cx="7982174" cy="954107"/>
          </a:xfrm>
          <a:prstGeom prst="rect">
            <a:avLst/>
          </a:prstGeom>
          <a:noFill/>
        </p:spPr>
        <p:txBody>
          <a:bodyPr wrap="square" rtlCol="0">
            <a:spAutoFit/>
          </a:bodyPr>
          <a:lstStyle/>
          <a:p>
            <a:pPr algn="ctr"/>
            <a:r>
              <a:rPr lang="en-US" sz="2800" dirty="0">
                <a:latin typeface="+mj-lt"/>
              </a:rPr>
              <a:t>“Encouraged Moral Decline”</a:t>
            </a:r>
          </a:p>
          <a:p>
            <a:pPr algn="ctr"/>
            <a:r>
              <a:rPr lang="en-US" sz="2800" dirty="0">
                <a:latin typeface="+mj-lt"/>
              </a:rPr>
              <a:t>(2 Chron. 28:19)</a:t>
            </a:r>
          </a:p>
        </p:txBody>
      </p:sp>
      <p:sp>
        <p:nvSpPr>
          <p:cNvPr id="3" name="TextBox 2">
            <a:extLst>
              <a:ext uri="{FF2B5EF4-FFF2-40B4-BE49-F238E27FC236}">
                <a16:creationId xmlns:a16="http://schemas.microsoft.com/office/drawing/2014/main" id="{68E37CC8-F0C0-9368-EF57-A82C06245792}"/>
              </a:ext>
            </a:extLst>
          </p:cNvPr>
          <p:cNvSpPr txBox="1"/>
          <p:nvPr/>
        </p:nvSpPr>
        <p:spPr>
          <a:xfrm>
            <a:off x="251458" y="1432146"/>
            <a:ext cx="8522746" cy="4893647"/>
          </a:xfrm>
          <a:prstGeom prst="rect">
            <a:avLst/>
          </a:prstGeom>
          <a:noFill/>
        </p:spPr>
        <p:txBody>
          <a:bodyPr wrap="square" rtlCol="0">
            <a:spAutoFit/>
          </a:bodyPr>
          <a:lstStyle/>
          <a:p>
            <a:pPr marL="457200" indent="-457200">
              <a:buFont typeface="Wingdings" panose="05000000000000000000" pitchFamily="2" charset="2"/>
              <a:buChar char="ü"/>
            </a:pPr>
            <a:r>
              <a:rPr lang="en-US" sz="2400" dirty="0"/>
              <a:t>Are there forces around us encouraging moral decline? </a:t>
            </a:r>
          </a:p>
          <a:p>
            <a:pPr marL="457200" indent="-457200">
              <a:buFont typeface="Wingdings" panose="05000000000000000000" pitchFamily="2" charset="2"/>
              <a:buChar char="ü"/>
            </a:pPr>
            <a:endParaRPr lang="en-US" sz="1000" dirty="0"/>
          </a:p>
          <a:p>
            <a:pPr marL="457200" indent="-457200">
              <a:buFont typeface="Wingdings" panose="05000000000000000000" pitchFamily="2" charset="2"/>
              <a:buChar char="ü"/>
            </a:pPr>
            <a:r>
              <a:rPr lang="en-US" sz="2400" dirty="0"/>
              <a:t>Are there pressures encouraging moral decline in our children?</a:t>
            </a:r>
          </a:p>
          <a:p>
            <a:pPr marL="457200" indent="-457200">
              <a:buFont typeface="Wingdings" panose="05000000000000000000" pitchFamily="2" charset="2"/>
              <a:buChar char="ü"/>
            </a:pPr>
            <a:endParaRPr lang="en-US" sz="1000" dirty="0"/>
          </a:p>
          <a:p>
            <a:pPr marL="457200" indent="-457200">
              <a:buFont typeface="Wingdings" panose="05000000000000000000" pitchFamily="2" charset="2"/>
              <a:buChar char="ü"/>
            </a:pPr>
            <a:r>
              <a:rPr lang="en-US" sz="2400" dirty="0"/>
              <a:t>Could I be encouraging moral decline? </a:t>
            </a:r>
          </a:p>
          <a:p>
            <a:pPr marL="457200" indent="-457200">
              <a:buFont typeface="Wingdings" panose="05000000000000000000" pitchFamily="2" charset="2"/>
              <a:buChar char="ü"/>
            </a:pPr>
            <a:endParaRPr lang="en-US" sz="1000" dirty="0"/>
          </a:p>
          <a:p>
            <a:pPr marL="457200" indent="-457200">
              <a:buFont typeface="Wingdings" panose="05000000000000000000" pitchFamily="2" charset="2"/>
              <a:buChar char="ü"/>
            </a:pPr>
            <a:r>
              <a:rPr lang="en-US" sz="2400" dirty="0"/>
              <a:t>Could I encourage moral decline when I don’t intend to?</a:t>
            </a:r>
          </a:p>
          <a:p>
            <a:pPr marL="457200" indent="-457200">
              <a:buFont typeface="Wingdings" panose="05000000000000000000" pitchFamily="2" charset="2"/>
              <a:buChar char="ü"/>
            </a:pPr>
            <a:endParaRPr lang="en-US" sz="1000" dirty="0"/>
          </a:p>
          <a:p>
            <a:pPr marL="457200" indent="-457200">
              <a:buFont typeface="Wingdings" panose="05000000000000000000" pitchFamily="2" charset="2"/>
              <a:buChar char="ü"/>
            </a:pPr>
            <a:r>
              <a:rPr lang="en-US" sz="2400" dirty="0"/>
              <a:t>Possible to strengthen the hand of the sinner (Jer. 23:14; Ezek. 13:22)</a:t>
            </a:r>
          </a:p>
          <a:p>
            <a:pPr marL="914400" lvl="1" indent="-457200">
              <a:buFont typeface="Wingdings" panose="05000000000000000000" pitchFamily="2" charset="2"/>
              <a:buChar char="§"/>
            </a:pPr>
            <a:r>
              <a:rPr lang="en-US" sz="2000" dirty="0"/>
              <a:t>Jer. 23:14 - “give encouragement to people who are doing evil” (NET)</a:t>
            </a:r>
          </a:p>
          <a:p>
            <a:pPr marL="914400" lvl="1" indent="-457200">
              <a:buFont typeface="Wingdings" panose="05000000000000000000" pitchFamily="2" charset="2"/>
              <a:buChar char="§"/>
            </a:pPr>
            <a:r>
              <a:rPr lang="en-US" sz="2000" dirty="0"/>
              <a:t>Ezek. 13:22 – “encouraged the wicked not to stop being wicked” (NASB, NCV)</a:t>
            </a:r>
          </a:p>
          <a:p>
            <a:pPr marL="914400" lvl="1" indent="-457200">
              <a:buFont typeface="Wingdings" panose="05000000000000000000" pitchFamily="2" charset="2"/>
              <a:buChar char="§"/>
            </a:pPr>
            <a:endParaRPr lang="en-US" sz="2000" dirty="0"/>
          </a:p>
        </p:txBody>
      </p:sp>
    </p:spTree>
    <p:extLst>
      <p:ext uri="{BB962C8B-B14F-4D97-AF65-F5344CB8AC3E}">
        <p14:creationId xmlns:p14="http://schemas.microsoft.com/office/powerpoint/2010/main" val="22017880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1000"/>
                                        <p:tgtEl>
                                          <p:spTgt spid="3">
                                            <p:txEl>
                                              <p:pRg st="10" end="10"/>
                                            </p:txEl>
                                          </p:spTgt>
                                        </p:tgtEl>
                                      </p:cBhvr>
                                    </p:animEffect>
                                    <p:anim calcmode="lin" valueType="num">
                                      <p:cBhvr>
                                        <p:cTn id="5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D5EB5AD6-41BF-8B12-9CBE-249E0F5118F3}"/>
              </a:ext>
            </a:extLst>
          </p:cNvPr>
          <p:cNvPicPr>
            <a:picLocks noChangeAspect="1"/>
          </p:cNvPicPr>
          <p:nvPr/>
        </p:nvPicPr>
        <p:blipFill rotWithShape="1">
          <a:blip r:embed="rId2">
            <a:alphaModFix amt="40000"/>
          </a:blip>
          <a:srcRect l="2303" r="8831"/>
          <a:stretch/>
        </p:blipFill>
        <p:spPr>
          <a:xfrm>
            <a:off x="-24084" y="-1"/>
            <a:ext cx="9192167" cy="6858000"/>
          </a:xfrm>
          <a:prstGeom prst="rect">
            <a:avLst/>
          </a:prstGeom>
        </p:spPr>
      </p:pic>
      <p:sp>
        <p:nvSpPr>
          <p:cNvPr id="6" name="TextBox 5">
            <a:extLst>
              <a:ext uri="{FF2B5EF4-FFF2-40B4-BE49-F238E27FC236}">
                <a16:creationId xmlns:a16="http://schemas.microsoft.com/office/drawing/2014/main" id="{806BF960-AE7D-79D1-F574-06CB6A612C6C}"/>
              </a:ext>
            </a:extLst>
          </p:cNvPr>
          <p:cNvSpPr txBox="1"/>
          <p:nvPr/>
        </p:nvSpPr>
        <p:spPr>
          <a:xfrm>
            <a:off x="774549" y="2135393"/>
            <a:ext cx="7594899" cy="1569660"/>
          </a:xfrm>
          <a:prstGeom prst="rect">
            <a:avLst/>
          </a:prstGeom>
          <a:noFill/>
        </p:spPr>
        <p:txBody>
          <a:bodyPr wrap="square" rtlCol="0">
            <a:spAutoFit/>
          </a:bodyPr>
          <a:lstStyle/>
          <a:p>
            <a:pPr algn="ctr"/>
            <a:r>
              <a:rPr lang="en-US" sz="4400" dirty="0">
                <a:solidFill>
                  <a:schemeClr val="bg1"/>
                </a:solidFill>
                <a:effectLst>
                  <a:outerShdw blurRad="38100" dist="38100" dir="2700000" algn="tl">
                    <a:srgbClr val="000000">
                      <a:alpha val="43137"/>
                    </a:srgbClr>
                  </a:outerShdw>
                </a:effectLst>
                <a:latin typeface="+mj-lt"/>
              </a:rPr>
              <a:t>Encouraging Moral Decline</a:t>
            </a:r>
          </a:p>
          <a:p>
            <a:pPr algn="ctr"/>
            <a:endParaRPr lang="en-US" sz="2000" dirty="0">
              <a:solidFill>
                <a:schemeClr val="bg1"/>
              </a:solidFill>
              <a:effectLst>
                <a:outerShdw blurRad="38100" dist="38100" dir="2700000" algn="tl">
                  <a:srgbClr val="000000">
                    <a:alpha val="43137"/>
                  </a:srgbClr>
                </a:outerShdw>
              </a:effectLst>
              <a:latin typeface="+mj-lt"/>
            </a:endParaRPr>
          </a:p>
          <a:p>
            <a:pPr algn="ctr"/>
            <a:r>
              <a:rPr lang="en-US" sz="3200" i="1" dirty="0">
                <a:solidFill>
                  <a:schemeClr val="accent3"/>
                </a:solidFill>
                <a:effectLst>
                  <a:outerShdw blurRad="38100" dist="38100" dir="2700000" algn="tl">
                    <a:srgbClr val="000000">
                      <a:alpha val="43137"/>
                    </a:srgbClr>
                  </a:outerShdw>
                </a:effectLst>
                <a:latin typeface="+mj-lt"/>
              </a:rPr>
              <a:t>2 Chronicles 28:19</a:t>
            </a:r>
          </a:p>
        </p:txBody>
      </p:sp>
    </p:spTree>
    <p:extLst>
      <p:ext uri="{BB962C8B-B14F-4D97-AF65-F5344CB8AC3E}">
        <p14:creationId xmlns:p14="http://schemas.microsoft.com/office/powerpoint/2010/main" val="3452093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D5EB5AD6-41BF-8B12-9CBE-249E0F5118F3}"/>
              </a:ext>
            </a:extLst>
          </p:cNvPr>
          <p:cNvPicPr>
            <a:picLocks noChangeAspect="1"/>
          </p:cNvPicPr>
          <p:nvPr/>
        </p:nvPicPr>
        <p:blipFill rotWithShape="1">
          <a:blip r:embed="rId2">
            <a:alphaModFix amt="40000"/>
          </a:blip>
          <a:srcRect l="2303" r="8831"/>
          <a:stretch/>
        </p:blipFill>
        <p:spPr>
          <a:xfrm>
            <a:off x="-24084" y="-1"/>
            <a:ext cx="9192167" cy="6858000"/>
          </a:xfrm>
          <a:prstGeom prst="rect">
            <a:avLst/>
          </a:prstGeom>
        </p:spPr>
      </p:pic>
      <p:sp>
        <p:nvSpPr>
          <p:cNvPr id="6" name="TextBox 5">
            <a:extLst>
              <a:ext uri="{FF2B5EF4-FFF2-40B4-BE49-F238E27FC236}">
                <a16:creationId xmlns:a16="http://schemas.microsoft.com/office/drawing/2014/main" id="{806BF960-AE7D-79D1-F574-06CB6A612C6C}"/>
              </a:ext>
            </a:extLst>
          </p:cNvPr>
          <p:cNvSpPr txBox="1"/>
          <p:nvPr/>
        </p:nvSpPr>
        <p:spPr>
          <a:xfrm>
            <a:off x="1473796" y="537882"/>
            <a:ext cx="7594899"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Encouraging Moral Decline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B19F77"/>
                </a:solidFill>
                <a:effectLst>
                  <a:outerShdw blurRad="38100" dist="38100" dir="2700000" algn="tl">
                    <a:srgbClr val="000000">
                      <a:alpha val="43137"/>
                    </a:srgbClr>
                  </a:outerShdw>
                </a:effectLst>
                <a:uLnTx/>
                <a:uFillTx/>
                <a:latin typeface="Georgia Pro Semibold"/>
                <a:ea typeface="+mn-ea"/>
                <a:cs typeface="+mn-cs"/>
              </a:rPr>
              <a:t>2 Chronicles 28:19</a:t>
            </a:r>
          </a:p>
        </p:txBody>
      </p:sp>
      <p:sp>
        <p:nvSpPr>
          <p:cNvPr id="3" name="Rectangle: Rounded Corners 2">
            <a:extLst>
              <a:ext uri="{FF2B5EF4-FFF2-40B4-BE49-F238E27FC236}">
                <a16:creationId xmlns:a16="http://schemas.microsoft.com/office/drawing/2014/main" id="{0EF9102C-759C-0766-1305-615850EA05C0}"/>
              </a:ext>
            </a:extLst>
          </p:cNvPr>
          <p:cNvSpPr/>
          <p:nvPr/>
        </p:nvSpPr>
        <p:spPr>
          <a:xfrm>
            <a:off x="451821" y="2259106"/>
            <a:ext cx="3372523" cy="59167"/>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Diagonal Corners Rounded 3">
            <a:extLst>
              <a:ext uri="{FF2B5EF4-FFF2-40B4-BE49-F238E27FC236}">
                <a16:creationId xmlns:a16="http://schemas.microsoft.com/office/drawing/2014/main" id="{7DE55208-9CBE-D45D-FB80-D80E28642F34}"/>
              </a:ext>
            </a:extLst>
          </p:cNvPr>
          <p:cNvSpPr/>
          <p:nvPr/>
        </p:nvSpPr>
        <p:spPr>
          <a:xfrm>
            <a:off x="1753493" y="2844439"/>
            <a:ext cx="6201785" cy="573712"/>
          </a:xfrm>
          <a:prstGeom prst="round2DiagRect">
            <a:avLst>
              <a:gd name="adj1" fmla="val 50000"/>
              <a:gd name="adj2" fmla="val 0"/>
            </a:avLst>
          </a:prstGeom>
          <a:solidFill>
            <a:srgbClr val="00303E"/>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effectLst>
                  <a:outerShdw blurRad="38100" dist="38100" dir="2700000" algn="tl">
                    <a:srgbClr val="000000">
                      <a:alpha val="43137"/>
                    </a:srgbClr>
                  </a:outerShdw>
                </a:effectLst>
                <a:latin typeface="+mj-lt"/>
              </a:rPr>
              <a:t>The Phrase </a:t>
            </a:r>
            <a:r>
              <a:rPr lang="en-US" sz="2800" i="1" dirty="0">
                <a:effectLst>
                  <a:outerShdw blurRad="38100" dist="38100" dir="2700000" algn="tl">
                    <a:srgbClr val="000000">
                      <a:alpha val="43137"/>
                    </a:srgbClr>
                  </a:outerShdw>
                </a:effectLst>
                <a:latin typeface="+mj-lt"/>
              </a:rPr>
              <a:t>(Means)</a:t>
            </a:r>
          </a:p>
        </p:txBody>
      </p:sp>
    </p:spTree>
    <p:extLst>
      <p:ext uri="{BB962C8B-B14F-4D97-AF65-F5344CB8AC3E}">
        <p14:creationId xmlns:p14="http://schemas.microsoft.com/office/powerpoint/2010/main" val="2329945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Diagonal Corners Rounded 3">
            <a:extLst>
              <a:ext uri="{FF2B5EF4-FFF2-40B4-BE49-F238E27FC236}">
                <a16:creationId xmlns:a16="http://schemas.microsoft.com/office/drawing/2014/main" id="{A3736C1D-A410-8CD9-427D-B112B1373524}"/>
              </a:ext>
            </a:extLst>
          </p:cNvPr>
          <p:cNvSpPr/>
          <p:nvPr/>
        </p:nvSpPr>
        <p:spPr>
          <a:xfrm>
            <a:off x="1471107" y="289499"/>
            <a:ext cx="6201785" cy="573712"/>
          </a:xfrm>
          <a:prstGeom prst="round2DiagRect">
            <a:avLst>
              <a:gd name="adj1" fmla="val 50000"/>
              <a:gd name="adj2" fmla="val 0"/>
            </a:avLst>
          </a:prstGeom>
          <a:solidFill>
            <a:srgbClr val="00303E"/>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effectLst>
                  <a:outerShdw blurRad="38100" dist="38100" dir="2700000" algn="tl">
                    <a:srgbClr val="000000">
                      <a:alpha val="43137"/>
                    </a:srgbClr>
                  </a:outerShdw>
                </a:effectLst>
                <a:latin typeface="+mj-lt"/>
              </a:rPr>
              <a:t>The Phrase </a:t>
            </a:r>
            <a:r>
              <a:rPr lang="en-US" sz="2800" i="1" dirty="0">
                <a:effectLst>
                  <a:outerShdw blurRad="38100" dist="38100" dir="2700000" algn="tl">
                    <a:srgbClr val="000000">
                      <a:alpha val="43137"/>
                    </a:srgbClr>
                  </a:outerShdw>
                </a:effectLst>
                <a:latin typeface="+mj-lt"/>
              </a:rPr>
              <a:t>(Means)</a:t>
            </a:r>
          </a:p>
        </p:txBody>
      </p:sp>
      <p:sp>
        <p:nvSpPr>
          <p:cNvPr id="5" name="TextBox 4">
            <a:extLst>
              <a:ext uri="{FF2B5EF4-FFF2-40B4-BE49-F238E27FC236}">
                <a16:creationId xmlns:a16="http://schemas.microsoft.com/office/drawing/2014/main" id="{7F03B707-D332-AE83-DFA0-FA42111808AA}"/>
              </a:ext>
            </a:extLst>
          </p:cNvPr>
          <p:cNvSpPr txBox="1"/>
          <p:nvPr/>
        </p:nvSpPr>
        <p:spPr>
          <a:xfrm>
            <a:off x="333486" y="1199478"/>
            <a:ext cx="8477026" cy="5663089"/>
          </a:xfrm>
          <a:prstGeom prst="rect">
            <a:avLst/>
          </a:prstGeom>
          <a:noFill/>
        </p:spPr>
        <p:txBody>
          <a:bodyPr wrap="square" rtlCol="0">
            <a:spAutoFit/>
          </a:bodyPr>
          <a:lstStyle/>
          <a:p>
            <a:pPr marL="457200" indent="-457200">
              <a:buFont typeface="+mj-lt"/>
              <a:buAutoNum type="alphaUcPeriod"/>
            </a:pPr>
            <a:r>
              <a:rPr lang="en-US" sz="2400" u="sng" dirty="0"/>
              <a:t>Translations</a:t>
            </a:r>
            <a:r>
              <a:rPr lang="en-US" sz="2400" dirty="0"/>
              <a:t>:</a:t>
            </a:r>
          </a:p>
          <a:p>
            <a:pPr marL="457200" indent="-457200">
              <a:buFont typeface="+mj-lt"/>
              <a:buAutoNum type="alphaUcPeriod"/>
            </a:pPr>
            <a:endParaRPr lang="en-US" sz="800" dirty="0"/>
          </a:p>
          <a:p>
            <a:pPr marL="914400" lvl="1" indent="-457200">
              <a:buFont typeface="+mj-lt"/>
              <a:buAutoNum type="arabicPeriod"/>
            </a:pPr>
            <a:r>
              <a:rPr lang="en-US" sz="2200" i="1" dirty="0"/>
              <a:t>“Made Judah act sinfully” (ESV)</a:t>
            </a:r>
          </a:p>
          <a:p>
            <a:pPr marL="914400" lvl="1" indent="-457200">
              <a:buFont typeface="+mj-lt"/>
              <a:buAutoNum type="arabicPeriod"/>
            </a:pPr>
            <a:r>
              <a:rPr lang="en-US" sz="2200" i="1" dirty="0"/>
              <a:t>“Dealt wantonly in Judah” (ASV)</a:t>
            </a:r>
          </a:p>
          <a:p>
            <a:pPr marL="914400" lvl="1" indent="-457200">
              <a:buFont typeface="+mj-lt"/>
              <a:buAutoNum type="arabicPeriod"/>
            </a:pPr>
            <a:r>
              <a:rPr lang="en-US" sz="2200" i="1" dirty="0"/>
              <a:t>“Led the people of Judah to sin” (NCV)</a:t>
            </a:r>
          </a:p>
          <a:p>
            <a:pPr marL="914400" lvl="1" indent="-457200">
              <a:buFont typeface="+mj-lt"/>
              <a:buAutoNum type="arabicPeriod"/>
            </a:pPr>
            <a:r>
              <a:rPr lang="en-US" sz="2200" i="1" dirty="0"/>
              <a:t>“Brought about a lack of restraint in Judah” (NASB95)</a:t>
            </a:r>
          </a:p>
          <a:p>
            <a:pPr marL="914400" lvl="1" indent="-457200">
              <a:buFont typeface="+mj-lt"/>
              <a:buAutoNum type="arabicPeriod"/>
            </a:pPr>
            <a:r>
              <a:rPr lang="en-US" sz="2200" i="1" dirty="0"/>
              <a:t>“Threw off restraint in Judah” (HCSB)</a:t>
            </a:r>
          </a:p>
          <a:p>
            <a:pPr marL="914400" lvl="1" indent="-457200">
              <a:buFont typeface="+mj-lt"/>
              <a:buAutoNum type="arabicPeriod"/>
            </a:pPr>
            <a:r>
              <a:rPr lang="en-US" sz="2200" i="1" dirty="0"/>
              <a:t>“Promoted wickedness in Judah” (NIV)</a:t>
            </a:r>
          </a:p>
          <a:p>
            <a:pPr marL="914400" lvl="1" indent="-457200">
              <a:buFont typeface="+mj-lt"/>
              <a:buAutoNum type="arabicPeriod"/>
            </a:pPr>
            <a:r>
              <a:rPr lang="en-US" sz="2200" i="1" dirty="0"/>
              <a:t>“Behaved without restraint in Judah” (NRSV)</a:t>
            </a:r>
          </a:p>
          <a:p>
            <a:pPr marL="914400" lvl="1" indent="-457200">
              <a:buFont typeface="+mj-lt"/>
              <a:buAutoNum type="arabicPeriod"/>
            </a:pPr>
            <a:r>
              <a:rPr lang="en-US" sz="2200" i="1" dirty="0"/>
              <a:t>“Make Judah naked” (KJV)</a:t>
            </a:r>
          </a:p>
          <a:p>
            <a:pPr marL="914400" lvl="1" indent="-457200">
              <a:buFont typeface="+mj-lt"/>
              <a:buAutoNum type="arabicPeriod"/>
            </a:pPr>
            <a:r>
              <a:rPr lang="en-US" sz="2200" i="1" dirty="0"/>
              <a:t>“Encouraged his people to sin” (NLT)</a:t>
            </a:r>
          </a:p>
          <a:p>
            <a:pPr marL="914400" lvl="1" indent="-457200">
              <a:buFont typeface="+mj-lt"/>
              <a:buAutoNum type="arabicPeriod"/>
            </a:pPr>
            <a:r>
              <a:rPr lang="en-US" sz="2200" i="1" dirty="0"/>
              <a:t>“Created disorder in Judah” (</a:t>
            </a:r>
            <a:r>
              <a:rPr lang="en-US" sz="2200" i="1" dirty="0" err="1"/>
              <a:t>Lexham</a:t>
            </a:r>
            <a:r>
              <a:rPr lang="en-US" sz="2200" i="1" dirty="0"/>
              <a:t>)</a:t>
            </a:r>
          </a:p>
          <a:p>
            <a:pPr marL="914400" lvl="1" indent="-457200">
              <a:buFont typeface="+mj-lt"/>
              <a:buAutoNum type="arabicPeriod"/>
            </a:pPr>
            <a:r>
              <a:rPr lang="en-US" sz="2200" i="1" dirty="0"/>
              <a:t>“Encouraged Judah to sin” (NET)</a:t>
            </a:r>
          </a:p>
          <a:p>
            <a:pPr marL="914400" lvl="1" indent="-457200">
              <a:buFont typeface="+mj-lt"/>
              <a:buAutoNum type="arabicPeriod"/>
            </a:pPr>
            <a:r>
              <a:rPr lang="en-US" sz="2200" i="1" dirty="0"/>
              <a:t>“Make Judah lawless” (Darby)</a:t>
            </a:r>
          </a:p>
          <a:p>
            <a:pPr marL="914400" lvl="1" indent="-457200">
              <a:buFont typeface="+mj-lt"/>
              <a:buAutoNum type="arabicPeriod"/>
            </a:pPr>
            <a:r>
              <a:rPr lang="en-US" sz="2200" i="1" dirty="0"/>
              <a:t>“Humbled Judah” (</a:t>
            </a:r>
            <a:r>
              <a:rPr lang="en-US" sz="2200" i="1" dirty="0" err="1"/>
              <a:t>fn</a:t>
            </a:r>
            <a:r>
              <a:rPr lang="en-US" sz="2200" i="1" dirty="0"/>
              <a:t> in NKJV)</a:t>
            </a:r>
          </a:p>
          <a:p>
            <a:pPr marL="914400" lvl="1" indent="-457200">
              <a:buFont typeface="+mj-lt"/>
              <a:buAutoNum type="arabicPeriod"/>
            </a:pPr>
            <a:r>
              <a:rPr lang="en-US" sz="2200" i="1" dirty="0"/>
              <a:t>“He made free with Judah” (YLT)</a:t>
            </a:r>
          </a:p>
          <a:p>
            <a:pPr marL="914400" lvl="1" indent="-457200">
              <a:buFont typeface="+mj-lt"/>
              <a:buAutoNum type="arabicPeriod"/>
            </a:pPr>
            <a:endParaRPr lang="en-US" sz="2200" i="1" dirty="0"/>
          </a:p>
        </p:txBody>
      </p:sp>
    </p:spTree>
    <p:extLst>
      <p:ext uri="{BB962C8B-B14F-4D97-AF65-F5344CB8AC3E}">
        <p14:creationId xmlns:p14="http://schemas.microsoft.com/office/powerpoint/2010/main" val="20861613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1000"/>
                                        <p:tgtEl>
                                          <p:spTgt spid="5">
                                            <p:txEl>
                                              <p:pRg st="5" end="5"/>
                                            </p:txEl>
                                          </p:spTgt>
                                        </p:tgtEl>
                                      </p:cBhvr>
                                    </p:animEffect>
                                    <p:anim calcmode="lin" valueType="num">
                                      <p:cBhvr>
                                        <p:cTn id="3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fade">
                                      <p:cBhvr>
                                        <p:cTn id="42" dur="1000"/>
                                        <p:tgtEl>
                                          <p:spTgt spid="5">
                                            <p:txEl>
                                              <p:pRg st="6" end="6"/>
                                            </p:txEl>
                                          </p:spTgt>
                                        </p:tgtEl>
                                      </p:cBhvr>
                                    </p:animEffect>
                                    <p:anim calcmode="lin" valueType="num">
                                      <p:cBhvr>
                                        <p:cTn id="43"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Effect transition="in" filter="fade">
                                      <p:cBhvr>
                                        <p:cTn id="49" dur="1000"/>
                                        <p:tgtEl>
                                          <p:spTgt spid="5">
                                            <p:txEl>
                                              <p:pRg st="7" end="7"/>
                                            </p:txEl>
                                          </p:spTgt>
                                        </p:tgtEl>
                                      </p:cBhvr>
                                    </p:animEffect>
                                    <p:anim calcmode="lin" valueType="num">
                                      <p:cBhvr>
                                        <p:cTn id="50"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8" end="8"/>
                                            </p:txEl>
                                          </p:spTgt>
                                        </p:tgtEl>
                                        <p:attrNameLst>
                                          <p:attrName>style.visibility</p:attrName>
                                        </p:attrNameLst>
                                      </p:cBhvr>
                                      <p:to>
                                        <p:strVal val="visible"/>
                                      </p:to>
                                    </p:set>
                                    <p:animEffect transition="in" filter="fade">
                                      <p:cBhvr>
                                        <p:cTn id="56" dur="1000"/>
                                        <p:tgtEl>
                                          <p:spTgt spid="5">
                                            <p:txEl>
                                              <p:pRg st="8" end="8"/>
                                            </p:txEl>
                                          </p:spTgt>
                                        </p:tgtEl>
                                      </p:cBhvr>
                                    </p:animEffect>
                                    <p:anim calcmode="lin" valueType="num">
                                      <p:cBhvr>
                                        <p:cTn id="57"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5">
                                            <p:txEl>
                                              <p:pRg st="9" end="9"/>
                                            </p:txEl>
                                          </p:spTgt>
                                        </p:tgtEl>
                                        <p:attrNameLst>
                                          <p:attrName>style.visibility</p:attrName>
                                        </p:attrNameLst>
                                      </p:cBhvr>
                                      <p:to>
                                        <p:strVal val="visible"/>
                                      </p:to>
                                    </p:set>
                                    <p:animEffect transition="in" filter="fade">
                                      <p:cBhvr>
                                        <p:cTn id="63" dur="1000"/>
                                        <p:tgtEl>
                                          <p:spTgt spid="5">
                                            <p:txEl>
                                              <p:pRg st="9" end="9"/>
                                            </p:txEl>
                                          </p:spTgt>
                                        </p:tgtEl>
                                      </p:cBhvr>
                                    </p:animEffect>
                                    <p:anim calcmode="lin" valueType="num">
                                      <p:cBhvr>
                                        <p:cTn id="64"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5">
                                            <p:txEl>
                                              <p:pRg st="10" end="10"/>
                                            </p:txEl>
                                          </p:spTgt>
                                        </p:tgtEl>
                                        <p:attrNameLst>
                                          <p:attrName>style.visibility</p:attrName>
                                        </p:attrNameLst>
                                      </p:cBhvr>
                                      <p:to>
                                        <p:strVal val="visible"/>
                                      </p:to>
                                    </p:set>
                                    <p:animEffect transition="in" filter="fade">
                                      <p:cBhvr>
                                        <p:cTn id="70" dur="1000"/>
                                        <p:tgtEl>
                                          <p:spTgt spid="5">
                                            <p:txEl>
                                              <p:pRg st="10" end="10"/>
                                            </p:txEl>
                                          </p:spTgt>
                                        </p:tgtEl>
                                      </p:cBhvr>
                                    </p:animEffect>
                                    <p:anim calcmode="lin" valueType="num">
                                      <p:cBhvr>
                                        <p:cTn id="71"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5">
                                            <p:txEl>
                                              <p:pRg st="11" end="11"/>
                                            </p:txEl>
                                          </p:spTgt>
                                        </p:tgtEl>
                                        <p:attrNameLst>
                                          <p:attrName>style.visibility</p:attrName>
                                        </p:attrNameLst>
                                      </p:cBhvr>
                                      <p:to>
                                        <p:strVal val="visible"/>
                                      </p:to>
                                    </p:set>
                                    <p:animEffect transition="in" filter="fade">
                                      <p:cBhvr>
                                        <p:cTn id="77" dur="1000"/>
                                        <p:tgtEl>
                                          <p:spTgt spid="5">
                                            <p:txEl>
                                              <p:pRg st="11" end="11"/>
                                            </p:txEl>
                                          </p:spTgt>
                                        </p:tgtEl>
                                      </p:cBhvr>
                                    </p:animEffect>
                                    <p:anim calcmode="lin" valueType="num">
                                      <p:cBhvr>
                                        <p:cTn id="78"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5">
                                            <p:txEl>
                                              <p:pRg st="12" end="12"/>
                                            </p:txEl>
                                          </p:spTgt>
                                        </p:tgtEl>
                                        <p:attrNameLst>
                                          <p:attrName>style.visibility</p:attrName>
                                        </p:attrNameLst>
                                      </p:cBhvr>
                                      <p:to>
                                        <p:strVal val="visible"/>
                                      </p:to>
                                    </p:set>
                                    <p:animEffect transition="in" filter="fade">
                                      <p:cBhvr>
                                        <p:cTn id="84" dur="1000"/>
                                        <p:tgtEl>
                                          <p:spTgt spid="5">
                                            <p:txEl>
                                              <p:pRg st="12" end="12"/>
                                            </p:txEl>
                                          </p:spTgt>
                                        </p:tgtEl>
                                      </p:cBhvr>
                                    </p:animEffect>
                                    <p:anim calcmode="lin" valueType="num">
                                      <p:cBhvr>
                                        <p:cTn id="85" dur="100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86" dur="1000" fill="hold"/>
                                        <p:tgtEl>
                                          <p:spTgt spid="5">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5">
                                            <p:txEl>
                                              <p:pRg st="13" end="13"/>
                                            </p:txEl>
                                          </p:spTgt>
                                        </p:tgtEl>
                                        <p:attrNameLst>
                                          <p:attrName>style.visibility</p:attrName>
                                        </p:attrNameLst>
                                      </p:cBhvr>
                                      <p:to>
                                        <p:strVal val="visible"/>
                                      </p:to>
                                    </p:set>
                                    <p:animEffect transition="in" filter="fade">
                                      <p:cBhvr>
                                        <p:cTn id="91" dur="1000"/>
                                        <p:tgtEl>
                                          <p:spTgt spid="5">
                                            <p:txEl>
                                              <p:pRg st="13" end="13"/>
                                            </p:txEl>
                                          </p:spTgt>
                                        </p:tgtEl>
                                      </p:cBhvr>
                                    </p:animEffect>
                                    <p:anim calcmode="lin" valueType="num">
                                      <p:cBhvr>
                                        <p:cTn id="92" dur="1000" fill="hold"/>
                                        <p:tgtEl>
                                          <p:spTgt spid="5">
                                            <p:txEl>
                                              <p:pRg st="13" end="13"/>
                                            </p:txEl>
                                          </p:spTgt>
                                        </p:tgtEl>
                                        <p:attrNameLst>
                                          <p:attrName>ppt_x</p:attrName>
                                        </p:attrNameLst>
                                      </p:cBhvr>
                                      <p:tavLst>
                                        <p:tav tm="0">
                                          <p:val>
                                            <p:strVal val="#ppt_x"/>
                                          </p:val>
                                        </p:tav>
                                        <p:tav tm="100000">
                                          <p:val>
                                            <p:strVal val="#ppt_x"/>
                                          </p:val>
                                        </p:tav>
                                      </p:tavLst>
                                    </p:anim>
                                    <p:anim calcmode="lin" valueType="num">
                                      <p:cBhvr>
                                        <p:cTn id="93" dur="1000" fill="hold"/>
                                        <p:tgtEl>
                                          <p:spTgt spid="5">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5">
                                            <p:txEl>
                                              <p:pRg st="14" end="14"/>
                                            </p:txEl>
                                          </p:spTgt>
                                        </p:tgtEl>
                                        <p:attrNameLst>
                                          <p:attrName>style.visibility</p:attrName>
                                        </p:attrNameLst>
                                      </p:cBhvr>
                                      <p:to>
                                        <p:strVal val="visible"/>
                                      </p:to>
                                    </p:set>
                                    <p:animEffect transition="in" filter="fade">
                                      <p:cBhvr>
                                        <p:cTn id="98" dur="1000"/>
                                        <p:tgtEl>
                                          <p:spTgt spid="5">
                                            <p:txEl>
                                              <p:pRg st="14" end="14"/>
                                            </p:txEl>
                                          </p:spTgt>
                                        </p:tgtEl>
                                      </p:cBhvr>
                                    </p:animEffect>
                                    <p:anim calcmode="lin" valueType="num">
                                      <p:cBhvr>
                                        <p:cTn id="99" dur="1000" fill="hold"/>
                                        <p:tgtEl>
                                          <p:spTgt spid="5">
                                            <p:txEl>
                                              <p:pRg st="14" end="14"/>
                                            </p:txEl>
                                          </p:spTgt>
                                        </p:tgtEl>
                                        <p:attrNameLst>
                                          <p:attrName>ppt_x</p:attrName>
                                        </p:attrNameLst>
                                      </p:cBhvr>
                                      <p:tavLst>
                                        <p:tav tm="0">
                                          <p:val>
                                            <p:strVal val="#ppt_x"/>
                                          </p:val>
                                        </p:tav>
                                        <p:tav tm="100000">
                                          <p:val>
                                            <p:strVal val="#ppt_x"/>
                                          </p:val>
                                        </p:tav>
                                      </p:tavLst>
                                    </p:anim>
                                    <p:anim calcmode="lin" valueType="num">
                                      <p:cBhvr>
                                        <p:cTn id="100" dur="1000" fill="hold"/>
                                        <p:tgtEl>
                                          <p:spTgt spid="5">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5">
                                            <p:txEl>
                                              <p:pRg st="15" end="15"/>
                                            </p:txEl>
                                          </p:spTgt>
                                        </p:tgtEl>
                                        <p:attrNameLst>
                                          <p:attrName>style.visibility</p:attrName>
                                        </p:attrNameLst>
                                      </p:cBhvr>
                                      <p:to>
                                        <p:strVal val="visible"/>
                                      </p:to>
                                    </p:set>
                                    <p:animEffect transition="in" filter="fade">
                                      <p:cBhvr>
                                        <p:cTn id="105" dur="1000"/>
                                        <p:tgtEl>
                                          <p:spTgt spid="5">
                                            <p:txEl>
                                              <p:pRg st="15" end="15"/>
                                            </p:txEl>
                                          </p:spTgt>
                                        </p:tgtEl>
                                      </p:cBhvr>
                                    </p:animEffect>
                                    <p:anim calcmode="lin" valueType="num">
                                      <p:cBhvr>
                                        <p:cTn id="106" dur="1000" fill="hold"/>
                                        <p:tgtEl>
                                          <p:spTgt spid="5">
                                            <p:txEl>
                                              <p:pRg st="15" end="15"/>
                                            </p:txEl>
                                          </p:spTgt>
                                        </p:tgtEl>
                                        <p:attrNameLst>
                                          <p:attrName>ppt_x</p:attrName>
                                        </p:attrNameLst>
                                      </p:cBhvr>
                                      <p:tavLst>
                                        <p:tav tm="0">
                                          <p:val>
                                            <p:strVal val="#ppt_x"/>
                                          </p:val>
                                        </p:tav>
                                        <p:tav tm="100000">
                                          <p:val>
                                            <p:strVal val="#ppt_x"/>
                                          </p:val>
                                        </p:tav>
                                      </p:tavLst>
                                    </p:anim>
                                    <p:anim calcmode="lin" valueType="num">
                                      <p:cBhvr>
                                        <p:cTn id="107" dur="1000" fill="hold"/>
                                        <p:tgtEl>
                                          <p:spTgt spid="5">
                                            <p:txEl>
                                              <p:pRg st="15" end="1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Diagonal Corners Rounded 3">
            <a:extLst>
              <a:ext uri="{FF2B5EF4-FFF2-40B4-BE49-F238E27FC236}">
                <a16:creationId xmlns:a16="http://schemas.microsoft.com/office/drawing/2014/main" id="{A3736C1D-A410-8CD9-427D-B112B1373524}"/>
              </a:ext>
            </a:extLst>
          </p:cNvPr>
          <p:cNvSpPr/>
          <p:nvPr/>
        </p:nvSpPr>
        <p:spPr>
          <a:xfrm>
            <a:off x="1471107" y="289499"/>
            <a:ext cx="6201785" cy="573712"/>
          </a:xfrm>
          <a:prstGeom prst="round2DiagRect">
            <a:avLst>
              <a:gd name="adj1" fmla="val 50000"/>
              <a:gd name="adj2" fmla="val 0"/>
            </a:avLst>
          </a:prstGeom>
          <a:solidFill>
            <a:srgbClr val="00303E"/>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effectLst>
                  <a:outerShdw blurRad="38100" dist="38100" dir="2700000" algn="tl">
                    <a:srgbClr val="000000">
                      <a:alpha val="43137"/>
                    </a:srgbClr>
                  </a:outerShdw>
                </a:effectLst>
                <a:latin typeface="+mj-lt"/>
              </a:rPr>
              <a:t>The Phrase </a:t>
            </a:r>
            <a:r>
              <a:rPr lang="en-US" sz="2800" i="1" dirty="0">
                <a:effectLst>
                  <a:outerShdw blurRad="38100" dist="38100" dir="2700000" algn="tl">
                    <a:srgbClr val="000000">
                      <a:alpha val="43137"/>
                    </a:srgbClr>
                  </a:outerShdw>
                </a:effectLst>
                <a:latin typeface="+mj-lt"/>
              </a:rPr>
              <a:t>(Means)</a:t>
            </a:r>
          </a:p>
        </p:txBody>
      </p:sp>
      <p:sp>
        <p:nvSpPr>
          <p:cNvPr id="5" name="TextBox 4">
            <a:extLst>
              <a:ext uri="{FF2B5EF4-FFF2-40B4-BE49-F238E27FC236}">
                <a16:creationId xmlns:a16="http://schemas.microsoft.com/office/drawing/2014/main" id="{7F03B707-D332-AE83-DFA0-FA42111808AA}"/>
              </a:ext>
            </a:extLst>
          </p:cNvPr>
          <p:cNvSpPr txBox="1"/>
          <p:nvPr/>
        </p:nvSpPr>
        <p:spPr>
          <a:xfrm>
            <a:off x="333486" y="1199478"/>
            <a:ext cx="8477026" cy="4093428"/>
          </a:xfrm>
          <a:prstGeom prst="rect">
            <a:avLst/>
          </a:prstGeom>
          <a:noFill/>
        </p:spPr>
        <p:txBody>
          <a:bodyPr wrap="square" rtlCol="0">
            <a:spAutoFit/>
          </a:bodyPr>
          <a:lstStyle/>
          <a:p>
            <a:pPr marL="457200" indent="-457200">
              <a:buFont typeface="+mj-lt"/>
              <a:buAutoNum type="alphaUcPeriod"/>
            </a:pPr>
            <a:r>
              <a:rPr lang="en-US" sz="2400" u="sng" dirty="0"/>
              <a:t>Translations</a:t>
            </a:r>
            <a:r>
              <a:rPr lang="en-US" sz="2400" dirty="0"/>
              <a:t>:</a:t>
            </a:r>
          </a:p>
          <a:p>
            <a:pPr marL="457200" indent="-457200">
              <a:buFont typeface="+mj-lt"/>
              <a:buAutoNum type="alphaUcPeriod"/>
            </a:pPr>
            <a:endParaRPr lang="en-US" sz="1000" dirty="0"/>
          </a:p>
          <a:p>
            <a:pPr marL="457200" indent="-457200">
              <a:buFont typeface="+mj-lt"/>
              <a:buAutoNum type="alphaUcPeriod"/>
            </a:pPr>
            <a:r>
              <a:rPr lang="en-US" sz="2400" u="sng" dirty="0"/>
              <a:t>Literal Meaning</a:t>
            </a:r>
            <a:r>
              <a:rPr lang="en-US" sz="2400" dirty="0"/>
              <a:t>:</a:t>
            </a:r>
          </a:p>
          <a:p>
            <a:pPr marL="457200" indent="-457200">
              <a:buFont typeface="+mj-lt"/>
              <a:buAutoNum type="alphaUcPeriod"/>
            </a:pPr>
            <a:endParaRPr lang="en-US" sz="800" dirty="0"/>
          </a:p>
          <a:p>
            <a:pPr marL="914400" lvl="1" indent="-457200">
              <a:buFont typeface="+mj-lt"/>
              <a:buAutoNum type="arabicPeriod"/>
            </a:pPr>
            <a:r>
              <a:rPr lang="en-US" sz="2200" i="1" dirty="0"/>
              <a:t>“Let go, let alone…remove restraint…show lack of restraint” (Brown, Driver and Briggs)</a:t>
            </a:r>
          </a:p>
          <a:p>
            <a:pPr marL="914400" lvl="1" indent="-457200">
              <a:buFont typeface="+mj-lt"/>
              <a:buAutoNum type="arabicPeriod"/>
            </a:pPr>
            <a:endParaRPr lang="en-US" sz="600" i="1" dirty="0"/>
          </a:p>
          <a:p>
            <a:pPr marL="914400" lvl="1" indent="-457200">
              <a:buFont typeface="+mj-lt"/>
              <a:buAutoNum type="arabicPeriod"/>
            </a:pPr>
            <a:r>
              <a:rPr lang="en-US" sz="2200" i="1" dirty="0"/>
              <a:t>“To loose, to let go…to make naked…to make unbridled, lawless” (</a:t>
            </a:r>
            <a:r>
              <a:rPr lang="en-US" sz="2200" i="1" dirty="0" err="1"/>
              <a:t>Gensenius</a:t>
            </a:r>
            <a:r>
              <a:rPr lang="en-US" sz="2200" i="1" dirty="0"/>
              <a:t>)</a:t>
            </a:r>
          </a:p>
          <a:p>
            <a:pPr marL="914400" lvl="1" indent="-457200">
              <a:buFont typeface="+mj-lt"/>
              <a:buAutoNum type="arabicPeriod"/>
            </a:pPr>
            <a:endParaRPr lang="en-US" sz="600" i="1" dirty="0"/>
          </a:p>
          <a:p>
            <a:pPr marL="914400" lvl="1" indent="-457200">
              <a:buFont typeface="+mj-lt"/>
              <a:buAutoNum type="arabicPeriod"/>
            </a:pPr>
            <a:r>
              <a:rPr lang="en-US" sz="2200" i="1" dirty="0"/>
              <a:t>“To untie…allow depravity to spread” (Holladay)</a:t>
            </a:r>
          </a:p>
          <a:p>
            <a:pPr marL="914400" lvl="1" indent="-457200">
              <a:buFont typeface="+mj-lt"/>
              <a:buAutoNum type="arabicPeriod"/>
            </a:pPr>
            <a:endParaRPr lang="en-US" sz="600" i="1" dirty="0"/>
          </a:p>
          <a:p>
            <a:pPr marL="914400" lvl="1" indent="-457200">
              <a:buFont typeface="+mj-lt"/>
              <a:buAutoNum type="arabicPeriod"/>
            </a:pPr>
            <a:r>
              <a:rPr lang="en-US" sz="2200" i="1" dirty="0"/>
              <a:t>Idea of making “naked” (KJV):</a:t>
            </a:r>
          </a:p>
          <a:p>
            <a:pPr marL="1257300" lvl="2" indent="-342900">
              <a:buFont typeface="Arial" panose="020B0604020202020204" pitchFamily="34" charset="0"/>
              <a:buChar char="•"/>
            </a:pPr>
            <a:r>
              <a:rPr lang="en-US" sz="2200" dirty="0"/>
              <a:t>Same word – uncovering head (Num. 5:18)</a:t>
            </a:r>
          </a:p>
          <a:p>
            <a:pPr marL="1257300" lvl="2" indent="-342900">
              <a:buFont typeface="Arial" panose="020B0604020202020204" pitchFamily="34" charset="0"/>
              <a:buChar char="•"/>
            </a:pPr>
            <a:r>
              <a:rPr lang="en-US" sz="2200" dirty="0"/>
              <a:t>Same word – unrestrained (Exo. 32:25, “naked” KJV)</a:t>
            </a:r>
          </a:p>
        </p:txBody>
      </p:sp>
    </p:spTree>
    <p:extLst>
      <p:ext uri="{BB962C8B-B14F-4D97-AF65-F5344CB8AC3E}">
        <p14:creationId xmlns:p14="http://schemas.microsoft.com/office/powerpoint/2010/main" val="7513554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animEffect transition="in" filter="fade">
                                      <p:cBhvr>
                                        <p:cTn id="21" dur="1000"/>
                                        <p:tgtEl>
                                          <p:spTgt spid="5">
                                            <p:txEl>
                                              <p:pRg st="8" end="8"/>
                                            </p:txEl>
                                          </p:spTgt>
                                        </p:tgtEl>
                                      </p:cBhvr>
                                    </p:animEffect>
                                    <p:anim calcmode="lin" valueType="num">
                                      <p:cBhvr>
                                        <p:cTn id="22"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10" end="10"/>
                                            </p:txEl>
                                          </p:spTgt>
                                        </p:tgtEl>
                                        <p:attrNameLst>
                                          <p:attrName>style.visibility</p:attrName>
                                        </p:attrNameLst>
                                      </p:cBhvr>
                                      <p:to>
                                        <p:strVal val="visible"/>
                                      </p:to>
                                    </p:set>
                                    <p:animEffect transition="in" filter="fade">
                                      <p:cBhvr>
                                        <p:cTn id="28" dur="1000"/>
                                        <p:tgtEl>
                                          <p:spTgt spid="5">
                                            <p:txEl>
                                              <p:pRg st="10" end="10"/>
                                            </p:txEl>
                                          </p:spTgt>
                                        </p:tgtEl>
                                      </p:cBhvr>
                                    </p:animEffect>
                                    <p:anim calcmode="lin" valueType="num">
                                      <p:cBhvr>
                                        <p:cTn id="29"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animEffect transition="in" filter="fade">
                                      <p:cBhvr>
                                        <p:cTn id="35" dur="1000"/>
                                        <p:tgtEl>
                                          <p:spTgt spid="5">
                                            <p:txEl>
                                              <p:pRg st="11" end="11"/>
                                            </p:txEl>
                                          </p:spTgt>
                                        </p:tgtEl>
                                      </p:cBhvr>
                                    </p:animEffect>
                                    <p:anim calcmode="lin" valueType="num">
                                      <p:cBhvr>
                                        <p:cTn id="36"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12" end="12"/>
                                            </p:txEl>
                                          </p:spTgt>
                                        </p:tgtEl>
                                        <p:attrNameLst>
                                          <p:attrName>style.visibility</p:attrName>
                                        </p:attrNameLst>
                                      </p:cBhvr>
                                      <p:to>
                                        <p:strVal val="visible"/>
                                      </p:to>
                                    </p:set>
                                    <p:animEffect transition="in" filter="fade">
                                      <p:cBhvr>
                                        <p:cTn id="42" dur="1000"/>
                                        <p:tgtEl>
                                          <p:spTgt spid="5">
                                            <p:txEl>
                                              <p:pRg st="12" end="12"/>
                                            </p:txEl>
                                          </p:spTgt>
                                        </p:tgtEl>
                                      </p:cBhvr>
                                    </p:animEffect>
                                    <p:anim calcmode="lin" valueType="num">
                                      <p:cBhvr>
                                        <p:cTn id="43" dur="100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A3395B-3B2E-B8B8-1B54-3F26C7A44104}"/>
              </a:ext>
            </a:extLst>
          </p:cNvPr>
          <p:cNvSpPr txBox="1"/>
          <p:nvPr/>
        </p:nvSpPr>
        <p:spPr>
          <a:xfrm>
            <a:off x="677732" y="1711866"/>
            <a:ext cx="7788536" cy="3416320"/>
          </a:xfrm>
          <a:prstGeom prst="rect">
            <a:avLst/>
          </a:prstGeom>
          <a:solidFill>
            <a:schemeClr val="bg1"/>
          </a:solidFill>
          <a:ln>
            <a:solidFill>
              <a:srgbClr val="002060"/>
            </a:solidFill>
          </a:ln>
        </p:spPr>
        <p:txBody>
          <a:bodyPr wrap="square">
            <a:spAutoFit/>
          </a:bodyPr>
          <a:lstStyle/>
          <a:p>
            <a:r>
              <a:rPr lang="en-US" sz="2400" dirty="0"/>
              <a:t>“He made Judah naked; taking away their ornament and their </a:t>
            </a:r>
            <a:r>
              <a:rPr lang="en-US" sz="2400" dirty="0" err="1"/>
              <a:t>defence</a:t>
            </a:r>
            <a:r>
              <a:rPr lang="en-US" sz="2400" dirty="0"/>
              <a:t> and strength, to wit, their treasures, which he sent to the Assyrian to no purpose; their frontier towns, and other strong holds, which by his folly and wickedness were lost; their religion, and the Divine protection, which was their great and only firm security, which by his sins he forfeited.” </a:t>
            </a:r>
          </a:p>
          <a:p>
            <a:endParaRPr lang="en-US" sz="2400" dirty="0"/>
          </a:p>
          <a:p>
            <a:r>
              <a:rPr lang="en-US" sz="2400" dirty="0"/>
              <a:t>Matthew Poole, vol. 1, 853. (quotes for Wesley)</a:t>
            </a:r>
            <a:endParaRPr lang="en-US" sz="2400" b="0" i="0" u="none" strike="noStrike" baseline="0" dirty="0">
              <a:solidFill>
                <a:srgbClr val="0000FF"/>
              </a:solidFill>
              <a:hlinkClick r:id="rId2"/>
            </a:endParaRPr>
          </a:p>
        </p:txBody>
      </p:sp>
      <p:sp>
        <p:nvSpPr>
          <p:cNvPr id="2" name="TextBox 1">
            <a:extLst>
              <a:ext uri="{FF2B5EF4-FFF2-40B4-BE49-F238E27FC236}">
                <a16:creationId xmlns:a16="http://schemas.microsoft.com/office/drawing/2014/main" id="{60A1B933-C34A-5BA9-E13D-1E01AA70EAF7}"/>
              </a:ext>
            </a:extLst>
          </p:cNvPr>
          <p:cNvSpPr txBox="1"/>
          <p:nvPr/>
        </p:nvSpPr>
        <p:spPr>
          <a:xfrm>
            <a:off x="1893346" y="26893"/>
            <a:ext cx="5357308" cy="1815882"/>
          </a:xfrm>
          <a:prstGeom prst="rect">
            <a:avLst/>
          </a:prstGeom>
          <a:noFill/>
        </p:spPr>
        <p:txBody>
          <a:bodyPr wrap="square" rtlCol="0">
            <a:spAutoFit/>
          </a:bodyPr>
          <a:lstStyle/>
          <a:p>
            <a:pPr algn="ctr"/>
            <a:r>
              <a:rPr lang="en-US" sz="4000" dirty="0"/>
              <a:t>“Naked”</a:t>
            </a:r>
          </a:p>
          <a:p>
            <a:pPr algn="ctr"/>
            <a:r>
              <a:rPr lang="en-US" sz="3200" dirty="0"/>
              <a:t>(2 Chron. 28:19 - KJV) </a:t>
            </a:r>
          </a:p>
          <a:p>
            <a:pPr algn="ctr"/>
            <a:endParaRPr lang="en-US" sz="4000" dirty="0"/>
          </a:p>
        </p:txBody>
      </p:sp>
    </p:spTree>
    <p:extLst>
      <p:ext uri="{BB962C8B-B14F-4D97-AF65-F5344CB8AC3E}">
        <p14:creationId xmlns:p14="http://schemas.microsoft.com/office/powerpoint/2010/main" val="19441604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1A31C9-92DB-270A-E62A-87FC2847C208}"/>
              </a:ext>
            </a:extLst>
          </p:cNvPr>
          <p:cNvSpPr txBox="1"/>
          <p:nvPr/>
        </p:nvSpPr>
        <p:spPr>
          <a:xfrm>
            <a:off x="255494" y="1608271"/>
            <a:ext cx="8633012" cy="3785652"/>
          </a:xfrm>
          <a:prstGeom prst="rect">
            <a:avLst/>
          </a:prstGeom>
          <a:solidFill>
            <a:schemeClr val="bg1"/>
          </a:solidFill>
          <a:ln>
            <a:solidFill>
              <a:srgbClr val="002060"/>
            </a:solidFill>
          </a:ln>
        </p:spPr>
        <p:txBody>
          <a:bodyPr wrap="square" rtlCol="0">
            <a:spAutoFit/>
          </a:bodyPr>
          <a:lstStyle/>
          <a:p>
            <a:pPr algn="just" rtl="0"/>
            <a:r>
              <a:rPr lang="en-US" sz="2400" dirty="0"/>
              <a:t>“That they were stripped both of their ornament, which was not so much the jewels of their ears, as the </a:t>
            </a:r>
            <a:r>
              <a:rPr lang="en-US" sz="2400" dirty="0" err="1"/>
              <a:t>innocency</a:t>
            </a:r>
            <a:r>
              <a:rPr lang="en-US" sz="2400" dirty="0"/>
              <a:t> of their minds and lives; and of their </a:t>
            </a:r>
            <a:r>
              <a:rPr lang="en-US" sz="2400" dirty="0" err="1"/>
              <a:t>defence</a:t>
            </a:r>
            <a:r>
              <a:rPr lang="en-US" sz="2400" dirty="0"/>
              <a:t>, to wit, of the </a:t>
            </a:r>
            <a:r>
              <a:rPr lang="en-US" sz="2400" dirty="0" err="1"/>
              <a:t>favour</a:t>
            </a:r>
            <a:r>
              <a:rPr lang="en-US" sz="2400" dirty="0"/>
              <a:t> and protection of God, by which alone they were secured from the Egyptians, and were to be defended against those many and mighty enemies towards whom they were about to march; and that being thus disarmed and helpless, they would be a prey to every enemy:…”</a:t>
            </a:r>
            <a:endParaRPr lang="en-US" sz="2400" i="1" dirty="0"/>
          </a:p>
          <a:p>
            <a:pPr algn="just" rtl="0"/>
            <a:endParaRPr lang="en-US" sz="2400" i="1" dirty="0"/>
          </a:p>
          <a:p>
            <a:pPr algn="just" rtl="0"/>
            <a:r>
              <a:rPr lang="en-US" sz="2400" dirty="0"/>
              <a:t>Matthew Poole, vol. 1, 189</a:t>
            </a:r>
          </a:p>
        </p:txBody>
      </p:sp>
      <p:sp>
        <p:nvSpPr>
          <p:cNvPr id="3" name="TextBox 2">
            <a:extLst>
              <a:ext uri="{FF2B5EF4-FFF2-40B4-BE49-F238E27FC236}">
                <a16:creationId xmlns:a16="http://schemas.microsoft.com/office/drawing/2014/main" id="{C5C65FB6-1F95-4151-C8EE-D6012307A1B5}"/>
              </a:ext>
            </a:extLst>
          </p:cNvPr>
          <p:cNvSpPr txBox="1"/>
          <p:nvPr/>
        </p:nvSpPr>
        <p:spPr>
          <a:xfrm>
            <a:off x="1893346" y="26893"/>
            <a:ext cx="5357308" cy="1815882"/>
          </a:xfrm>
          <a:prstGeom prst="rect">
            <a:avLst/>
          </a:prstGeom>
          <a:noFill/>
        </p:spPr>
        <p:txBody>
          <a:bodyPr wrap="square" rtlCol="0">
            <a:spAutoFit/>
          </a:bodyPr>
          <a:lstStyle/>
          <a:p>
            <a:pPr algn="ctr"/>
            <a:r>
              <a:rPr lang="en-US" sz="4000" dirty="0"/>
              <a:t>“Naked”</a:t>
            </a:r>
          </a:p>
          <a:p>
            <a:pPr algn="ctr"/>
            <a:r>
              <a:rPr lang="en-US" sz="3200" dirty="0"/>
              <a:t>(Exo. 32:25 - KJV) </a:t>
            </a:r>
          </a:p>
          <a:p>
            <a:pPr algn="ctr"/>
            <a:endParaRPr lang="en-US" sz="4000" dirty="0"/>
          </a:p>
        </p:txBody>
      </p:sp>
    </p:spTree>
    <p:extLst>
      <p:ext uri="{BB962C8B-B14F-4D97-AF65-F5344CB8AC3E}">
        <p14:creationId xmlns:p14="http://schemas.microsoft.com/office/powerpoint/2010/main" val="13131690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Diagonal Corners Rounded 3">
            <a:extLst>
              <a:ext uri="{FF2B5EF4-FFF2-40B4-BE49-F238E27FC236}">
                <a16:creationId xmlns:a16="http://schemas.microsoft.com/office/drawing/2014/main" id="{A3736C1D-A410-8CD9-427D-B112B1373524}"/>
              </a:ext>
            </a:extLst>
          </p:cNvPr>
          <p:cNvSpPr/>
          <p:nvPr/>
        </p:nvSpPr>
        <p:spPr>
          <a:xfrm>
            <a:off x="1471107" y="289499"/>
            <a:ext cx="6201785" cy="573712"/>
          </a:xfrm>
          <a:prstGeom prst="round2DiagRect">
            <a:avLst>
              <a:gd name="adj1" fmla="val 50000"/>
              <a:gd name="adj2" fmla="val 0"/>
            </a:avLst>
          </a:prstGeom>
          <a:solidFill>
            <a:srgbClr val="00303E"/>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2800" dirty="0">
                <a:effectLst>
                  <a:outerShdw blurRad="38100" dist="38100" dir="2700000" algn="tl">
                    <a:srgbClr val="000000">
                      <a:alpha val="43137"/>
                    </a:srgbClr>
                  </a:outerShdw>
                </a:effectLst>
                <a:latin typeface="+mj-lt"/>
              </a:rPr>
              <a:t>The Phrase </a:t>
            </a:r>
            <a:r>
              <a:rPr lang="en-US" sz="2800" i="1" dirty="0">
                <a:effectLst>
                  <a:outerShdw blurRad="38100" dist="38100" dir="2700000" algn="tl">
                    <a:srgbClr val="000000">
                      <a:alpha val="43137"/>
                    </a:srgbClr>
                  </a:outerShdw>
                </a:effectLst>
                <a:latin typeface="+mj-lt"/>
              </a:rPr>
              <a:t>(Means)</a:t>
            </a:r>
          </a:p>
        </p:txBody>
      </p:sp>
      <p:sp>
        <p:nvSpPr>
          <p:cNvPr id="5" name="TextBox 4">
            <a:extLst>
              <a:ext uri="{FF2B5EF4-FFF2-40B4-BE49-F238E27FC236}">
                <a16:creationId xmlns:a16="http://schemas.microsoft.com/office/drawing/2014/main" id="{7F03B707-D332-AE83-DFA0-FA42111808AA}"/>
              </a:ext>
            </a:extLst>
          </p:cNvPr>
          <p:cNvSpPr txBox="1"/>
          <p:nvPr/>
        </p:nvSpPr>
        <p:spPr>
          <a:xfrm>
            <a:off x="333486" y="1199478"/>
            <a:ext cx="8477026" cy="3323987"/>
          </a:xfrm>
          <a:prstGeom prst="rect">
            <a:avLst/>
          </a:prstGeom>
          <a:noFill/>
        </p:spPr>
        <p:txBody>
          <a:bodyPr wrap="square" rtlCol="0">
            <a:spAutoFit/>
          </a:bodyPr>
          <a:lstStyle/>
          <a:p>
            <a:pPr marL="457200" indent="-457200">
              <a:buFont typeface="+mj-lt"/>
              <a:buAutoNum type="alphaUcPeriod"/>
            </a:pPr>
            <a:r>
              <a:rPr lang="en-US" sz="2400" u="sng" dirty="0"/>
              <a:t>Translations</a:t>
            </a:r>
            <a:r>
              <a:rPr lang="en-US" sz="2400" dirty="0"/>
              <a:t>:</a:t>
            </a:r>
          </a:p>
          <a:p>
            <a:pPr marL="457200" indent="-457200">
              <a:buFont typeface="+mj-lt"/>
              <a:buAutoNum type="alphaUcPeriod"/>
            </a:pPr>
            <a:endParaRPr lang="en-US" sz="1000" dirty="0"/>
          </a:p>
          <a:p>
            <a:pPr marL="457200" indent="-457200">
              <a:buFont typeface="+mj-lt"/>
              <a:buAutoNum type="alphaUcPeriod"/>
            </a:pPr>
            <a:r>
              <a:rPr lang="en-US" sz="2400" u="sng" dirty="0"/>
              <a:t>Literal Meaning</a:t>
            </a:r>
            <a:r>
              <a:rPr lang="en-US" sz="2400" dirty="0"/>
              <a:t>:</a:t>
            </a:r>
          </a:p>
          <a:p>
            <a:pPr marL="457200" indent="-457200">
              <a:buFont typeface="+mj-lt"/>
              <a:buAutoNum type="alphaUcPeriod"/>
            </a:pPr>
            <a:endParaRPr lang="en-US" sz="1000" dirty="0"/>
          </a:p>
          <a:p>
            <a:pPr marL="457200" indent="-457200">
              <a:buFont typeface="+mj-lt"/>
              <a:buAutoNum type="alphaUcPeriod"/>
            </a:pPr>
            <a:r>
              <a:rPr lang="en-US" sz="2400" u="sng" dirty="0"/>
              <a:t>Summary</a:t>
            </a:r>
            <a:r>
              <a:rPr lang="en-US" sz="2400" dirty="0"/>
              <a:t>:</a:t>
            </a:r>
          </a:p>
          <a:p>
            <a:pPr marL="457200" indent="-457200">
              <a:buFont typeface="+mj-lt"/>
              <a:buAutoNum type="alphaUcPeriod"/>
            </a:pPr>
            <a:endParaRPr lang="en-US" sz="800" dirty="0"/>
          </a:p>
          <a:p>
            <a:pPr marL="914400" lvl="1" indent="-457200">
              <a:buFont typeface="+mj-lt"/>
              <a:buAutoNum type="arabicPeriod"/>
            </a:pPr>
            <a:r>
              <a:rPr lang="en-US" sz="2200" i="1" dirty="0"/>
              <a:t>Encourage sin</a:t>
            </a:r>
          </a:p>
          <a:p>
            <a:pPr marL="914400" lvl="1" indent="-457200">
              <a:buFont typeface="+mj-lt"/>
              <a:buAutoNum type="arabicPeriod"/>
            </a:pPr>
            <a:r>
              <a:rPr lang="en-US" sz="2200" i="1" dirty="0"/>
              <a:t>Remove or loosen restraint</a:t>
            </a:r>
          </a:p>
          <a:p>
            <a:pPr marL="914400" lvl="1" indent="-457200">
              <a:buFont typeface="+mj-lt"/>
              <a:buAutoNum type="arabicPeriod"/>
            </a:pPr>
            <a:r>
              <a:rPr lang="en-US" sz="2200" i="1" dirty="0"/>
              <a:t>Expose them to danger</a:t>
            </a:r>
          </a:p>
          <a:p>
            <a:pPr marL="914400" lvl="1" indent="-457200">
              <a:buFont typeface="+mj-lt"/>
              <a:buAutoNum type="arabicPeriod"/>
            </a:pPr>
            <a:r>
              <a:rPr lang="en-US" sz="2200" i="1" dirty="0"/>
              <a:t>Strip of innocence, their defense and protection from God</a:t>
            </a:r>
          </a:p>
          <a:p>
            <a:pPr marL="914400" lvl="1" indent="-457200">
              <a:buFont typeface="+mj-lt"/>
              <a:buAutoNum type="arabicPeriod"/>
            </a:pPr>
            <a:r>
              <a:rPr lang="en-US" sz="2200" i="1" dirty="0"/>
              <a:t>Take away their valuable things </a:t>
            </a:r>
          </a:p>
        </p:txBody>
      </p:sp>
    </p:spTree>
    <p:extLst>
      <p:ext uri="{BB962C8B-B14F-4D97-AF65-F5344CB8AC3E}">
        <p14:creationId xmlns:p14="http://schemas.microsoft.com/office/powerpoint/2010/main" val="12466028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animEffect transition="in" filter="fade">
                                      <p:cBhvr>
                                        <p:cTn id="7" dur="1000"/>
                                        <p:tgtEl>
                                          <p:spTgt spid="5">
                                            <p:txEl>
                                              <p:pRg st="6" end="6"/>
                                            </p:txEl>
                                          </p:spTgt>
                                        </p:tgtEl>
                                      </p:cBhvr>
                                    </p:animEffect>
                                    <p:anim calcmode="lin" valueType="num">
                                      <p:cBhvr>
                                        <p:cTn id="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7" end="7"/>
                                            </p:txEl>
                                          </p:spTgt>
                                        </p:tgtEl>
                                        <p:attrNameLst>
                                          <p:attrName>style.visibility</p:attrName>
                                        </p:attrNameLst>
                                      </p:cBhvr>
                                      <p:to>
                                        <p:strVal val="visible"/>
                                      </p:to>
                                    </p:set>
                                    <p:animEffect transition="in" filter="fade">
                                      <p:cBhvr>
                                        <p:cTn id="14" dur="1000"/>
                                        <p:tgtEl>
                                          <p:spTgt spid="5">
                                            <p:txEl>
                                              <p:pRg st="7" end="7"/>
                                            </p:txEl>
                                          </p:spTgt>
                                        </p:tgtEl>
                                      </p:cBhvr>
                                    </p:animEffect>
                                    <p:anim calcmode="lin" valueType="num">
                                      <p:cBhvr>
                                        <p:cTn id="15"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animEffect transition="in" filter="fade">
                                      <p:cBhvr>
                                        <p:cTn id="21" dur="1000"/>
                                        <p:tgtEl>
                                          <p:spTgt spid="5">
                                            <p:txEl>
                                              <p:pRg st="8" end="8"/>
                                            </p:txEl>
                                          </p:spTgt>
                                        </p:tgtEl>
                                      </p:cBhvr>
                                    </p:animEffect>
                                    <p:anim calcmode="lin" valueType="num">
                                      <p:cBhvr>
                                        <p:cTn id="22"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9" end="9"/>
                                            </p:txEl>
                                          </p:spTgt>
                                        </p:tgtEl>
                                        <p:attrNameLst>
                                          <p:attrName>style.visibility</p:attrName>
                                        </p:attrNameLst>
                                      </p:cBhvr>
                                      <p:to>
                                        <p:strVal val="visible"/>
                                      </p:to>
                                    </p:set>
                                    <p:animEffect transition="in" filter="fade">
                                      <p:cBhvr>
                                        <p:cTn id="28" dur="1000"/>
                                        <p:tgtEl>
                                          <p:spTgt spid="5">
                                            <p:txEl>
                                              <p:pRg st="9" end="9"/>
                                            </p:txEl>
                                          </p:spTgt>
                                        </p:tgtEl>
                                      </p:cBhvr>
                                    </p:animEffect>
                                    <p:anim calcmode="lin" valueType="num">
                                      <p:cBhvr>
                                        <p:cTn id="29"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10" end="10"/>
                                            </p:txEl>
                                          </p:spTgt>
                                        </p:tgtEl>
                                        <p:attrNameLst>
                                          <p:attrName>style.visibility</p:attrName>
                                        </p:attrNameLst>
                                      </p:cBhvr>
                                      <p:to>
                                        <p:strVal val="visible"/>
                                      </p:to>
                                    </p:set>
                                    <p:animEffect transition="in" filter="fade">
                                      <p:cBhvr>
                                        <p:cTn id="35" dur="1000"/>
                                        <p:tgtEl>
                                          <p:spTgt spid="5">
                                            <p:txEl>
                                              <p:pRg st="10" end="10"/>
                                            </p:txEl>
                                          </p:spTgt>
                                        </p:tgtEl>
                                      </p:cBhvr>
                                    </p:animEffect>
                                    <p:anim calcmode="lin" valueType="num">
                                      <p:cBhvr>
                                        <p:cTn id="36"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D5EB5AD6-41BF-8B12-9CBE-249E0F5118F3}"/>
              </a:ext>
            </a:extLst>
          </p:cNvPr>
          <p:cNvPicPr>
            <a:picLocks noChangeAspect="1"/>
          </p:cNvPicPr>
          <p:nvPr/>
        </p:nvPicPr>
        <p:blipFill rotWithShape="1">
          <a:blip r:embed="rId2">
            <a:alphaModFix amt="40000"/>
          </a:blip>
          <a:srcRect l="2303" r="8831"/>
          <a:stretch/>
        </p:blipFill>
        <p:spPr>
          <a:xfrm>
            <a:off x="-24084" y="-1"/>
            <a:ext cx="9192167" cy="6858000"/>
          </a:xfrm>
          <a:prstGeom prst="rect">
            <a:avLst/>
          </a:prstGeom>
        </p:spPr>
      </p:pic>
      <p:sp>
        <p:nvSpPr>
          <p:cNvPr id="6" name="TextBox 5">
            <a:extLst>
              <a:ext uri="{FF2B5EF4-FFF2-40B4-BE49-F238E27FC236}">
                <a16:creationId xmlns:a16="http://schemas.microsoft.com/office/drawing/2014/main" id="{806BF960-AE7D-79D1-F574-06CB6A612C6C}"/>
              </a:ext>
            </a:extLst>
          </p:cNvPr>
          <p:cNvSpPr txBox="1"/>
          <p:nvPr/>
        </p:nvSpPr>
        <p:spPr>
          <a:xfrm>
            <a:off x="1473796" y="537882"/>
            <a:ext cx="7594899"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Encouraging Moral Decline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B19F77"/>
                </a:solidFill>
                <a:effectLst>
                  <a:outerShdw blurRad="38100" dist="38100" dir="2700000" algn="tl">
                    <a:srgbClr val="000000">
                      <a:alpha val="43137"/>
                    </a:srgbClr>
                  </a:outerShdw>
                </a:effectLst>
                <a:uLnTx/>
                <a:uFillTx/>
                <a:latin typeface="Georgia Pro Semibold"/>
                <a:ea typeface="+mn-ea"/>
                <a:cs typeface="+mn-cs"/>
              </a:rPr>
              <a:t>2 Chronicles 28:19</a:t>
            </a:r>
          </a:p>
        </p:txBody>
      </p:sp>
      <p:sp>
        <p:nvSpPr>
          <p:cNvPr id="3" name="Rectangle: Rounded Corners 2">
            <a:extLst>
              <a:ext uri="{FF2B5EF4-FFF2-40B4-BE49-F238E27FC236}">
                <a16:creationId xmlns:a16="http://schemas.microsoft.com/office/drawing/2014/main" id="{0EF9102C-759C-0766-1305-615850EA05C0}"/>
              </a:ext>
            </a:extLst>
          </p:cNvPr>
          <p:cNvSpPr/>
          <p:nvPr/>
        </p:nvSpPr>
        <p:spPr>
          <a:xfrm>
            <a:off x="451821" y="2259106"/>
            <a:ext cx="3372523" cy="59167"/>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LT Pro"/>
              <a:ea typeface="+mn-ea"/>
              <a:cs typeface="+mn-cs"/>
            </a:endParaRPr>
          </a:p>
        </p:txBody>
      </p:sp>
      <p:sp>
        <p:nvSpPr>
          <p:cNvPr id="4" name="Rectangle: Diagonal Corners Rounded 3">
            <a:extLst>
              <a:ext uri="{FF2B5EF4-FFF2-40B4-BE49-F238E27FC236}">
                <a16:creationId xmlns:a16="http://schemas.microsoft.com/office/drawing/2014/main" id="{7DE55208-9CBE-D45D-FB80-D80E28642F34}"/>
              </a:ext>
            </a:extLst>
          </p:cNvPr>
          <p:cNvSpPr/>
          <p:nvPr/>
        </p:nvSpPr>
        <p:spPr>
          <a:xfrm>
            <a:off x="1753493" y="2844439"/>
            <a:ext cx="6201785" cy="573712"/>
          </a:xfrm>
          <a:prstGeom prst="round2DiagRect">
            <a:avLst>
              <a:gd name="adj1" fmla="val 50000"/>
              <a:gd name="adj2" fmla="val 0"/>
            </a:avLst>
          </a:prstGeom>
          <a:solidFill>
            <a:srgbClr val="00303E"/>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The Phrase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(Means)</a:t>
            </a:r>
          </a:p>
        </p:txBody>
      </p:sp>
      <p:sp>
        <p:nvSpPr>
          <p:cNvPr id="7" name="Rectangle: Diagonal Corners Rounded 6">
            <a:extLst>
              <a:ext uri="{FF2B5EF4-FFF2-40B4-BE49-F238E27FC236}">
                <a16:creationId xmlns:a16="http://schemas.microsoft.com/office/drawing/2014/main" id="{020FA436-3A5A-8BE8-5604-6FBC3A92E76A}"/>
              </a:ext>
            </a:extLst>
          </p:cNvPr>
          <p:cNvSpPr/>
          <p:nvPr/>
        </p:nvSpPr>
        <p:spPr>
          <a:xfrm>
            <a:off x="1753493" y="3755331"/>
            <a:ext cx="6201785" cy="573712"/>
          </a:xfrm>
          <a:prstGeom prst="round2DiagRect">
            <a:avLst>
              <a:gd name="adj1" fmla="val 50000"/>
              <a:gd name="adj2" fmla="val 0"/>
            </a:avLst>
          </a:prstGeom>
          <a:solidFill>
            <a:srgbClr val="384C48"/>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The Context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(What he did)</a:t>
            </a:r>
          </a:p>
        </p:txBody>
      </p:sp>
    </p:spTree>
    <p:extLst>
      <p:ext uri="{BB962C8B-B14F-4D97-AF65-F5344CB8AC3E}">
        <p14:creationId xmlns:p14="http://schemas.microsoft.com/office/powerpoint/2010/main" val="6369879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646D7834-2D07-D617-0076-0E575766AE17}"/>
              </a:ext>
            </a:extLst>
          </p:cNvPr>
          <p:cNvSpPr/>
          <p:nvPr/>
        </p:nvSpPr>
        <p:spPr>
          <a:xfrm>
            <a:off x="1471107" y="361294"/>
            <a:ext cx="6201785" cy="573712"/>
          </a:xfrm>
          <a:prstGeom prst="round2DiagRect">
            <a:avLst>
              <a:gd name="adj1" fmla="val 50000"/>
              <a:gd name="adj2" fmla="val 0"/>
            </a:avLst>
          </a:prstGeom>
          <a:solidFill>
            <a:srgbClr val="384C48"/>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The Context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(What he did)</a:t>
            </a:r>
          </a:p>
        </p:txBody>
      </p:sp>
      <p:sp>
        <p:nvSpPr>
          <p:cNvPr id="3" name="TextBox 2">
            <a:extLst>
              <a:ext uri="{FF2B5EF4-FFF2-40B4-BE49-F238E27FC236}">
                <a16:creationId xmlns:a16="http://schemas.microsoft.com/office/drawing/2014/main" id="{77B5FCB6-900A-09EB-14ED-C013DE45901D}"/>
              </a:ext>
            </a:extLst>
          </p:cNvPr>
          <p:cNvSpPr txBox="1"/>
          <p:nvPr/>
        </p:nvSpPr>
        <p:spPr>
          <a:xfrm>
            <a:off x="333486" y="1199478"/>
            <a:ext cx="8477026" cy="1938992"/>
          </a:xfrm>
          <a:prstGeom prst="rect">
            <a:avLst/>
          </a:prstGeom>
          <a:noFill/>
        </p:spPr>
        <p:txBody>
          <a:bodyPr wrap="square" rtlCol="0">
            <a:spAutoFit/>
          </a:bodyPr>
          <a:lstStyle/>
          <a:p>
            <a:pPr marL="457200" indent="-457200">
              <a:buFont typeface="+mj-lt"/>
              <a:buAutoNum type="alphaUcPeriod"/>
            </a:pPr>
            <a:r>
              <a:rPr lang="en-US" sz="2400" u="sng" dirty="0"/>
              <a:t>Did not do what was right</a:t>
            </a:r>
            <a:r>
              <a:rPr lang="en-US" sz="2400" dirty="0"/>
              <a:t> (2 Ch. 28:1, 6, 19; 2 Ki. 16:2)</a:t>
            </a:r>
          </a:p>
          <a:p>
            <a:pPr marL="457200" indent="-457200">
              <a:buFont typeface="+mj-lt"/>
              <a:buAutoNum type="alphaUcPeriod"/>
            </a:pPr>
            <a:endParaRPr lang="en-US" sz="800" dirty="0"/>
          </a:p>
          <a:p>
            <a:pPr marL="914400" lvl="1" indent="-457200">
              <a:buFont typeface="+mj-lt"/>
              <a:buAutoNum type="arabicPeriod"/>
            </a:pPr>
            <a:r>
              <a:rPr lang="en-US" sz="2200" i="1" dirty="0"/>
              <a:t>“Right” – “in the sight of the Lord” (v. 1; 2 Ki. 16:2)</a:t>
            </a:r>
          </a:p>
          <a:p>
            <a:pPr marL="914400" lvl="1" indent="-457200">
              <a:buFont typeface="+mj-lt"/>
              <a:buAutoNum type="arabicPeriod"/>
            </a:pPr>
            <a:r>
              <a:rPr lang="en-US" sz="2200" i="1" dirty="0"/>
              <a:t>Forsook the Lord (v. 6)</a:t>
            </a:r>
          </a:p>
          <a:p>
            <a:pPr marL="914400" lvl="1" indent="-457200">
              <a:buFont typeface="+mj-lt"/>
              <a:buAutoNum type="arabicPeriod"/>
            </a:pPr>
            <a:r>
              <a:rPr lang="en-US" sz="2200" i="1" dirty="0"/>
              <a:t>Continual unfaithfulness (v. 19)</a:t>
            </a:r>
          </a:p>
          <a:p>
            <a:pPr marL="914400" lvl="1" indent="-457200">
              <a:buFont typeface="+mj-lt"/>
              <a:buAutoNum type="arabicPeriod"/>
            </a:pPr>
            <a:r>
              <a:rPr lang="en-US" sz="2200" i="1" dirty="0"/>
              <a:t>When we ignore God’s will – doing the same!</a:t>
            </a:r>
          </a:p>
        </p:txBody>
      </p:sp>
    </p:spTree>
    <p:extLst>
      <p:ext uri="{BB962C8B-B14F-4D97-AF65-F5344CB8AC3E}">
        <p14:creationId xmlns:p14="http://schemas.microsoft.com/office/powerpoint/2010/main" val="25964296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646D7834-2D07-D617-0076-0E575766AE17}"/>
              </a:ext>
            </a:extLst>
          </p:cNvPr>
          <p:cNvSpPr/>
          <p:nvPr/>
        </p:nvSpPr>
        <p:spPr>
          <a:xfrm>
            <a:off x="1471107" y="361294"/>
            <a:ext cx="6201785" cy="573712"/>
          </a:xfrm>
          <a:prstGeom prst="round2DiagRect">
            <a:avLst>
              <a:gd name="adj1" fmla="val 50000"/>
              <a:gd name="adj2" fmla="val 0"/>
            </a:avLst>
          </a:prstGeom>
          <a:solidFill>
            <a:srgbClr val="384C48"/>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The Context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(What he did)</a:t>
            </a:r>
          </a:p>
        </p:txBody>
      </p:sp>
      <p:sp>
        <p:nvSpPr>
          <p:cNvPr id="3" name="TextBox 2">
            <a:extLst>
              <a:ext uri="{FF2B5EF4-FFF2-40B4-BE49-F238E27FC236}">
                <a16:creationId xmlns:a16="http://schemas.microsoft.com/office/drawing/2014/main" id="{77B5FCB6-900A-09EB-14ED-C013DE45901D}"/>
              </a:ext>
            </a:extLst>
          </p:cNvPr>
          <p:cNvSpPr txBox="1"/>
          <p:nvPr/>
        </p:nvSpPr>
        <p:spPr>
          <a:xfrm>
            <a:off x="333486" y="1199478"/>
            <a:ext cx="8477026" cy="2400657"/>
          </a:xfrm>
          <a:prstGeom prst="rect">
            <a:avLst/>
          </a:prstGeom>
          <a:noFill/>
        </p:spPr>
        <p:txBody>
          <a:bodyPr wrap="square" rtlCol="0">
            <a:spAutoFit/>
          </a:bodyPr>
          <a:lstStyle/>
          <a:p>
            <a:pPr marL="457200" indent="-457200">
              <a:buFont typeface="+mj-lt"/>
              <a:buAutoNum type="alphaUcPeriod"/>
            </a:pPr>
            <a:r>
              <a:rPr lang="en-US" sz="2400" u="sng" dirty="0"/>
              <a:t>Did not do what was right</a:t>
            </a:r>
            <a:r>
              <a:rPr lang="en-US" sz="2400" dirty="0"/>
              <a:t> (2 Ch. 28:1, 6, 19; 2 Ki. 16:2)</a:t>
            </a:r>
          </a:p>
          <a:p>
            <a:pPr marL="457200" indent="-457200">
              <a:buFont typeface="+mj-lt"/>
              <a:buAutoNum type="alphaUcPeriod"/>
            </a:pPr>
            <a:endParaRPr lang="en-US" sz="600" u="sng" dirty="0"/>
          </a:p>
          <a:p>
            <a:pPr marL="457200" indent="-457200">
              <a:buFont typeface="+mj-lt"/>
              <a:buAutoNum type="alphaUcPeriod"/>
            </a:pPr>
            <a:r>
              <a:rPr lang="en-US" sz="2400" u="sng" dirty="0"/>
              <a:t>Followed the crowd</a:t>
            </a:r>
            <a:r>
              <a:rPr lang="en-US" sz="2400" dirty="0"/>
              <a:t> (2 Ch. 28:2-4; 2 Ki. 16:3)</a:t>
            </a:r>
          </a:p>
          <a:p>
            <a:pPr marL="457200" indent="-457200">
              <a:buFont typeface="+mj-lt"/>
              <a:buAutoNum type="alphaUcPeriod"/>
            </a:pPr>
            <a:endParaRPr lang="en-US" sz="800" dirty="0"/>
          </a:p>
          <a:p>
            <a:pPr marL="914400" lvl="1" indent="-457200">
              <a:buFont typeface="+mj-lt"/>
              <a:buAutoNum type="arabicPeriod"/>
            </a:pPr>
            <a:r>
              <a:rPr lang="en-US" sz="2200" i="1" dirty="0"/>
              <a:t>Did what most of the other kings had done.</a:t>
            </a:r>
          </a:p>
          <a:p>
            <a:pPr marL="914400" lvl="1" indent="-457200">
              <a:buFont typeface="+mj-lt"/>
              <a:buAutoNum type="arabicPeriod"/>
            </a:pPr>
            <a:r>
              <a:rPr lang="en-US" sz="2200" i="1" dirty="0"/>
              <a:t>Didn’t resist the pressure</a:t>
            </a:r>
          </a:p>
          <a:p>
            <a:pPr marL="914400" lvl="1" indent="-457200">
              <a:buFont typeface="+mj-lt"/>
              <a:buAutoNum type="arabicPeriod"/>
            </a:pPr>
            <a:r>
              <a:rPr lang="en-US" sz="2200" i="1" dirty="0"/>
              <a:t>Easy to do what everyone else is doing (Rom. 12:1-2)</a:t>
            </a:r>
          </a:p>
          <a:p>
            <a:pPr marL="914400" lvl="1" indent="-457200">
              <a:buFont typeface="+mj-lt"/>
              <a:buAutoNum type="arabicPeriod"/>
            </a:pPr>
            <a:r>
              <a:rPr lang="en-US" sz="2200" i="1" dirty="0"/>
              <a:t>When we fit into the crowd – we are no different!</a:t>
            </a:r>
          </a:p>
        </p:txBody>
      </p:sp>
    </p:spTree>
    <p:extLst>
      <p:ext uri="{BB962C8B-B14F-4D97-AF65-F5344CB8AC3E}">
        <p14:creationId xmlns:p14="http://schemas.microsoft.com/office/powerpoint/2010/main" val="2790320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646D7834-2D07-D617-0076-0E575766AE17}"/>
              </a:ext>
            </a:extLst>
          </p:cNvPr>
          <p:cNvSpPr/>
          <p:nvPr/>
        </p:nvSpPr>
        <p:spPr>
          <a:xfrm>
            <a:off x="1471107" y="361294"/>
            <a:ext cx="6201785" cy="573712"/>
          </a:xfrm>
          <a:prstGeom prst="round2DiagRect">
            <a:avLst>
              <a:gd name="adj1" fmla="val 50000"/>
              <a:gd name="adj2" fmla="val 0"/>
            </a:avLst>
          </a:prstGeom>
          <a:solidFill>
            <a:srgbClr val="384C48"/>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The Context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(What he did)</a:t>
            </a:r>
          </a:p>
        </p:txBody>
      </p:sp>
      <p:sp>
        <p:nvSpPr>
          <p:cNvPr id="3" name="TextBox 2">
            <a:extLst>
              <a:ext uri="{FF2B5EF4-FFF2-40B4-BE49-F238E27FC236}">
                <a16:creationId xmlns:a16="http://schemas.microsoft.com/office/drawing/2014/main" id="{77B5FCB6-900A-09EB-14ED-C013DE45901D}"/>
              </a:ext>
            </a:extLst>
          </p:cNvPr>
          <p:cNvSpPr txBox="1"/>
          <p:nvPr/>
        </p:nvSpPr>
        <p:spPr>
          <a:xfrm>
            <a:off x="333486" y="1199478"/>
            <a:ext cx="8477026" cy="4585871"/>
          </a:xfrm>
          <a:prstGeom prst="rect">
            <a:avLst/>
          </a:prstGeom>
          <a:noFill/>
        </p:spPr>
        <p:txBody>
          <a:bodyPr wrap="square" rtlCol="0">
            <a:spAutoFit/>
          </a:bodyPr>
          <a:lstStyle/>
          <a:p>
            <a:pPr marL="457200" indent="-457200">
              <a:buFont typeface="+mj-lt"/>
              <a:buAutoNum type="alphaUcPeriod"/>
            </a:pPr>
            <a:r>
              <a:rPr lang="en-US" sz="2400" u="sng" dirty="0"/>
              <a:t>Did not do what was right</a:t>
            </a:r>
            <a:r>
              <a:rPr lang="en-US" sz="2400" dirty="0"/>
              <a:t> (2 Ch. 28:1, 6, 19; 2 Ki. 16:2)</a:t>
            </a:r>
          </a:p>
          <a:p>
            <a:pPr marL="457200" indent="-457200">
              <a:buFont typeface="+mj-lt"/>
              <a:buAutoNum type="alphaUcPeriod"/>
            </a:pPr>
            <a:endParaRPr lang="en-US" sz="600" u="sng" dirty="0"/>
          </a:p>
          <a:p>
            <a:pPr marL="457200" indent="-457200">
              <a:buFont typeface="+mj-lt"/>
              <a:buAutoNum type="alphaUcPeriod"/>
            </a:pPr>
            <a:r>
              <a:rPr lang="en-US" sz="2400" u="sng" dirty="0"/>
              <a:t>Followed the crowd</a:t>
            </a:r>
            <a:r>
              <a:rPr lang="en-US" sz="2400" dirty="0"/>
              <a:t> (2 Ch. 28:2-4; 2 Ki. 16:3)</a:t>
            </a:r>
          </a:p>
          <a:p>
            <a:pPr marL="457200" indent="-457200">
              <a:buFont typeface="+mj-lt"/>
              <a:buAutoNum type="alphaUcPeriod"/>
            </a:pPr>
            <a:endParaRPr lang="en-US" sz="600" dirty="0"/>
          </a:p>
          <a:p>
            <a:pPr marL="457200" indent="-457200">
              <a:buFont typeface="+mj-lt"/>
              <a:buAutoNum type="alphaUcPeriod"/>
            </a:pPr>
            <a:r>
              <a:rPr lang="en-US" sz="2400" u="sng" dirty="0"/>
              <a:t>Placed little value on important things</a:t>
            </a:r>
            <a:r>
              <a:rPr lang="en-US" sz="2400" dirty="0"/>
              <a:t> (2 Ch. 28:21; 2 Ki. 16:8)</a:t>
            </a:r>
          </a:p>
          <a:p>
            <a:pPr marL="457200" indent="-457200">
              <a:buFont typeface="+mj-lt"/>
              <a:buAutoNum type="alphaUcPeriod"/>
            </a:pPr>
            <a:endParaRPr lang="en-US" sz="800" dirty="0"/>
          </a:p>
          <a:p>
            <a:pPr marL="914400" lvl="1" indent="-457200">
              <a:buFont typeface="+mj-lt"/>
              <a:buAutoNum type="arabicPeriod"/>
            </a:pPr>
            <a:r>
              <a:rPr lang="en-US" sz="2200" i="1" dirty="0"/>
              <a:t>Gave the treasures of the house of the Lord away!</a:t>
            </a:r>
          </a:p>
          <a:p>
            <a:pPr marL="914400" lvl="1" indent="-457200">
              <a:buFont typeface="+mj-lt"/>
              <a:buAutoNum type="arabicPeriod"/>
            </a:pPr>
            <a:r>
              <a:rPr lang="en-US" sz="2200" i="1" dirty="0"/>
              <a:t>Gave away the silver and gold (2 Ki. 16:8)</a:t>
            </a:r>
          </a:p>
          <a:p>
            <a:pPr marL="914400" lvl="1" indent="-457200">
              <a:buFont typeface="+mj-lt"/>
              <a:buAutoNum type="arabicPeriod"/>
            </a:pPr>
            <a:r>
              <a:rPr lang="en-US" sz="2200" i="1" dirty="0"/>
              <a:t>Gained nothing in return</a:t>
            </a:r>
          </a:p>
          <a:p>
            <a:pPr marL="914400" lvl="1" indent="-457200">
              <a:buFont typeface="+mj-lt"/>
              <a:buAutoNum type="arabicPeriod"/>
            </a:pPr>
            <a:r>
              <a:rPr lang="en-US" sz="2200" i="1" dirty="0"/>
              <a:t>You could be giving away all treasures of your family</a:t>
            </a:r>
          </a:p>
          <a:p>
            <a:pPr marL="1371600" lvl="2" indent="-457200">
              <a:buFont typeface="+mj-lt"/>
              <a:buAutoNum type="alphaLcPeriod"/>
            </a:pPr>
            <a:r>
              <a:rPr lang="en-US" sz="2200" dirty="0"/>
              <a:t>Knowledge of Word – by not teaching, leading</a:t>
            </a:r>
          </a:p>
          <a:p>
            <a:pPr marL="1371600" lvl="2" indent="-457200">
              <a:buFont typeface="+mj-lt"/>
              <a:buAutoNum type="alphaLcPeriod"/>
            </a:pPr>
            <a:r>
              <a:rPr lang="en-US" sz="2200" dirty="0"/>
              <a:t>Faith in God – by not training, tolerating error</a:t>
            </a:r>
          </a:p>
          <a:p>
            <a:pPr marL="1371600" lvl="2" indent="-457200">
              <a:buFont typeface="+mj-lt"/>
              <a:buAutoNum type="alphaLcPeriod"/>
            </a:pPr>
            <a:r>
              <a:rPr lang="en-US" sz="2200" dirty="0"/>
              <a:t>Hope of heaven – by allowing sin</a:t>
            </a:r>
          </a:p>
          <a:p>
            <a:pPr marL="1371600" lvl="2" indent="-457200">
              <a:buFont typeface="+mj-lt"/>
              <a:buAutoNum type="alphaLcPeriod"/>
            </a:pPr>
            <a:r>
              <a:rPr lang="en-US" sz="2200" dirty="0"/>
              <a:t>Emotional well being – by having a chaotic family</a:t>
            </a:r>
          </a:p>
        </p:txBody>
      </p:sp>
    </p:spTree>
    <p:extLst>
      <p:ext uri="{BB962C8B-B14F-4D97-AF65-F5344CB8AC3E}">
        <p14:creationId xmlns:p14="http://schemas.microsoft.com/office/powerpoint/2010/main" val="32958105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1000"/>
                                        <p:tgtEl>
                                          <p:spTgt spid="3">
                                            <p:txEl>
                                              <p:pRg st="10" end="10"/>
                                            </p:txEl>
                                          </p:spTgt>
                                        </p:tgtEl>
                                      </p:cBhvr>
                                    </p:animEffect>
                                    <p:anim calcmode="lin" valueType="num">
                                      <p:cBhvr>
                                        <p:cTn id="3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fade">
                                      <p:cBhvr>
                                        <p:cTn id="42" dur="1000"/>
                                        <p:tgtEl>
                                          <p:spTgt spid="3">
                                            <p:txEl>
                                              <p:pRg st="11" end="11"/>
                                            </p:txEl>
                                          </p:spTgt>
                                        </p:tgtEl>
                                      </p:cBhvr>
                                    </p:animEffect>
                                    <p:anim calcmode="lin" valueType="num">
                                      <p:cBhvr>
                                        <p:cTn id="43"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fade">
                                      <p:cBhvr>
                                        <p:cTn id="49" dur="1000"/>
                                        <p:tgtEl>
                                          <p:spTgt spid="3">
                                            <p:txEl>
                                              <p:pRg st="12" end="12"/>
                                            </p:txEl>
                                          </p:spTgt>
                                        </p:tgtEl>
                                      </p:cBhvr>
                                    </p:animEffect>
                                    <p:anim calcmode="lin" valueType="num">
                                      <p:cBhvr>
                                        <p:cTn id="50"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3" end="13"/>
                                            </p:txEl>
                                          </p:spTgt>
                                        </p:tgtEl>
                                        <p:attrNameLst>
                                          <p:attrName>style.visibility</p:attrName>
                                        </p:attrNameLst>
                                      </p:cBhvr>
                                      <p:to>
                                        <p:strVal val="visible"/>
                                      </p:to>
                                    </p:set>
                                    <p:animEffect transition="in" filter="fade">
                                      <p:cBhvr>
                                        <p:cTn id="56" dur="1000"/>
                                        <p:tgtEl>
                                          <p:spTgt spid="3">
                                            <p:txEl>
                                              <p:pRg st="13" end="13"/>
                                            </p:txEl>
                                          </p:spTgt>
                                        </p:tgtEl>
                                      </p:cBhvr>
                                    </p:animEffect>
                                    <p:anim calcmode="lin" valueType="num">
                                      <p:cBhvr>
                                        <p:cTn id="57"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646D7834-2D07-D617-0076-0E575766AE17}"/>
              </a:ext>
            </a:extLst>
          </p:cNvPr>
          <p:cNvSpPr/>
          <p:nvPr/>
        </p:nvSpPr>
        <p:spPr>
          <a:xfrm>
            <a:off x="1471107" y="361294"/>
            <a:ext cx="6201785" cy="573712"/>
          </a:xfrm>
          <a:prstGeom prst="round2DiagRect">
            <a:avLst>
              <a:gd name="adj1" fmla="val 50000"/>
              <a:gd name="adj2" fmla="val 0"/>
            </a:avLst>
          </a:prstGeom>
          <a:solidFill>
            <a:srgbClr val="384C48"/>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The Context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(What he did)</a:t>
            </a:r>
          </a:p>
        </p:txBody>
      </p:sp>
      <p:sp>
        <p:nvSpPr>
          <p:cNvPr id="3" name="TextBox 2">
            <a:extLst>
              <a:ext uri="{FF2B5EF4-FFF2-40B4-BE49-F238E27FC236}">
                <a16:creationId xmlns:a16="http://schemas.microsoft.com/office/drawing/2014/main" id="{77B5FCB6-900A-09EB-14ED-C013DE45901D}"/>
              </a:ext>
            </a:extLst>
          </p:cNvPr>
          <p:cNvSpPr txBox="1"/>
          <p:nvPr/>
        </p:nvSpPr>
        <p:spPr>
          <a:xfrm>
            <a:off x="333486" y="1199478"/>
            <a:ext cx="8477026" cy="4370427"/>
          </a:xfrm>
          <a:prstGeom prst="rect">
            <a:avLst/>
          </a:prstGeom>
          <a:noFill/>
        </p:spPr>
        <p:txBody>
          <a:bodyPr wrap="square" rtlCol="0">
            <a:spAutoFit/>
          </a:bodyPr>
          <a:lstStyle/>
          <a:p>
            <a:pPr marL="457200" indent="-457200">
              <a:buFont typeface="+mj-lt"/>
              <a:buAutoNum type="alphaUcPeriod"/>
            </a:pPr>
            <a:r>
              <a:rPr lang="en-US" sz="2400" u="sng" dirty="0"/>
              <a:t>Did not do what was right</a:t>
            </a:r>
            <a:r>
              <a:rPr lang="en-US" sz="2400" dirty="0"/>
              <a:t> (2 Ch. 28:1, 6, 19; 2 Ki. 16:2)</a:t>
            </a:r>
          </a:p>
          <a:p>
            <a:pPr marL="457200" indent="-457200">
              <a:buFont typeface="+mj-lt"/>
              <a:buAutoNum type="alphaUcPeriod"/>
            </a:pPr>
            <a:endParaRPr lang="en-US" sz="600" u="sng" dirty="0"/>
          </a:p>
          <a:p>
            <a:pPr marL="457200" indent="-457200">
              <a:buFont typeface="+mj-lt"/>
              <a:buAutoNum type="alphaUcPeriod"/>
            </a:pPr>
            <a:r>
              <a:rPr lang="en-US" sz="2400" u="sng" dirty="0"/>
              <a:t>Followed the crowd</a:t>
            </a:r>
            <a:r>
              <a:rPr lang="en-US" sz="2400" dirty="0"/>
              <a:t> (2 Ch. 28:2-4; 2 Ki. 16:3)</a:t>
            </a:r>
          </a:p>
          <a:p>
            <a:pPr marL="457200" indent="-457200">
              <a:buFont typeface="+mj-lt"/>
              <a:buAutoNum type="alphaUcPeriod"/>
            </a:pPr>
            <a:endParaRPr lang="en-US" sz="600" dirty="0"/>
          </a:p>
          <a:p>
            <a:pPr marL="457200" indent="-457200">
              <a:buFont typeface="+mj-lt"/>
              <a:buAutoNum type="alphaUcPeriod"/>
            </a:pPr>
            <a:r>
              <a:rPr lang="en-US" sz="2400" u="sng" dirty="0"/>
              <a:t>Placed little value on important things</a:t>
            </a:r>
            <a:r>
              <a:rPr lang="en-US" sz="2400" dirty="0"/>
              <a:t> (2 Ch. 28:21; 2 Ki. 16:8)</a:t>
            </a:r>
          </a:p>
          <a:p>
            <a:pPr marL="457200" indent="-457200">
              <a:buFont typeface="+mj-lt"/>
              <a:buAutoNum type="alphaUcPeriod"/>
            </a:pPr>
            <a:endParaRPr lang="en-US" sz="600" dirty="0"/>
          </a:p>
          <a:p>
            <a:pPr marL="457200" indent="-457200">
              <a:buFont typeface="+mj-lt"/>
              <a:buAutoNum type="alphaUcPeriod"/>
            </a:pPr>
            <a:r>
              <a:rPr lang="en-US" sz="2400" u="sng" dirty="0"/>
              <a:t>On a path that just goes further away</a:t>
            </a:r>
            <a:r>
              <a:rPr lang="en-US" sz="2400" dirty="0"/>
              <a:t> (2 Ch. 28:22)</a:t>
            </a:r>
          </a:p>
          <a:p>
            <a:pPr marL="457200" indent="-457200">
              <a:buFont typeface="+mj-lt"/>
              <a:buAutoNum type="alphaUcPeriod"/>
            </a:pPr>
            <a:endParaRPr lang="en-US" sz="800" dirty="0"/>
          </a:p>
          <a:p>
            <a:pPr marL="914400" lvl="1" indent="-457200">
              <a:buFont typeface="+mj-lt"/>
              <a:buAutoNum type="arabicPeriod"/>
            </a:pPr>
            <a:r>
              <a:rPr lang="en-US" sz="2200" i="1" dirty="0"/>
              <a:t>One thing to sin – another to continue on</a:t>
            </a:r>
          </a:p>
          <a:p>
            <a:pPr marL="914400" lvl="1" indent="-457200">
              <a:buFont typeface="+mj-lt"/>
              <a:buAutoNum type="arabicPeriod"/>
            </a:pPr>
            <a:r>
              <a:rPr lang="en-US" sz="2200" i="1" dirty="0"/>
              <a:t>Even another to progress even deeper (2 Tim.3:12)</a:t>
            </a:r>
          </a:p>
          <a:p>
            <a:pPr marL="914400" lvl="1" indent="-457200">
              <a:buFont typeface="+mj-lt"/>
              <a:buAutoNum type="arabicPeriod"/>
            </a:pPr>
            <a:r>
              <a:rPr lang="en-US" sz="2200" i="1" dirty="0"/>
              <a:t>The prodigal son went further than he thought he would (Luke 15)</a:t>
            </a:r>
          </a:p>
          <a:p>
            <a:pPr marL="914400" lvl="1" indent="-457200">
              <a:buFont typeface="+mj-lt"/>
              <a:buAutoNum type="arabicPeriod"/>
            </a:pPr>
            <a:r>
              <a:rPr lang="en-US" sz="2200" i="1" dirty="0"/>
              <a:t>When we start into an area (makes us a little uncomfortable) – soon are okay and go even further</a:t>
            </a:r>
          </a:p>
        </p:txBody>
      </p:sp>
    </p:spTree>
    <p:extLst>
      <p:ext uri="{BB962C8B-B14F-4D97-AF65-F5344CB8AC3E}">
        <p14:creationId xmlns:p14="http://schemas.microsoft.com/office/powerpoint/2010/main" val="36235691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1000"/>
                                        <p:tgtEl>
                                          <p:spTgt spid="3">
                                            <p:txEl>
                                              <p:pRg st="8" end="8"/>
                                            </p:txEl>
                                          </p:spTgt>
                                        </p:tgtEl>
                                      </p:cBhvr>
                                    </p:animEffect>
                                    <p:anim calcmode="lin" valueType="num">
                                      <p:cBhvr>
                                        <p:cTn id="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9" end="9"/>
                                            </p:txEl>
                                          </p:spTgt>
                                        </p:tgtEl>
                                        <p:attrNameLst>
                                          <p:attrName>style.visibility</p:attrName>
                                        </p:attrNameLst>
                                      </p:cBhvr>
                                      <p:to>
                                        <p:strVal val="visible"/>
                                      </p:to>
                                    </p:set>
                                    <p:animEffect transition="in" filter="fade">
                                      <p:cBhvr>
                                        <p:cTn id="14" dur="1000"/>
                                        <p:tgtEl>
                                          <p:spTgt spid="3">
                                            <p:txEl>
                                              <p:pRg st="9" end="9"/>
                                            </p:txEl>
                                          </p:spTgt>
                                        </p:tgtEl>
                                      </p:cBhvr>
                                    </p:animEffect>
                                    <p:anim calcmode="lin" valueType="num">
                                      <p:cBhvr>
                                        <p:cTn id="1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animEffect transition="in" filter="fade">
                                      <p:cBhvr>
                                        <p:cTn id="21" dur="1000"/>
                                        <p:tgtEl>
                                          <p:spTgt spid="3">
                                            <p:txEl>
                                              <p:pRg st="10" end="10"/>
                                            </p:txEl>
                                          </p:spTgt>
                                        </p:tgtEl>
                                      </p:cBhvr>
                                    </p:animEffect>
                                    <p:anim calcmode="lin" valueType="num">
                                      <p:cBhvr>
                                        <p:cTn id="2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1" end="11"/>
                                            </p:txEl>
                                          </p:spTgt>
                                        </p:tgtEl>
                                        <p:attrNameLst>
                                          <p:attrName>style.visibility</p:attrName>
                                        </p:attrNameLst>
                                      </p:cBhvr>
                                      <p:to>
                                        <p:strVal val="visible"/>
                                      </p:to>
                                    </p:set>
                                    <p:animEffect transition="in" filter="fade">
                                      <p:cBhvr>
                                        <p:cTn id="28" dur="1000"/>
                                        <p:tgtEl>
                                          <p:spTgt spid="3">
                                            <p:txEl>
                                              <p:pRg st="11" end="11"/>
                                            </p:txEl>
                                          </p:spTgt>
                                        </p:tgtEl>
                                      </p:cBhvr>
                                    </p:animEffect>
                                    <p:anim calcmode="lin" valueType="num">
                                      <p:cBhvr>
                                        <p:cTn id="29"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646D7834-2D07-D617-0076-0E575766AE17}"/>
              </a:ext>
            </a:extLst>
          </p:cNvPr>
          <p:cNvSpPr/>
          <p:nvPr/>
        </p:nvSpPr>
        <p:spPr>
          <a:xfrm>
            <a:off x="1471107" y="361294"/>
            <a:ext cx="6201785" cy="573712"/>
          </a:xfrm>
          <a:prstGeom prst="round2DiagRect">
            <a:avLst>
              <a:gd name="adj1" fmla="val 50000"/>
              <a:gd name="adj2" fmla="val 0"/>
            </a:avLst>
          </a:prstGeom>
          <a:solidFill>
            <a:srgbClr val="384C48"/>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The Context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(What he did)</a:t>
            </a:r>
          </a:p>
        </p:txBody>
      </p:sp>
      <p:sp>
        <p:nvSpPr>
          <p:cNvPr id="3" name="TextBox 2">
            <a:extLst>
              <a:ext uri="{FF2B5EF4-FFF2-40B4-BE49-F238E27FC236}">
                <a16:creationId xmlns:a16="http://schemas.microsoft.com/office/drawing/2014/main" id="{77B5FCB6-900A-09EB-14ED-C013DE45901D}"/>
              </a:ext>
            </a:extLst>
          </p:cNvPr>
          <p:cNvSpPr txBox="1"/>
          <p:nvPr/>
        </p:nvSpPr>
        <p:spPr>
          <a:xfrm>
            <a:off x="333486" y="1199478"/>
            <a:ext cx="8477026" cy="4524315"/>
          </a:xfrm>
          <a:prstGeom prst="rect">
            <a:avLst/>
          </a:prstGeom>
          <a:noFill/>
        </p:spPr>
        <p:txBody>
          <a:bodyPr wrap="square" rtlCol="0">
            <a:spAutoFit/>
          </a:bodyPr>
          <a:lstStyle/>
          <a:p>
            <a:pPr marL="457200" indent="-457200">
              <a:buFont typeface="+mj-lt"/>
              <a:buAutoNum type="alphaUcPeriod"/>
            </a:pPr>
            <a:r>
              <a:rPr lang="en-US" sz="2400" u="sng" dirty="0"/>
              <a:t>Did not do what was right</a:t>
            </a:r>
            <a:r>
              <a:rPr lang="en-US" sz="2400" dirty="0"/>
              <a:t> (2 Ch. 28:1, 6, 19; 2 Ki. 16:2)</a:t>
            </a:r>
          </a:p>
          <a:p>
            <a:pPr marL="457200" indent="-457200">
              <a:buFont typeface="+mj-lt"/>
              <a:buAutoNum type="alphaUcPeriod"/>
            </a:pPr>
            <a:endParaRPr lang="en-US" sz="600" u="sng" dirty="0"/>
          </a:p>
          <a:p>
            <a:pPr marL="457200" indent="-457200">
              <a:buFont typeface="+mj-lt"/>
              <a:buAutoNum type="alphaUcPeriod"/>
            </a:pPr>
            <a:r>
              <a:rPr lang="en-US" sz="2400" u="sng" dirty="0"/>
              <a:t>Followed the crowd</a:t>
            </a:r>
            <a:r>
              <a:rPr lang="en-US" sz="2400" dirty="0"/>
              <a:t> (2 Ch. 28:2-4; 2 Ki. 16:3)</a:t>
            </a:r>
          </a:p>
          <a:p>
            <a:pPr marL="457200" indent="-457200">
              <a:buFont typeface="+mj-lt"/>
              <a:buAutoNum type="alphaUcPeriod"/>
            </a:pPr>
            <a:endParaRPr lang="en-US" sz="600" dirty="0"/>
          </a:p>
          <a:p>
            <a:pPr marL="457200" indent="-457200">
              <a:buFont typeface="+mj-lt"/>
              <a:buAutoNum type="alphaUcPeriod"/>
            </a:pPr>
            <a:r>
              <a:rPr lang="en-US" sz="2400" u="sng" dirty="0"/>
              <a:t>Placed little value on important things</a:t>
            </a:r>
            <a:r>
              <a:rPr lang="en-US" sz="2400" dirty="0"/>
              <a:t> (2 Ch. 28:21; 2 Ki. 16:8)</a:t>
            </a:r>
          </a:p>
          <a:p>
            <a:pPr marL="457200" indent="-457200">
              <a:buFont typeface="+mj-lt"/>
              <a:buAutoNum type="alphaUcPeriod"/>
            </a:pPr>
            <a:endParaRPr lang="en-US" sz="600" dirty="0"/>
          </a:p>
          <a:p>
            <a:pPr marL="457200" indent="-457200">
              <a:buFont typeface="+mj-lt"/>
              <a:buAutoNum type="alphaUcPeriod"/>
            </a:pPr>
            <a:r>
              <a:rPr lang="en-US" sz="2400" u="sng" dirty="0"/>
              <a:t>On a path that just goes further away</a:t>
            </a:r>
            <a:r>
              <a:rPr lang="en-US" sz="2400" dirty="0"/>
              <a:t> (2 Ch. 28:22)</a:t>
            </a:r>
          </a:p>
          <a:p>
            <a:pPr marL="457200" indent="-457200">
              <a:buFont typeface="+mj-lt"/>
              <a:buAutoNum type="alphaUcPeriod"/>
            </a:pPr>
            <a:endParaRPr lang="en-US" sz="600" dirty="0"/>
          </a:p>
          <a:p>
            <a:pPr marL="457200" indent="-457200">
              <a:buFont typeface="+mj-lt"/>
              <a:buAutoNum type="alphaUcPeriod"/>
            </a:pPr>
            <a:r>
              <a:rPr lang="en-US" sz="2400" u="sng" dirty="0"/>
              <a:t>Turned to the wrong source for help</a:t>
            </a:r>
            <a:r>
              <a:rPr lang="en-US" sz="2400" dirty="0"/>
              <a:t> (2 Ch. 28:16, 23; 2 Ki. 16:7, 10)</a:t>
            </a:r>
          </a:p>
          <a:p>
            <a:pPr marL="457200" indent="-457200">
              <a:buFont typeface="+mj-lt"/>
              <a:buAutoNum type="alphaUcPeriod"/>
            </a:pPr>
            <a:endParaRPr lang="en-US" sz="800" dirty="0"/>
          </a:p>
          <a:p>
            <a:pPr marL="914400" lvl="1" indent="-457200">
              <a:buFont typeface="+mj-lt"/>
              <a:buAutoNum type="arabicPeriod"/>
            </a:pPr>
            <a:r>
              <a:rPr lang="en-US" sz="2200" i="1" dirty="0"/>
              <a:t>Did not turn to God and put his trust there</a:t>
            </a:r>
          </a:p>
          <a:p>
            <a:pPr marL="914400" lvl="1" indent="-457200">
              <a:buFont typeface="+mj-lt"/>
              <a:buAutoNum type="arabicPeriod"/>
            </a:pPr>
            <a:r>
              <a:rPr lang="en-US" sz="2200" i="1" dirty="0"/>
              <a:t>Turned to the king of Assyria and the gods of Damascus</a:t>
            </a:r>
          </a:p>
          <a:p>
            <a:pPr marL="914400" lvl="1" indent="-457200">
              <a:buFont typeface="+mj-lt"/>
              <a:buAutoNum type="arabicPeriod"/>
            </a:pPr>
            <a:r>
              <a:rPr lang="en-US" sz="2200" i="1" dirty="0"/>
              <a:t>We often turn to the world, own opinions, or family instead of the word of God.</a:t>
            </a:r>
          </a:p>
        </p:txBody>
      </p:sp>
    </p:spTree>
    <p:extLst>
      <p:ext uri="{BB962C8B-B14F-4D97-AF65-F5344CB8AC3E}">
        <p14:creationId xmlns:p14="http://schemas.microsoft.com/office/powerpoint/2010/main" val="3637183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fade">
                                      <p:cBhvr>
                                        <p:cTn id="7" dur="1000"/>
                                        <p:tgtEl>
                                          <p:spTgt spid="3">
                                            <p:txEl>
                                              <p:pRg st="10" end="10"/>
                                            </p:txEl>
                                          </p:spTgt>
                                        </p:tgtEl>
                                      </p:cBhvr>
                                    </p:animEffect>
                                    <p:anim calcmode="lin" valueType="num">
                                      <p:cBhvr>
                                        <p:cTn id="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1" end="11"/>
                                            </p:txEl>
                                          </p:spTgt>
                                        </p:tgtEl>
                                        <p:attrNameLst>
                                          <p:attrName>style.visibility</p:attrName>
                                        </p:attrNameLst>
                                      </p:cBhvr>
                                      <p:to>
                                        <p:strVal val="visible"/>
                                      </p:to>
                                    </p:set>
                                    <p:animEffect transition="in" filter="fade">
                                      <p:cBhvr>
                                        <p:cTn id="14" dur="1000"/>
                                        <p:tgtEl>
                                          <p:spTgt spid="3">
                                            <p:txEl>
                                              <p:pRg st="11" end="11"/>
                                            </p:txEl>
                                          </p:spTgt>
                                        </p:tgtEl>
                                      </p:cBhvr>
                                    </p:animEffect>
                                    <p:anim calcmode="lin" valueType="num">
                                      <p:cBhvr>
                                        <p:cTn id="15"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animEffect transition="in" filter="fade">
                                      <p:cBhvr>
                                        <p:cTn id="21" dur="1000"/>
                                        <p:tgtEl>
                                          <p:spTgt spid="3">
                                            <p:txEl>
                                              <p:pRg st="12" end="12"/>
                                            </p:txEl>
                                          </p:spTgt>
                                        </p:tgtEl>
                                      </p:cBhvr>
                                    </p:animEffect>
                                    <p:anim calcmode="lin" valueType="num">
                                      <p:cBhvr>
                                        <p:cTn id="22"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646D7834-2D07-D617-0076-0E575766AE17}"/>
              </a:ext>
            </a:extLst>
          </p:cNvPr>
          <p:cNvSpPr/>
          <p:nvPr/>
        </p:nvSpPr>
        <p:spPr>
          <a:xfrm>
            <a:off x="1471107" y="361294"/>
            <a:ext cx="6201785" cy="573712"/>
          </a:xfrm>
          <a:prstGeom prst="round2DiagRect">
            <a:avLst>
              <a:gd name="adj1" fmla="val 50000"/>
              <a:gd name="adj2" fmla="val 0"/>
            </a:avLst>
          </a:prstGeom>
          <a:solidFill>
            <a:srgbClr val="384C48"/>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The Context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(What he did)</a:t>
            </a:r>
          </a:p>
        </p:txBody>
      </p:sp>
      <p:sp>
        <p:nvSpPr>
          <p:cNvPr id="3" name="TextBox 2">
            <a:extLst>
              <a:ext uri="{FF2B5EF4-FFF2-40B4-BE49-F238E27FC236}">
                <a16:creationId xmlns:a16="http://schemas.microsoft.com/office/drawing/2014/main" id="{77B5FCB6-900A-09EB-14ED-C013DE45901D}"/>
              </a:ext>
            </a:extLst>
          </p:cNvPr>
          <p:cNvSpPr txBox="1"/>
          <p:nvPr/>
        </p:nvSpPr>
        <p:spPr>
          <a:xfrm>
            <a:off x="333486" y="1199478"/>
            <a:ext cx="8477026" cy="5355312"/>
          </a:xfrm>
          <a:prstGeom prst="rect">
            <a:avLst/>
          </a:prstGeom>
          <a:noFill/>
        </p:spPr>
        <p:txBody>
          <a:bodyPr wrap="square" rtlCol="0">
            <a:spAutoFit/>
          </a:bodyPr>
          <a:lstStyle/>
          <a:p>
            <a:pPr marL="457200" indent="-457200">
              <a:buFont typeface="+mj-lt"/>
              <a:buAutoNum type="alphaUcPeriod"/>
            </a:pPr>
            <a:r>
              <a:rPr lang="en-US" sz="2400" u="sng" dirty="0"/>
              <a:t>Did not do what was right</a:t>
            </a:r>
            <a:r>
              <a:rPr lang="en-US" sz="2400" dirty="0"/>
              <a:t> (2 Ch. 28:1, 6, 19; 2 Ki. 16:2)</a:t>
            </a:r>
          </a:p>
          <a:p>
            <a:pPr marL="457200" indent="-457200">
              <a:buFont typeface="+mj-lt"/>
              <a:buAutoNum type="alphaUcPeriod"/>
            </a:pPr>
            <a:endParaRPr lang="en-US" sz="600" u="sng" dirty="0"/>
          </a:p>
          <a:p>
            <a:pPr marL="457200" indent="-457200">
              <a:buFont typeface="+mj-lt"/>
              <a:buAutoNum type="alphaUcPeriod"/>
            </a:pPr>
            <a:r>
              <a:rPr lang="en-US" sz="2400" u="sng" dirty="0"/>
              <a:t>Followed the crowd</a:t>
            </a:r>
            <a:r>
              <a:rPr lang="en-US" sz="2400" dirty="0"/>
              <a:t> (2 Ch. 28:2-4; 2 Ki. 16:3)</a:t>
            </a:r>
          </a:p>
          <a:p>
            <a:pPr marL="457200" indent="-457200">
              <a:buFont typeface="+mj-lt"/>
              <a:buAutoNum type="alphaUcPeriod"/>
            </a:pPr>
            <a:endParaRPr lang="en-US" sz="600" dirty="0"/>
          </a:p>
          <a:p>
            <a:pPr marL="457200" indent="-457200">
              <a:buFont typeface="+mj-lt"/>
              <a:buAutoNum type="alphaUcPeriod"/>
            </a:pPr>
            <a:r>
              <a:rPr lang="en-US" sz="2400" u="sng" dirty="0"/>
              <a:t>Placed little value on important things</a:t>
            </a:r>
            <a:r>
              <a:rPr lang="en-US" sz="2400" dirty="0"/>
              <a:t> (2 Ch. 28:21; 2 Ki. 16:8)</a:t>
            </a:r>
          </a:p>
          <a:p>
            <a:pPr marL="457200" indent="-457200">
              <a:buFont typeface="+mj-lt"/>
              <a:buAutoNum type="alphaUcPeriod"/>
            </a:pPr>
            <a:endParaRPr lang="en-US" sz="600" dirty="0"/>
          </a:p>
          <a:p>
            <a:pPr marL="457200" indent="-457200">
              <a:buFont typeface="+mj-lt"/>
              <a:buAutoNum type="alphaUcPeriod"/>
            </a:pPr>
            <a:r>
              <a:rPr lang="en-US" sz="2400" u="sng" dirty="0"/>
              <a:t>On a path that just goes further away</a:t>
            </a:r>
            <a:r>
              <a:rPr lang="en-US" sz="2400" dirty="0"/>
              <a:t> (2 Ch. 28:22)</a:t>
            </a:r>
          </a:p>
          <a:p>
            <a:pPr marL="457200" indent="-457200">
              <a:buFont typeface="+mj-lt"/>
              <a:buAutoNum type="alphaUcPeriod"/>
            </a:pPr>
            <a:endParaRPr lang="en-US" sz="600" dirty="0"/>
          </a:p>
          <a:p>
            <a:pPr marL="457200" indent="-457200">
              <a:buFont typeface="+mj-lt"/>
              <a:buAutoNum type="alphaUcPeriod"/>
            </a:pPr>
            <a:r>
              <a:rPr lang="en-US" sz="2400" u="sng" dirty="0"/>
              <a:t>Turned to the wrong source for help</a:t>
            </a:r>
            <a:r>
              <a:rPr lang="en-US" sz="2400" dirty="0"/>
              <a:t> (2 Ch. 28:16, 23; 2 Ki. 16:7, 10)</a:t>
            </a:r>
          </a:p>
          <a:p>
            <a:pPr marL="457200" indent="-457200">
              <a:buFont typeface="+mj-lt"/>
              <a:buAutoNum type="alphaUcPeriod"/>
            </a:pPr>
            <a:endParaRPr lang="en-US" sz="600" dirty="0"/>
          </a:p>
          <a:p>
            <a:pPr marL="457200" indent="-457200">
              <a:buFont typeface="+mj-lt"/>
              <a:buAutoNum type="alphaUcPeriod"/>
            </a:pPr>
            <a:r>
              <a:rPr lang="en-US" sz="2400" u="sng" dirty="0"/>
              <a:t>Worshipped as he wanted</a:t>
            </a:r>
            <a:r>
              <a:rPr lang="en-US" sz="2400" dirty="0"/>
              <a:t> (2 Ch. 28:3-4, 23; 2 Ki. 16:3-4, 10-20)</a:t>
            </a:r>
          </a:p>
          <a:p>
            <a:pPr marL="457200" indent="-457200">
              <a:buFont typeface="+mj-lt"/>
              <a:buAutoNum type="alphaUcPeriod"/>
            </a:pPr>
            <a:endParaRPr lang="en-US" sz="800" dirty="0"/>
          </a:p>
          <a:p>
            <a:pPr marL="914400" lvl="1" indent="-457200">
              <a:buFont typeface="+mj-lt"/>
              <a:buAutoNum type="arabicPeriod"/>
            </a:pPr>
            <a:r>
              <a:rPr lang="en-US" sz="2200" i="1" dirty="0"/>
              <a:t>Didn’t worship as God instructed</a:t>
            </a:r>
          </a:p>
          <a:p>
            <a:pPr marL="914400" lvl="1" indent="-457200">
              <a:buFont typeface="+mj-lt"/>
              <a:buAutoNum type="arabicPeriod"/>
            </a:pPr>
            <a:r>
              <a:rPr lang="en-US" sz="2200" i="1" dirty="0"/>
              <a:t>Worshipped like he wanted – to suit him</a:t>
            </a:r>
          </a:p>
          <a:p>
            <a:pPr marL="914400" lvl="1" indent="-457200">
              <a:buFont typeface="+mj-lt"/>
              <a:buAutoNum type="arabicPeriod"/>
            </a:pPr>
            <a:r>
              <a:rPr lang="en-US" sz="2200" i="1" dirty="0"/>
              <a:t>When our worship in on our schedule, according to our desires and plans – we are no different!</a:t>
            </a:r>
          </a:p>
        </p:txBody>
      </p:sp>
    </p:spTree>
    <p:extLst>
      <p:ext uri="{BB962C8B-B14F-4D97-AF65-F5344CB8AC3E}">
        <p14:creationId xmlns:p14="http://schemas.microsoft.com/office/powerpoint/2010/main" val="1157962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animEffect transition="in" filter="fade">
                                      <p:cBhvr>
                                        <p:cTn id="7" dur="1000"/>
                                        <p:tgtEl>
                                          <p:spTgt spid="3">
                                            <p:txEl>
                                              <p:pRg st="12" end="12"/>
                                            </p:txEl>
                                          </p:spTgt>
                                        </p:tgtEl>
                                      </p:cBhvr>
                                    </p:animEffect>
                                    <p:anim calcmode="lin" valueType="num">
                                      <p:cBhvr>
                                        <p:cTn id="8"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3" end="13"/>
                                            </p:txEl>
                                          </p:spTgt>
                                        </p:tgtEl>
                                        <p:attrNameLst>
                                          <p:attrName>style.visibility</p:attrName>
                                        </p:attrNameLst>
                                      </p:cBhvr>
                                      <p:to>
                                        <p:strVal val="visible"/>
                                      </p:to>
                                    </p:set>
                                    <p:animEffect transition="in" filter="fade">
                                      <p:cBhvr>
                                        <p:cTn id="14" dur="1000"/>
                                        <p:tgtEl>
                                          <p:spTgt spid="3">
                                            <p:txEl>
                                              <p:pRg st="13" end="13"/>
                                            </p:txEl>
                                          </p:spTgt>
                                        </p:tgtEl>
                                      </p:cBhvr>
                                    </p:animEffect>
                                    <p:anim calcmode="lin" valueType="num">
                                      <p:cBhvr>
                                        <p:cTn id="15"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4" end="14"/>
                                            </p:txEl>
                                          </p:spTgt>
                                        </p:tgtEl>
                                        <p:attrNameLst>
                                          <p:attrName>style.visibility</p:attrName>
                                        </p:attrNameLst>
                                      </p:cBhvr>
                                      <p:to>
                                        <p:strVal val="visible"/>
                                      </p:to>
                                    </p:set>
                                    <p:animEffect transition="in" filter="fade">
                                      <p:cBhvr>
                                        <p:cTn id="21" dur="1000"/>
                                        <p:tgtEl>
                                          <p:spTgt spid="3">
                                            <p:txEl>
                                              <p:pRg st="14" end="14"/>
                                            </p:txEl>
                                          </p:spTgt>
                                        </p:tgtEl>
                                      </p:cBhvr>
                                    </p:animEffect>
                                    <p:anim calcmode="lin" valueType="num">
                                      <p:cBhvr>
                                        <p:cTn id="22"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646D7834-2D07-D617-0076-0E575766AE17}"/>
              </a:ext>
            </a:extLst>
          </p:cNvPr>
          <p:cNvSpPr/>
          <p:nvPr/>
        </p:nvSpPr>
        <p:spPr>
          <a:xfrm>
            <a:off x="1471107" y="361294"/>
            <a:ext cx="6201785" cy="573712"/>
          </a:xfrm>
          <a:prstGeom prst="round2DiagRect">
            <a:avLst>
              <a:gd name="adj1" fmla="val 50000"/>
              <a:gd name="adj2" fmla="val 0"/>
            </a:avLst>
          </a:prstGeom>
          <a:solidFill>
            <a:srgbClr val="384C48"/>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The Context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(What he did)</a:t>
            </a:r>
          </a:p>
        </p:txBody>
      </p:sp>
      <p:sp>
        <p:nvSpPr>
          <p:cNvPr id="3" name="TextBox 2">
            <a:extLst>
              <a:ext uri="{FF2B5EF4-FFF2-40B4-BE49-F238E27FC236}">
                <a16:creationId xmlns:a16="http://schemas.microsoft.com/office/drawing/2014/main" id="{77B5FCB6-900A-09EB-14ED-C013DE45901D}"/>
              </a:ext>
            </a:extLst>
          </p:cNvPr>
          <p:cNvSpPr txBox="1"/>
          <p:nvPr/>
        </p:nvSpPr>
        <p:spPr>
          <a:xfrm>
            <a:off x="333486" y="1199478"/>
            <a:ext cx="8477026" cy="4493538"/>
          </a:xfrm>
          <a:prstGeom prst="rect">
            <a:avLst/>
          </a:prstGeom>
          <a:noFill/>
        </p:spPr>
        <p:txBody>
          <a:bodyPr wrap="square" rtlCol="0">
            <a:spAutoFit/>
          </a:bodyPr>
          <a:lstStyle/>
          <a:p>
            <a:pPr marL="457200" indent="-457200">
              <a:buFont typeface="+mj-lt"/>
              <a:buAutoNum type="alphaUcPeriod"/>
            </a:pPr>
            <a:r>
              <a:rPr lang="en-US" sz="2400" u="sng" dirty="0"/>
              <a:t>Did not do what was right</a:t>
            </a:r>
            <a:r>
              <a:rPr lang="en-US" sz="2400" dirty="0"/>
              <a:t> (2 Ch. 28:1, 6, 19; 2 Ki. 16:2)</a:t>
            </a:r>
          </a:p>
          <a:p>
            <a:pPr marL="457200" indent="-457200">
              <a:buFont typeface="+mj-lt"/>
              <a:buAutoNum type="alphaUcPeriod"/>
            </a:pPr>
            <a:endParaRPr lang="en-US" sz="1400" u="sng" dirty="0"/>
          </a:p>
          <a:p>
            <a:pPr marL="457200" indent="-457200">
              <a:buFont typeface="+mj-lt"/>
              <a:buAutoNum type="alphaUcPeriod"/>
            </a:pPr>
            <a:r>
              <a:rPr lang="en-US" sz="2400" u="sng" dirty="0"/>
              <a:t>Followed the crowd</a:t>
            </a:r>
            <a:r>
              <a:rPr lang="en-US" sz="2400" dirty="0"/>
              <a:t> (2 Ch. 28:2-4; 2 Ki. 16:3)</a:t>
            </a:r>
          </a:p>
          <a:p>
            <a:pPr marL="457200" indent="-457200">
              <a:buFont typeface="+mj-lt"/>
              <a:buAutoNum type="alphaUcPeriod"/>
            </a:pPr>
            <a:endParaRPr lang="en-US" sz="1400" dirty="0"/>
          </a:p>
          <a:p>
            <a:pPr marL="457200" indent="-457200">
              <a:buFont typeface="+mj-lt"/>
              <a:buAutoNum type="alphaUcPeriod"/>
            </a:pPr>
            <a:r>
              <a:rPr lang="en-US" sz="2400" u="sng" dirty="0"/>
              <a:t>Placed little value on important things</a:t>
            </a:r>
            <a:r>
              <a:rPr lang="en-US" sz="2400" dirty="0"/>
              <a:t> (2 Ch. 28:21; 2 Ki. 16:8)</a:t>
            </a:r>
          </a:p>
          <a:p>
            <a:pPr marL="457200" indent="-457200">
              <a:buFont typeface="+mj-lt"/>
              <a:buAutoNum type="alphaUcPeriod"/>
            </a:pPr>
            <a:endParaRPr lang="en-US" sz="1400" dirty="0"/>
          </a:p>
          <a:p>
            <a:pPr marL="457200" indent="-457200">
              <a:buFont typeface="+mj-lt"/>
              <a:buAutoNum type="alphaUcPeriod"/>
            </a:pPr>
            <a:r>
              <a:rPr lang="en-US" sz="2400" u="sng" dirty="0"/>
              <a:t>On a path that just goes further away</a:t>
            </a:r>
            <a:r>
              <a:rPr lang="en-US" sz="2400" dirty="0"/>
              <a:t> (2 Ch. 28:22)</a:t>
            </a:r>
          </a:p>
          <a:p>
            <a:pPr marL="457200" indent="-457200">
              <a:buFont typeface="+mj-lt"/>
              <a:buAutoNum type="alphaUcPeriod"/>
            </a:pPr>
            <a:endParaRPr lang="en-US" sz="1400" dirty="0"/>
          </a:p>
          <a:p>
            <a:pPr marL="457200" indent="-457200">
              <a:buFont typeface="+mj-lt"/>
              <a:buAutoNum type="alphaUcPeriod"/>
            </a:pPr>
            <a:r>
              <a:rPr lang="en-US" sz="2400" u="sng" dirty="0"/>
              <a:t>Turned to the wrong source for help</a:t>
            </a:r>
            <a:r>
              <a:rPr lang="en-US" sz="2400" dirty="0"/>
              <a:t> (2 Ch. 28:16, 23; 2 Ki. 16:7, 10)</a:t>
            </a:r>
          </a:p>
          <a:p>
            <a:pPr marL="457200" indent="-457200">
              <a:buFont typeface="+mj-lt"/>
              <a:buAutoNum type="alphaUcPeriod"/>
            </a:pPr>
            <a:endParaRPr lang="en-US" sz="1400" dirty="0"/>
          </a:p>
          <a:p>
            <a:pPr marL="457200" indent="-457200">
              <a:buFont typeface="+mj-lt"/>
              <a:buAutoNum type="alphaUcPeriod"/>
            </a:pPr>
            <a:r>
              <a:rPr lang="en-US" sz="2400" u="sng" dirty="0"/>
              <a:t>Worshipped as he wanted</a:t>
            </a:r>
            <a:r>
              <a:rPr lang="en-US" sz="2400" dirty="0"/>
              <a:t> (2 Ch. 28:3-4, 23; 2 Ki. 16:3-4, 10-20)</a:t>
            </a:r>
            <a:endParaRPr lang="en-US" sz="2200" i="1" dirty="0"/>
          </a:p>
        </p:txBody>
      </p:sp>
    </p:spTree>
    <p:extLst>
      <p:ext uri="{BB962C8B-B14F-4D97-AF65-F5344CB8AC3E}">
        <p14:creationId xmlns:p14="http://schemas.microsoft.com/office/powerpoint/2010/main" val="36920234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D5EB5AD6-41BF-8B12-9CBE-249E0F5118F3}"/>
              </a:ext>
            </a:extLst>
          </p:cNvPr>
          <p:cNvPicPr>
            <a:picLocks noChangeAspect="1"/>
          </p:cNvPicPr>
          <p:nvPr/>
        </p:nvPicPr>
        <p:blipFill rotWithShape="1">
          <a:blip r:embed="rId2">
            <a:alphaModFix amt="40000"/>
          </a:blip>
          <a:srcRect l="2303" r="8831"/>
          <a:stretch/>
        </p:blipFill>
        <p:spPr>
          <a:xfrm>
            <a:off x="-24084" y="-1"/>
            <a:ext cx="9192167" cy="6858000"/>
          </a:xfrm>
          <a:prstGeom prst="rect">
            <a:avLst/>
          </a:prstGeom>
        </p:spPr>
      </p:pic>
      <p:sp>
        <p:nvSpPr>
          <p:cNvPr id="6" name="TextBox 5">
            <a:extLst>
              <a:ext uri="{FF2B5EF4-FFF2-40B4-BE49-F238E27FC236}">
                <a16:creationId xmlns:a16="http://schemas.microsoft.com/office/drawing/2014/main" id="{806BF960-AE7D-79D1-F574-06CB6A612C6C}"/>
              </a:ext>
            </a:extLst>
          </p:cNvPr>
          <p:cNvSpPr txBox="1"/>
          <p:nvPr/>
        </p:nvSpPr>
        <p:spPr>
          <a:xfrm>
            <a:off x="1473796" y="537882"/>
            <a:ext cx="7594899"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Encouraging Moral Decline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B19F77"/>
                </a:solidFill>
                <a:effectLst>
                  <a:outerShdw blurRad="38100" dist="38100" dir="2700000" algn="tl">
                    <a:srgbClr val="000000">
                      <a:alpha val="43137"/>
                    </a:srgbClr>
                  </a:outerShdw>
                </a:effectLst>
                <a:uLnTx/>
                <a:uFillTx/>
                <a:latin typeface="Georgia Pro Semibold"/>
                <a:ea typeface="+mn-ea"/>
                <a:cs typeface="+mn-cs"/>
              </a:rPr>
              <a:t>2 Chronicles 28:19</a:t>
            </a:r>
          </a:p>
        </p:txBody>
      </p:sp>
      <p:sp>
        <p:nvSpPr>
          <p:cNvPr id="3" name="Rectangle: Rounded Corners 2">
            <a:extLst>
              <a:ext uri="{FF2B5EF4-FFF2-40B4-BE49-F238E27FC236}">
                <a16:creationId xmlns:a16="http://schemas.microsoft.com/office/drawing/2014/main" id="{0EF9102C-759C-0766-1305-615850EA05C0}"/>
              </a:ext>
            </a:extLst>
          </p:cNvPr>
          <p:cNvSpPr/>
          <p:nvPr/>
        </p:nvSpPr>
        <p:spPr>
          <a:xfrm>
            <a:off x="451821" y="2259106"/>
            <a:ext cx="3372523" cy="59167"/>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LT Pro"/>
              <a:ea typeface="+mn-ea"/>
              <a:cs typeface="+mn-cs"/>
            </a:endParaRPr>
          </a:p>
        </p:txBody>
      </p:sp>
      <p:sp>
        <p:nvSpPr>
          <p:cNvPr id="4" name="Rectangle: Diagonal Corners Rounded 3">
            <a:extLst>
              <a:ext uri="{FF2B5EF4-FFF2-40B4-BE49-F238E27FC236}">
                <a16:creationId xmlns:a16="http://schemas.microsoft.com/office/drawing/2014/main" id="{7DE55208-9CBE-D45D-FB80-D80E28642F34}"/>
              </a:ext>
            </a:extLst>
          </p:cNvPr>
          <p:cNvSpPr/>
          <p:nvPr/>
        </p:nvSpPr>
        <p:spPr>
          <a:xfrm>
            <a:off x="1753493" y="2844439"/>
            <a:ext cx="6201785" cy="573712"/>
          </a:xfrm>
          <a:prstGeom prst="round2DiagRect">
            <a:avLst>
              <a:gd name="adj1" fmla="val 50000"/>
              <a:gd name="adj2" fmla="val 0"/>
            </a:avLst>
          </a:prstGeom>
          <a:solidFill>
            <a:srgbClr val="00303E"/>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The Phrase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(Means)</a:t>
            </a:r>
          </a:p>
        </p:txBody>
      </p:sp>
      <p:sp>
        <p:nvSpPr>
          <p:cNvPr id="7" name="Rectangle: Diagonal Corners Rounded 6">
            <a:extLst>
              <a:ext uri="{FF2B5EF4-FFF2-40B4-BE49-F238E27FC236}">
                <a16:creationId xmlns:a16="http://schemas.microsoft.com/office/drawing/2014/main" id="{020FA436-3A5A-8BE8-5604-6FBC3A92E76A}"/>
              </a:ext>
            </a:extLst>
          </p:cNvPr>
          <p:cNvSpPr/>
          <p:nvPr/>
        </p:nvSpPr>
        <p:spPr>
          <a:xfrm>
            <a:off x="1753493" y="3755331"/>
            <a:ext cx="6201785" cy="573712"/>
          </a:xfrm>
          <a:prstGeom prst="round2DiagRect">
            <a:avLst>
              <a:gd name="adj1" fmla="val 50000"/>
              <a:gd name="adj2" fmla="val 0"/>
            </a:avLst>
          </a:prstGeom>
          <a:solidFill>
            <a:srgbClr val="384C48"/>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The Context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(What he did)</a:t>
            </a:r>
          </a:p>
        </p:txBody>
      </p:sp>
      <p:sp>
        <p:nvSpPr>
          <p:cNvPr id="8" name="Rectangle: Diagonal Corners Rounded 7">
            <a:extLst>
              <a:ext uri="{FF2B5EF4-FFF2-40B4-BE49-F238E27FC236}">
                <a16:creationId xmlns:a16="http://schemas.microsoft.com/office/drawing/2014/main" id="{60C59949-4A72-560A-9554-5F28DEA21C87}"/>
              </a:ext>
            </a:extLst>
          </p:cNvPr>
          <p:cNvSpPr/>
          <p:nvPr/>
        </p:nvSpPr>
        <p:spPr>
          <a:xfrm>
            <a:off x="1753493" y="4666223"/>
            <a:ext cx="6201785" cy="573712"/>
          </a:xfrm>
          <a:prstGeom prst="round2DiagRect">
            <a:avLst>
              <a:gd name="adj1" fmla="val 50000"/>
              <a:gd name="adj2" fmla="val 0"/>
            </a:avLst>
          </a:prstGeom>
          <a:solidFill>
            <a:srgbClr val="602A1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 The Warning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(To us)</a:t>
            </a:r>
          </a:p>
        </p:txBody>
      </p:sp>
    </p:spTree>
    <p:extLst>
      <p:ext uri="{BB962C8B-B14F-4D97-AF65-F5344CB8AC3E}">
        <p14:creationId xmlns:p14="http://schemas.microsoft.com/office/powerpoint/2010/main" val="18896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66AE7001-B641-A3BD-5C1D-8ACF3337D045}"/>
              </a:ext>
            </a:extLst>
          </p:cNvPr>
          <p:cNvSpPr/>
          <p:nvPr/>
        </p:nvSpPr>
        <p:spPr>
          <a:xfrm>
            <a:off x="1463034" y="368542"/>
            <a:ext cx="6201785" cy="573712"/>
          </a:xfrm>
          <a:prstGeom prst="round2DiagRect">
            <a:avLst>
              <a:gd name="adj1" fmla="val 50000"/>
              <a:gd name="adj2" fmla="val 0"/>
            </a:avLst>
          </a:prstGeom>
          <a:solidFill>
            <a:srgbClr val="602A1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 The Warning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(To us)</a:t>
            </a:r>
          </a:p>
        </p:txBody>
      </p:sp>
      <p:sp>
        <p:nvSpPr>
          <p:cNvPr id="3" name="TextBox 2">
            <a:extLst>
              <a:ext uri="{FF2B5EF4-FFF2-40B4-BE49-F238E27FC236}">
                <a16:creationId xmlns:a16="http://schemas.microsoft.com/office/drawing/2014/main" id="{679A7FBE-F537-AD9B-0197-0BD0A341B1F0}"/>
              </a:ext>
            </a:extLst>
          </p:cNvPr>
          <p:cNvSpPr txBox="1"/>
          <p:nvPr/>
        </p:nvSpPr>
        <p:spPr>
          <a:xfrm>
            <a:off x="333486" y="1199478"/>
            <a:ext cx="8477026" cy="1908215"/>
          </a:xfrm>
          <a:prstGeom prst="rect">
            <a:avLst/>
          </a:prstGeom>
          <a:noFill/>
        </p:spPr>
        <p:txBody>
          <a:bodyPr wrap="square" rtlCol="0">
            <a:spAutoFit/>
          </a:bodyPr>
          <a:lstStyle/>
          <a:p>
            <a:pPr marL="457200" indent="-457200">
              <a:buFont typeface="+mj-lt"/>
              <a:buAutoNum type="alphaUcPeriod"/>
            </a:pPr>
            <a:r>
              <a:rPr lang="en-US" sz="2400" u="sng" dirty="0"/>
              <a:t>Possible we could be encouraging moral decline</a:t>
            </a:r>
            <a:endParaRPr lang="en-US" sz="800" dirty="0"/>
          </a:p>
          <a:p>
            <a:pPr marL="914400" lvl="1" indent="-457200">
              <a:buFont typeface="+mj-lt"/>
              <a:buAutoNum type="arabicPeriod"/>
            </a:pPr>
            <a:endParaRPr lang="en-US" sz="600" i="1" dirty="0"/>
          </a:p>
          <a:p>
            <a:pPr marL="914400" lvl="1" indent="-457200">
              <a:buFont typeface="+mj-lt"/>
              <a:buAutoNum type="arabicPeriod"/>
            </a:pPr>
            <a:r>
              <a:rPr lang="en-US" sz="2200" i="1" dirty="0"/>
              <a:t>Directly – approve &amp; encourage what is sinful</a:t>
            </a:r>
          </a:p>
          <a:p>
            <a:pPr marL="914400" lvl="1" indent="-457200">
              <a:buFont typeface="+mj-lt"/>
              <a:buAutoNum type="arabicPeriod"/>
            </a:pPr>
            <a:r>
              <a:rPr lang="en-US" sz="2200" i="1" dirty="0"/>
              <a:t>Indirectly – not approve, but still encourage…</a:t>
            </a:r>
          </a:p>
          <a:p>
            <a:pPr marL="1371600" lvl="2" indent="-457200">
              <a:buFont typeface="+mj-lt"/>
              <a:buAutoNum type="alphaLcPeriod"/>
            </a:pPr>
            <a:r>
              <a:rPr lang="en-US" sz="2200" dirty="0"/>
              <a:t>By our action or our inaction </a:t>
            </a:r>
          </a:p>
          <a:p>
            <a:pPr marL="1371600" lvl="2" indent="-457200">
              <a:buFont typeface="+mj-lt"/>
              <a:buAutoNum type="alphaLcPeriod"/>
            </a:pPr>
            <a:r>
              <a:rPr lang="en-US" sz="2200" dirty="0"/>
              <a:t>We allow (though not our intent) moral decline</a:t>
            </a:r>
          </a:p>
        </p:txBody>
      </p:sp>
    </p:spTree>
    <p:extLst>
      <p:ext uri="{BB962C8B-B14F-4D97-AF65-F5344CB8AC3E}">
        <p14:creationId xmlns:p14="http://schemas.microsoft.com/office/powerpoint/2010/main" val="1124152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66AE7001-B641-A3BD-5C1D-8ACF3337D045}"/>
              </a:ext>
            </a:extLst>
          </p:cNvPr>
          <p:cNvSpPr/>
          <p:nvPr/>
        </p:nvSpPr>
        <p:spPr>
          <a:xfrm>
            <a:off x="1463034" y="368542"/>
            <a:ext cx="6201785" cy="573712"/>
          </a:xfrm>
          <a:prstGeom prst="round2DiagRect">
            <a:avLst>
              <a:gd name="adj1" fmla="val 50000"/>
              <a:gd name="adj2" fmla="val 0"/>
            </a:avLst>
          </a:prstGeom>
          <a:solidFill>
            <a:srgbClr val="602A1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 The Warning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(To us)</a:t>
            </a:r>
          </a:p>
        </p:txBody>
      </p:sp>
      <p:sp>
        <p:nvSpPr>
          <p:cNvPr id="3" name="TextBox 2">
            <a:extLst>
              <a:ext uri="{FF2B5EF4-FFF2-40B4-BE49-F238E27FC236}">
                <a16:creationId xmlns:a16="http://schemas.microsoft.com/office/drawing/2014/main" id="{679A7FBE-F537-AD9B-0197-0BD0A341B1F0}"/>
              </a:ext>
            </a:extLst>
          </p:cNvPr>
          <p:cNvSpPr txBox="1"/>
          <p:nvPr/>
        </p:nvSpPr>
        <p:spPr>
          <a:xfrm>
            <a:off x="231284" y="1199478"/>
            <a:ext cx="8880439" cy="2123658"/>
          </a:xfrm>
          <a:prstGeom prst="rect">
            <a:avLst/>
          </a:prstGeom>
          <a:noFill/>
        </p:spPr>
        <p:txBody>
          <a:bodyPr wrap="square" rtlCol="0">
            <a:spAutoFit/>
          </a:bodyPr>
          <a:lstStyle/>
          <a:p>
            <a:pPr marL="457200" indent="-457200">
              <a:buFont typeface="+mj-lt"/>
              <a:buAutoNum type="alphaUcPeriod"/>
            </a:pPr>
            <a:r>
              <a:rPr lang="en-US" sz="2400" u="sng" dirty="0"/>
              <a:t>Possible we could be encouraging moral decline</a:t>
            </a:r>
          </a:p>
          <a:p>
            <a:pPr marL="457200" indent="-457200">
              <a:buFont typeface="+mj-lt"/>
              <a:buAutoNum type="alphaUcPeriod"/>
            </a:pPr>
            <a:endParaRPr lang="en-US" sz="1200" u="sng" dirty="0"/>
          </a:p>
          <a:p>
            <a:pPr marL="457200" indent="-457200">
              <a:buFont typeface="+mj-lt"/>
              <a:buAutoNum type="alphaUcPeriod"/>
            </a:pPr>
            <a:r>
              <a:rPr lang="en-US" sz="2400" u="sng" dirty="0"/>
              <a:t>How could we be doing this?</a:t>
            </a:r>
            <a:endParaRPr lang="en-US" sz="800" dirty="0"/>
          </a:p>
          <a:p>
            <a:pPr marL="914400" lvl="1" indent="-457200">
              <a:buFont typeface="+mj-lt"/>
              <a:buAutoNum type="arabicPeriod"/>
            </a:pPr>
            <a:endParaRPr lang="en-US" sz="600" i="1" dirty="0"/>
          </a:p>
          <a:p>
            <a:pPr marL="914400" lvl="1" indent="-457200">
              <a:buFont typeface="+mj-lt"/>
              <a:buAutoNum type="arabicPeriod"/>
            </a:pPr>
            <a:r>
              <a:rPr lang="en-US" sz="2200" b="1" i="1" dirty="0"/>
              <a:t>Lack of teaching</a:t>
            </a:r>
          </a:p>
          <a:p>
            <a:pPr marL="1371600" lvl="2" indent="-457200">
              <a:buFont typeface="Wingdings" panose="05000000000000000000" pitchFamily="2" charset="2"/>
              <a:buChar char="§"/>
            </a:pPr>
            <a:r>
              <a:rPr lang="en-US" sz="2200" dirty="0"/>
              <a:t>On respect for God and his word (1 Thess. 2:13)</a:t>
            </a:r>
          </a:p>
          <a:p>
            <a:pPr marL="1371600" lvl="2" indent="-457200">
              <a:buFont typeface="Wingdings" panose="05000000000000000000" pitchFamily="2" charset="2"/>
              <a:buChar char="§"/>
            </a:pPr>
            <a:r>
              <a:rPr lang="en-US" sz="2200" dirty="0"/>
              <a:t>On worldliness (1 John 2:15-17; Gal. 5:19-21)</a:t>
            </a:r>
          </a:p>
        </p:txBody>
      </p:sp>
    </p:spTree>
    <p:extLst>
      <p:ext uri="{BB962C8B-B14F-4D97-AF65-F5344CB8AC3E}">
        <p14:creationId xmlns:p14="http://schemas.microsoft.com/office/powerpoint/2010/main" val="13849188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66AE7001-B641-A3BD-5C1D-8ACF3337D045}"/>
              </a:ext>
            </a:extLst>
          </p:cNvPr>
          <p:cNvSpPr/>
          <p:nvPr/>
        </p:nvSpPr>
        <p:spPr>
          <a:xfrm>
            <a:off x="1463034" y="368542"/>
            <a:ext cx="6201785" cy="573712"/>
          </a:xfrm>
          <a:prstGeom prst="round2DiagRect">
            <a:avLst>
              <a:gd name="adj1" fmla="val 50000"/>
              <a:gd name="adj2" fmla="val 0"/>
            </a:avLst>
          </a:prstGeom>
          <a:solidFill>
            <a:srgbClr val="602A1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 The Warning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(To us)</a:t>
            </a:r>
          </a:p>
        </p:txBody>
      </p:sp>
      <p:sp>
        <p:nvSpPr>
          <p:cNvPr id="3" name="TextBox 2">
            <a:extLst>
              <a:ext uri="{FF2B5EF4-FFF2-40B4-BE49-F238E27FC236}">
                <a16:creationId xmlns:a16="http://schemas.microsoft.com/office/drawing/2014/main" id="{679A7FBE-F537-AD9B-0197-0BD0A341B1F0}"/>
              </a:ext>
            </a:extLst>
          </p:cNvPr>
          <p:cNvSpPr txBox="1"/>
          <p:nvPr/>
        </p:nvSpPr>
        <p:spPr>
          <a:xfrm>
            <a:off x="231284" y="1199478"/>
            <a:ext cx="8880439" cy="2462213"/>
          </a:xfrm>
          <a:prstGeom prst="rect">
            <a:avLst/>
          </a:prstGeom>
          <a:noFill/>
        </p:spPr>
        <p:txBody>
          <a:bodyPr wrap="square" rtlCol="0">
            <a:spAutoFit/>
          </a:bodyPr>
          <a:lstStyle/>
          <a:p>
            <a:pPr marL="457200" indent="-457200">
              <a:buFont typeface="+mj-lt"/>
              <a:buAutoNum type="alphaUcPeriod"/>
            </a:pPr>
            <a:r>
              <a:rPr lang="en-US" sz="2400" u="sng" dirty="0"/>
              <a:t>Possible we could be encouraging moral decline</a:t>
            </a:r>
          </a:p>
          <a:p>
            <a:pPr marL="457200" indent="-457200">
              <a:buFont typeface="+mj-lt"/>
              <a:buAutoNum type="alphaUcPeriod"/>
            </a:pPr>
            <a:endParaRPr lang="en-US" sz="1200" u="sng" dirty="0"/>
          </a:p>
          <a:p>
            <a:pPr marL="457200" indent="-457200">
              <a:buFont typeface="+mj-lt"/>
              <a:buAutoNum type="alphaUcPeriod"/>
            </a:pPr>
            <a:r>
              <a:rPr lang="en-US" sz="2400" u="sng" dirty="0"/>
              <a:t>How could we be doing this?</a:t>
            </a:r>
            <a:endParaRPr lang="en-US" sz="800" dirty="0"/>
          </a:p>
          <a:p>
            <a:pPr marL="914400" lvl="1" indent="-457200">
              <a:buFont typeface="+mj-lt"/>
              <a:buAutoNum type="arabicPeriod"/>
            </a:pPr>
            <a:endParaRPr lang="en-US" sz="600" i="1" dirty="0"/>
          </a:p>
          <a:p>
            <a:pPr marL="914400" lvl="1" indent="-457200">
              <a:buFont typeface="+mj-lt"/>
              <a:buAutoNum type="arabicPeriod"/>
            </a:pPr>
            <a:r>
              <a:rPr lang="en-US" sz="2200" b="1" i="1" dirty="0"/>
              <a:t>Lack of teaching</a:t>
            </a:r>
          </a:p>
          <a:p>
            <a:pPr marL="914400" lvl="1" indent="-457200">
              <a:buFont typeface="+mj-lt"/>
              <a:buAutoNum type="arabicPeriod"/>
            </a:pPr>
            <a:r>
              <a:rPr lang="en-US" sz="2200" b="1" i="1" dirty="0"/>
              <a:t>Lack of “teeth” in what is taught</a:t>
            </a:r>
            <a:endParaRPr lang="en-US" sz="2200" b="1" dirty="0"/>
          </a:p>
          <a:p>
            <a:pPr marL="1371600" lvl="2" indent="-457200">
              <a:buFont typeface="Wingdings" panose="05000000000000000000" pitchFamily="2" charset="2"/>
              <a:buChar char="§"/>
            </a:pPr>
            <a:r>
              <a:rPr lang="en-US" sz="2200" dirty="0"/>
              <a:t>Application to actions contrary  (Gal. 2:14)</a:t>
            </a:r>
          </a:p>
          <a:p>
            <a:pPr marL="1371600" lvl="2" indent="-457200">
              <a:buFont typeface="Wingdings" panose="05000000000000000000" pitchFamily="2" charset="2"/>
              <a:buChar char="§"/>
            </a:pPr>
            <a:r>
              <a:rPr lang="en-US" sz="2200" dirty="0"/>
              <a:t>Lack of discipline (1 Cor. 5:1-13)</a:t>
            </a:r>
          </a:p>
        </p:txBody>
      </p:sp>
    </p:spTree>
    <p:extLst>
      <p:ext uri="{BB962C8B-B14F-4D97-AF65-F5344CB8AC3E}">
        <p14:creationId xmlns:p14="http://schemas.microsoft.com/office/powerpoint/2010/main" val="39864201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66AE7001-B641-A3BD-5C1D-8ACF3337D045}"/>
              </a:ext>
            </a:extLst>
          </p:cNvPr>
          <p:cNvSpPr/>
          <p:nvPr/>
        </p:nvSpPr>
        <p:spPr>
          <a:xfrm>
            <a:off x="1463034" y="368542"/>
            <a:ext cx="6201785" cy="573712"/>
          </a:xfrm>
          <a:prstGeom prst="round2DiagRect">
            <a:avLst>
              <a:gd name="adj1" fmla="val 50000"/>
              <a:gd name="adj2" fmla="val 0"/>
            </a:avLst>
          </a:prstGeom>
          <a:solidFill>
            <a:srgbClr val="602A1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 The Warning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(To us)</a:t>
            </a:r>
          </a:p>
        </p:txBody>
      </p:sp>
      <p:sp>
        <p:nvSpPr>
          <p:cNvPr id="3" name="TextBox 2">
            <a:extLst>
              <a:ext uri="{FF2B5EF4-FFF2-40B4-BE49-F238E27FC236}">
                <a16:creationId xmlns:a16="http://schemas.microsoft.com/office/drawing/2014/main" id="{679A7FBE-F537-AD9B-0197-0BD0A341B1F0}"/>
              </a:ext>
            </a:extLst>
          </p:cNvPr>
          <p:cNvSpPr txBox="1"/>
          <p:nvPr/>
        </p:nvSpPr>
        <p:spPr>
          <a:xfrm>
            <a:off x="231284" y="1199478"/>
            <a:ext cx="8880439" cy="2800767"/>
          </a:xfrm>
          <a:prstGeom prst="rect">
            <a:avLst/>
          </a:prstGeom>
          <a:noFill/>
        </p:spPr>
        <p:txBody>
          <a:bodyPr wrap="square" rtlCol="0">
            <a:spAutoFit/>
          </a:bodyPr>
          <a:lstStyle/>
          <a:p>
            <a:pPr marL="457200" indent="-457200">
              <a:buFont typeface="+mj-lt"/>
              <a:buAutoNum type="alphaUcPeriod"/>
            </a:pPr>
            <a:r>
              <a:rPr lang="en-US" sz="2400" u="sng" dirty="0"/>
              <a:t>Possible we could be encouraging moral decline</a:t>
            </a:r>
          </a:p>
          <a:p>
            <a:pPr marL="457200" indent="-457200">
              <a:buFont typeface="+mj-lt"/>
              <a:buAutoNum type="alphaUcPeriod"/>
            </a:pPr>
            <a:endParaRPr lang="en-US" sz="1200" u="sng" dirty="0"/>
          </a:p>
          <a:p>
            <a:pPr marL="457200" indent="-457200">
              <a:buFont typeface="+mj-lt"/>
              <a:buAutoNum type="alphaUcPeriod"/>
            </a:pPr>
            <a:r>
              <a:rPr lang="en-US" sz="2400" u="sng" dirty="0"/>
              <a:t>How could we be doing this?</a:t>
            </a:r>
            <a:endParaRPr lang="en-US" sz="800" dirty="0"/>
          </a:p>
          <a:p>
            <a:pPr marL="914400" lvl="1" indent="-457200">
              <a:buFont typeface="+mj-lt"/>
              <a:buAutoNum type="arabicPeriod"/>
            </a:pPr>
            <a:endParaRPr lang="en-US" sz="600" i="1" dirty="0"/>
          </a:p>
          <a:p>
            <a:pPr marL="914400" lvl="1" indent="-457200">
              <a:buFont typeface="+mj-lt"/>
              <a:buAutoNum type="arabicPeriod"/>
            </a:pPr>
            <a:r>
              <a:rPr lang="en-US" sz="2200" b="1" i="1" dirty="0"/>
              <a:t>Lack of teaching</a:t>
            </a:r>
          </a:p>
          <a:p>
            <a:pPr marL="914400" lvl="1" indent="-457200">
              <a:buFont typeface="+mj-lt"/>
              <a:buAutoNum type="arabicPeriod"/>
            </a:pPr>
            <a:r>
              <a:rPr lang="en-US" sz="2200" b="1" i="1" dirty="0"/>
              <a:t>Lack of “teeth” in what is taught</a:t>
            </a:r>
            <a:endParaRPr lang="en-US" sz="2200" b="1" dirty="0"/>
          </a:p>
          <a:p>
            <a:pPr marL="914400" lvl="1" indent="-457200">
              <a:buFont typeface="+mj-lt"/>
              <a:buAutoNum type="arabicPeriod"/>
            </a:pPr>
            <a:r>
              <a:rPr lang="en-US" sz="2200" b="1" i="1" dirty="0"/>
              <a:t>Tolerant spirit</a:t>
            </a:r>
          </a:p>
          <a:p>
            <a:pPr marL="1371600" lvl="2" indent="-457200">
              <a:buFont typeface="Wingdings" panose="05000000000000000000" pitchFamily="2" charset="2"/>
              <a:buChar char="§"/>
            </a:pPr>
            <a:r>
              <a:rPr lang="en-US" sz="2200" dirty="0"/>
              <a:t>Don’t approve of sin (Rev. 2:20; 1 Cor. 5)</a:t>
            </a:r>
          </a:p>
          <a:p>
            <a:pPr marL="1371600" lvl="2" indent="-457200">
              <a:buFont typeface="Wingdings" panose="05000000000000000000" pitchFamily="2" charset="2"/>
              <a:buChar char="§"/>
            </a:pPr>
            <a:r>
              <a:rPr lang="en-US" sz="2200" dirty="0"/>
              <a:t>But, don’t hate it either (Prov. 8:13; Rom 12:9; Amos 5:15)</a:t>
            </a:r>
          </a:p>
        </p:txBody>
      </p:sp>
    </p:spTree>
    <p:extLst>
      <p:ext uri="{BB962C8B-B14F-4D97-AF65-F5344CB8AC3E}">
        <p14:creationId xmlns:p14="http://schemas.microsoft.com/office/powerpoint/2010/main" val="5391310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66AE7001-B641-A3BD-5C1D-8ACF3337D045}"/>
              </a:ext>
            </a:extLst>
          </p:cNvPr>
          <p:cNvSpPr/>
          <p:nvPr/>
        </p:nvSpPr>
        <p:spPr>
          <a:xfrm>
            <a:off x="1463034" y="368542"/>
            <a:ext cx="6201785" cy="573712"/>
          </a:xfrm>
          <a:prstGeom prst="round2DiagRect">
            <a:avLst>
              <a:gd name="adj1" fmla="val 50000"/>
              <a:gd name="adj2" fmla="val 0"/>
            </a:avLst>
          </a:prstGeom>
          <a:solidFill>
            <a:srgbClr val="602A1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 The Warning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(To us)</a:t>
            </a:r>
          </a:p>
        </p:txBody>
      </p:sp>
      <p:sp>
        <p:nvSpPr>
          <p:cNvPr id="3" name="TextBox 2">
            <a:extLst>
              <a:ext uri="{FF2B5EF4-FFF2-40B4-BE49-F238E27FC236}">
                <a16:creationId xmlns:a16="http://schemas.microsoft.com/office/drawing/2014/main" id="{679A7FBE-F537-AD9B-0197-0BD0A341B1F0}"/>
              </a:ext>
            </a:extLst>
          </p:cNvPr>
          <p:cNvSpPr txBox="1"/>
          <p:nvPr/>
        </p:nvSpPr>
        <p:spPr>
          <a:xfrm>
            <a:off x="231284" y="1199478"/>
            <a:ext cx="8880439" cy="4493538"/>
          </a:xfrm>
          <a:prstGeom prst="rect">
            <a:avLst/>
          </a:prstGeom>
          <a:noFill/>
        </p:spPr>
        <p:txBody>
          <a:bodyPr wrap="square" rtlCol="0">
            <a:spAutoFit/>
          </a:bodyPr>
          <a:lstStyle/>
          <a:p>
            <a:pPr marL="457200" indent="-457200">
              <a:buFont typeface="+mj-lt"/>
              <a:buAutoNum type="alphaUcPeriod"/>
            </a:pPr>
            <a:r>
              <a:rPr lang="en-US" sz="2400" u="sng" dirty="0"/>
              <a:t>Possible we could be encouraging moral decline</a:t>
            </a:r>
          </a:p>
          <a:p>
            <a:pPr marL="457200" indent="-457200">
              <a:buFont typeface="+mj-lt"/>
              <a:buAutoNum type="alphaUcPeriod"/>
            </a:pPr>
            <a:endParaRPr lang="en-US" sz="1200" u="sng" dirty="0"/>
          </a:p>
          <a:p>
            <a:pPr marL="457200" indent="-457200">
              <a:buFont typeface="+mj-lt"/>
              <a:buAutoNum type="alphaUcPeriod"/>
            </a:pPr>
            <a:r>
              <a:rPr lang="en-US" sz="2400" u="sng" dirty="0"/>
              <a:t>How could we be doing this?</a:t>
            </a:r>
            <a:endParaRPr lang="en-US" sz="800" dirty="0"/>
          </a:p>
          <a:p>
            <a:pPr marL="914400" lvl="1" indent="-457200">
              <a:buFont typeface="+mj-lt"/>
              <a:buAutoNum type="arabicPeriod"/>
            </a:pPr>
            <a:endParaRPr lang="en-US" sz="600" i="1" dirty="0"/>
          </a:p>
          <a:p>
            <a:pPr marL="914400" lvl="1" indent="-457200">
              <a:buFont typeface="+mj-lt"/>
              <a:buAutoNum type="arabicPeriod"/>
            </a:pPr>
            <a:r>
              <a:rPr lang="en-US" sz="2200" b="1" i="1" dirty="0"/>
              <a:t>Lack of teaching</a:t>
            </a:r>
          </a:p>
          <a:p>
            <a:pPr marL="914400" lvl="1" indent="-457200">
              <a:buFont typeface="+mj-lt"/>
              <a:buAutoNum type="arabicPeriod"/>
            </a:pPr>
            <a:r>
              <a:rPr lang="en-US" sz="2200" b="1" i="1" dirty="0"/>
              <a:t>Lack of “teeth” in what is taught</a:t>
            </a:r>
            <a:endParaRPr lang="en-US" sz="2200" b="1" dirty="0"/>
          </a:p>
          <a:p>
            <a:pPr marL="914400" lvl="1" indent="-457200">
              <a:buFont typeface="+mj-lt"/>
              <a:buAutoNum type="arabicPeriod"/>
            </a:pPr>
            <a:r>
              <a:rPr lang="en-US" sz="2200" b="1" i="1" dirty="0"/>
              <a:t>Tolerant spirit</a:t>
            </a:r>
          </a:p>
          <a:p>
            <a:pPr marL="914400" lvl="1" indent="-457200">
              <a:buFont typeface="+mj-lt"/>
              <a:buAutoNum type="arabicPeriod"/>
            </a:pPr>
            <a:r>
              <a:rPr lang="en-US" sz="2200" b="1" i="1" dirty="0"/>
              <a:t>Parents loosening restraints</a:t>
            </a:r>
          </a:p>
          <a:p>
            <a:pPr marL="1371600" lvl="2" indent="-457200">
              <a:buFont typeface="Wingdings" panose="05000000000000000000" pitchFamily="2" charset="2"/>
              <a:buChar char="§"/>
            </a:pPr>
            <a:r>
              <a:rPr lang="en-US" sz="2200" dirty="0"/>
              <a:t>Not careful what children watch</a:t>
            </a:r>
          </a:p>
          <a:p>
            <a:pPr marL="1371600" lvl="2" indent="-457200">
              <a:buFont typeface="Wingdings" panose="05000000000000000000" pitchFamily="2" charset="2"/>
              <a:buChar char="§"/>
            </a:pPr>
            <a:r>
              <a:rPr lang="en-US" sz="2200" dirty="0"/>
              <a:t>Not pay close attention what children are taught</a:t>
            </a:r>
          </a:p>
          <a:p>
            <a:pPr marL="1371600" lvl="2" indent="-457200">
              <a:buFont typeface="Wingdings" panose="05000000000000000000" pitchFamily="2" charset="2"/>
              <a:buChar char="§"/>
            </a:pPr>
            <a:r>
              <a:rPr lang="en-US" sz="2200" dirty="0"/>
              <a:t>Allow them free reign…(friends, where go, what wear)</a:t>
            </a:r>
          </a:p>
          <a:p>
            <a:pPr marL="1371600" lvl="2" indent="-457200">
              <a:buFont typeface="Wingdings" panose="05000000000000000000" pitchFamily="2" charset="2"/>
              <a:buChar char="§"/>
            </a:pPr>
            <a:r>
              <a:rPr lang="en-US" sz="2200" dirty="0"/>
              <a:t>Protect loved ones from those who seek to encourage or correct them</a:t>
            </a:r>
          </a:p>
          <a:p>
            <a:pPr marL="1371600" lvl="2" indent="-457200">
              <a:buFont typeface="Wingdings" panose="05000000000000000000" pitchFamily="2" charset="2"/>
              <a:buChar char="§"/>
            </a:pPr>
            <a:r>
              <a:rPr lang="en-US" sz="2200" dirty="0"/>
              <a:t>Make excuses for family who are not living as should</a:t>
            </a:r>
          </a:p>
        </p:txBody>
      </p:sp>
    </p:spTree>
    <p:extLst>
      <p:ext uri="{BB962C8B-B14F-4D97-AF65-F5344CB8AC3E}">
        <p14:creationId xmlns:p14="http://schemas.microsoft.com/office/powerpoint/2010/main" val="670952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1000"/>
                                        <p:tgtEl>
                                          <p:spTgt spid="3">
                                            <p:txEl>
                                              <p:pRg st="8" end="8"/>
                                            </p:txEl>
                                          </p:spTgt>
                                        </p:tgtEl>
                                      </p:cBhvr>
                                    </p:animEffect>
                                    <p:anim calcmode="lin" valueType="num">
                                      <p:cBhvr>
                                        <p:cTn id="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9" end="9"/>
                                            </p:txEl>
                                          </p:spTgt>
                                        </p:tgtEl>
                                        <p:attrNameLst>
                                          <p:attrName>style.visibility</p:attrName>
                                        </p:attrNameLst>
                                      </p:cBhvr>
                                      <p:to>
                                        <p:strVal val="visible"/>
                                      </p:to>
                                    </p:set>
                                    <p:animEffect transition="in" filter="fade">
                                      <p:cBhvr>
                                        <p:cTn id="14" dur="1000"/>
                                        <p:tgtEl>
                                          <p:spTgt spid="3">
                                            <p:txEl>
                                              <p:pRg st="9" end="9"/>
                                            </p:txEl>
                                          </p:spTgt>
                                        </p:tgtEl>
                                      </p:cBhvr>
                                    </p:animEffect>
                                    <p:anim calcmode="lin" valueType="num">
                                      <p:cBhvr>
                                        <p:cTn id="1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animEffect transition="in" filter="fade">
                                      <p:cBhvr>
                                        <p:cTn id="21" dur="1000"/>
                                        <p:tgtEl>
                                          <p:spTgt spid="3">
                                            <p:txEl>
                                              <p:pRg st="10" end="10"/>
                                            </p:txEl>
                                          </p:spTgt>
                                        </p:tgtEl>
                                      </p:cBhvr>
                                    </p:animEffect>
                                    <p:anim calcmode="lin" valueType="num">
                                      <p:cBhvr>
                                        <p:cTn id="2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1" end="11"/>
                                            </p:txEl>
                                          </p:spTgt>
                                        </p:tgtEl>
                                        <p:attrNameLst>
                                          <p:attrName>style.visibility</p:attrName>
                                        </p:attrNameLst>
                                      </p:cBhvr>
                                      <p:to>
                                        <p:strVal val="visible"/>
                                      </p:to>
                                    </p:set>
                                    <p:animEffect transition="in" filter="fade">
                                      <p:cBhvr>
                                        <p:cTn id="28" dur="1000"/>
                                        <p:tgtEl>
                                          <p:spTgt spid="3">
                                            <p:txEl>
                                              <p:pRg st="11" end="11"/>
                                            </p:txEl>
                                          </p:spTgt>
                                        </p:tgtEl>
                                      </p:cBhvr>
                                    </p:animEffect>
                                    <p:anim calcmode="lin" valueType="num">
                                      <p:cBhvr>
                                        <p:cTn id="29"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animEffect transition="in" filter="fade">
                                      <p:cBhvr>
                                        <p:cTn id="35" dur="1000"/>
                                        <p:tgtEl>
                                          <p:spTgt spid="3">
                                            <p:txEl>
                                              <p:pRg st="12" end="12"/>
                                            </p:txEl>
                                          </p:spTgt>
                                        </p:tgtEl>
                                      </p:cBhvr>
                                    </p:animEffect>
                                    <p:anim calcmode="lin" valueType="num">
                                      <p:cBhvr>
                                        <p:cTn id="36"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D5EB5AD6-41BF-8B12-9CBE-249E0F5118F3}"/>
              </a:ext>
            </a:extLst>
          </p:cNvPr>
          <p:cNvPicPr>
            <a:picLocks noChangeAspect="1"/>
          </p:cNvPicPr>
          <p:nvPr/>
        </p:nvPicPr>
        <p:blipFill rotWithShape="1">
          <a:blip r:embed="rId2">
            <a:alphaModFix amt="40000"/>
          </a:blip>
          <a:srcRect l="2303" r="8831"/>
          <a:stretch/>
        </p:blipFill>
        <p:spPr>
          <a:xfrm>
            <a:off x="-24084" y="-1"/>
            <a:ext cx="9192167" cy="6858000"/>
          </a:xfrm>
          <a:prstGeom prst="rect">
            <a:avLst/>
          </a:prstGeom>
        </p:spPr>
      </p:pic>
      <p:sp>
        <p:nvSpPr>
          <p:cNvPr id="6" name="TextBox 5">
            <a:extLst>
              <a:ext uri="{FF2B5EF4-FFF2-40B4-BE49-F238E27FC236}">
                <a16:creationId xmlns:a16="http://schemas.microsoft.com/office/drawing/2014/main" id="{806BF960-AE7D-79D1-F574-06CB6A612C6C}"/>
              </a:ext>
            </a:extLst>
          </p:cNvPr>
          <p:cNvSpPr txBox="1"/>
          <p:nvPr/>
        </p:nvSpPr>
        <p:spPr>
          <a:xfrm>
            <a:off x="1473796" y="537882"/>
            <a:ext cx="7594899"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Encouraging Moral Decline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B19F77"/>
                </a:solidFill>
                <a:effectLst>
                  <a:outerShdw blurRad="38100" dist="38100" dir="2700000" algn="tl">
                    <a:srgbClr val="000000">
                      <a:alpha val="43137"/>
                    </a:srgbClr>
                  </a:outerShdw>
                </a:effectLst>
                <a:uLnTx/>
                <a:uFillTx/>
                <a:latin typeface="Georgia Pro Semibold"/>
                <a:ea typeface="+mn-ea"/>
                <a:cs typeface="+mn-cs"/>
              </a:rPr>
              <a:t>2 Chronicles 28:19</a:t>
            </a:r>
          </a:p>
        </p:txBody>
      </p:sp>
      <p:sp>
        <p:nvSpPr>
          <p:cNvPr id="3" name="Rectangle: Rounded Corners 2">
            <a:extLst>
              <a:ext uri="{FF2B5EF4-FFF2-40B4-BE49-F238E27FC236}">
                <a16:creationId xmlns:a16="http://schemas.microsoft.com/office/drawing/2014/main" id="{0EF9102C-759C-0766-1305-615850EA05C0}"/>
              </a:ext>
            </a:extLst>
          </p:cNvPr>
          <p:cNvSpPr/>
          <p:nvPr/>
        </p:nvSpPr>
        <p:spPr>
          <a:xfrm>
            <a:off x="451821" y="2259106"/>
            <a:ext cx="3372523" cy="59167"/>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LT Pro"/>
              <a:ea typeface="+mn-ea"/>
              <a:cs typeface="+mn-cs"/>
            </a:endParaRPr>
          </a:p>
        </p:txBody>
      </p:sp>
      <p:sp>
        <p:nvSpPr>
          <p:cNvPr id="4" name="Rectangle: Diagonal Corners Rounded 3">
            <a:extLst>
              <a:ext uri="{FF2B5EF4-FFF2-40B4-BE49-F238E27FC236}">
                <a16:creationId xmlns:a16="http://schemas.microsoft.com/office/drawing/2014/main" id="{7DE55208-9CBE-D45D-FB80-D80E28642F34}"/>
              </a:ext>
            </a:extLst>
          </p:cNvPr>
          <p:cNvSpPr/>
          <p:nvPr/>
        </p:nvSpPr>
        <p:spPr>
          <a:xfrm>
            <a:off x="1753493" y="2844439"/>
            <a:ext cx="6201785" cy="573712"/>
          </a:xfrm>
          <a:prstGeom prst="round2DiagRect">
            <a:avLst>
              <a:gd name="adj1" fmla="val 50000"/>
              <a:gd name="adj2" fmla="val 0"/>
            </a:avLst>
          </a:prstGeom>
          <a:solidFill>
            <a:srgbClr val="00303E"/>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The Phrase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(Means)</a:t>
            </a:r>
          </a:p>
        </p:txBody>
      </p:sp>
      <p:sp>
        <p:nvSpPr>
          <p:cNvPr id="7" name="Rectangle: Diagonal Corners Rounded 6">
            <a:extLst>
              <a:ext uri="{FF2B5EF4-FFF2-40B4-BE49-F238E27FC236}">
                <a16:creationId xmlns:a16="http://schemas.microsoft.com/office/drawing/2014/main" id="{020FA436-3A5A-8BE8-5604-6FBC3A92E76A}"/>
              </a:ext>
            </a:extLst>
          </p:cNvPr>
          <p:cNvSpPr/>
          <p:nvPr/>
        </p:nvSpPr>
        <p:spPr>
          <a:xfrm>
            <a:off x="1753493" y="3755331"/>
            <a:ext cx="6201785" cy="573712"/>
          </a:xfrm>
          <a:prstGeom prst="round2DiagRect">
            <a:avLst>
              <a:gd name="adj1" fmla="val 50000"/>
              <a:gd name="adj2" fmla="val 0"/>
            </a:avLst>
          </a:prstGeom>
          <a:solidFill>
            <a:srgbClr val="384C48"/>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The Context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(What he did)</a:t>
            </a:r>
          </a:p>
        </p:txBody>
      </p:sp>
      <p:sp>
        <p:nvSpPr>
          <p:cNvPr id="8" name="Rectangle: Diagonal Corners Rounded 7">
            <a:extLst>
              <a:ext uri="{FF2B5EF4-FFF2-40B4-BE49-F238E27FC236}">
                <a16:creationId xmlns:a16="http://schemas.microsoft.com/office/drawing/2014/main" id="{60C59949-4A72-560A-9554-5F28DEA21C87}"/>
              </a:ext>
            </a:extLst>
          </p:cNvPr>
          <p:cNvSpPr/>
          <p:nvPr/>
        </p:nvSpPr>
        <p:spPr>
          <a:xfrm>
            <a:off x="1753493" y="4666223"/>
            <a:ext cx="6201785" cy="573712"/>
          </a:xfrm>
          <a:prstGeom prst="round2DiagRect">
            <a:avLst>
              <a:gd name="adj1" fmla="val 50000"/>
              <a:gd name="adj2" fmla="val 0"/>
            </a:avLst>
          </a:prstGeom>
          <a:solidFill>
            <a:srgbClr val="602A1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 The Warning </a:t>
            </a:r>
            <a:r>
              <a:rPr kumimoji="0" lang="en-US" sz="2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eorgia Pro Semibold"/>
                <a:ea typeface="+mn-ea"/>
                <a:cs typeface="+mn-cs"/>
              </a:rPr>
              <a:t>(To us)</a:t>
            </a:r>
          </a:p>
        </p:txBody>
      </p:sp>
    </p:spTree>
    <p:extLst>
      <p:ext uri="{BB962C8B-B14F-4D97-AF65-F5344CB8AC3E}">
        <p14:creationId xmlns:p14="http://schemas.microsoft.com/office/powerpoint/2010/main" val="34771031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RocaVTI">
  <a:themeElements>
    <a:clrScheme name="AnalogousFromLightSeed_2SEEDS">
      <a:dk1>
        <a:srgbClr val="000000"/>
      </a:dk1>
      <a:lt1>
        <a:srgbClr val="FFFFFF"/>
      </a:lt1>
      <a:dk2>
        <a:srgbClr val="22363C"/>
      </a:dk2>
      <a:lt2>
        <a:srgbClr val="E2E6E8"/>
      </a:lt2>
      <a:accent1>
        <a:srgbClr val="C18C78"/>
      </a:accent1>
      <a:accent2>
        <a:srgbClr val="CC9099"/>
      </a:accent2>
      <a:accent3>
        <a:srgbClr val="B19F77"/>
      </a:accent3>
      <a:accent4>
        <a:srgbClr val="6DAFA2"/>
      </a:accent4>
      <a:accent5>
        <a:srgbClr val="70ACBC"/>
      </a:accent5>
      <a:accent6>
        <a:srgbClr val="7893C1"/>
      </a:accent6>
      <a:hlink>
        <a:srgbClr val="5E8A9B"/>
      </a:hlink>
      <a:folHlink>
        <a:srgbClr val="7F7F7F"/>
      </a:folHlink>
    </a:clrScheme>
    <a:fontScheme name="Custom 36">
      <a:majorFont>
        <a:latin typeface="Georgia Pro Semibol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ocaVTI" id="{D79FE1D1-0489-4A69-8531-D0B8CDC31CBE}" vid="{CEBA7FE6-C04B-474E-964F-B022887AD13B}"/>
    </a:ext>
  </a:extLst>
</a:theme>
</file>

<file path=ppt/theme/theme2.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1915</TotalTime>
  <Words>1840</Words>
  <Application>Microsoft Office PowerPoint</Application>
  <PresentationFormat>On-screen Show (4:3)</PresentationFormat>
  <Paragraphs>232</Paragraphs>
  <Slides>25</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25</vt:i4>
      </vt:variant>
    </vt:vector>
  </HeadingPairs>
  <TitlesOfParts>
    <vt:vector size="34" baseType="lpstr">
      <vt:lpstr>Georgia Pro Semibold</vt:lpstr>
      <vt:lpstr>Calibri</vt:lpstr>
      <vt:lpstr>Avenir Next LT Pro</vt:lpstr>
      <vt:lpstr>Times New Roman</vt:lpstr>
      <vt:lpstr>Wingdings</vt:lpstr>
      <vt:lpstr>Avenir Next LT Pro Light</vt:lpstr>
      <vt:lpstr>Arial</vt:lpstr>
      <vt:lpstr>RocaVTI</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Encouraging Moral Decline</dc:title>
  <dc:creator>Donnie V. Rader</dc:creator>
  <cp:lastModifiedBy>Donnie V. Rader</cp:lastModifiedBy>
  <cp:revision>7</cp:revision>
  <dcterms:created xsi:type="dcterms:W3CDTF">2022-05-06T20:38:07Z</dcterms:created>
  <dcterms:modified xsi:type="dcterms:W3CDTF">2022-05-08T13:07:23Z</dcterms:modified>
</cp:coreProperties>
</file>