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320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7871" y="1852810"/>
            <a:ext cx="11609058" cy="3302001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41897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een, hilly landscape"/>
          <p:cNvSpPr/>
          <p:nvPr>
            <p:ph type="pic" idx="21"/>
          </p:nvPr>
        </p:nvSpPr>
        <p:spPr>
          <a:xfrm>
            <a:off x="-1447800" y="0"/>
            <a:ext cx="1593546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71591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Moss-covered rocks"/>
          <p:cNvSpPr/>
          <p:nvPr>
            <p:ph type="pic" idx="21"/>
          </p:nvPr>
        </p:nvSpPr>
        <p:spPr>
          <a:xfrm>
            <a:off x="5245100" y="673100"/>
            <a:ext cx="8382202" cy="83885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698500" y="3479800"/>
            <a:ext cx="5105400" cy="558800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Large rock formation under dark clouds with a dirt road in the foreground"/>
          <p:cNvSpPr/>
          <p:nvPr>
            <p:ph type="pic" idx="22"/>
          </p:nvPr>
        </p:nvSpPr>
        <p:spPr>
          <a:xfrm>
            <a:off x="825500" y="647700"/>
            <a:ext cx="16967200" cy="84298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pc="-38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572574"/>
            <a:ext cx="11607800" cy="5637406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lose-up of wild plants growing between rocks"/>
          <p:cNvSpPr/>
          <p:nvPr>
            <p:ph type="pic" sz="quarter" idx="21"/>
          </p:nvPr>
        </p:nvSpPr>
        <p:spPr>
          <a:xfrm>
            <a:off x="6548549" y="5099843"/>
            <a:ext cx="5952902" cy="3962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Large rock formation under dark clouds with a dirt road in the foreground"/>
          <p:cNvSpPr/>
          <p:nvPr>
            <p:ph type="pic" idx="22"/>
          </p:nvPr>
        </p:nvSpPr>
        <p:spPr>
          <a:xfrm>
            <a:off x="-5214707" y="647700"/>
            <a:ext cx="16967201" cy="842980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Close-up of a wild plant growing between lava rocks"/>
          <p:cNvSpPr/>
          <p:nvPr>
            <p:ph type="pic" sz="quarter" idx="23"/>
          </p:nvPr>
        </p:nvSpPr>
        <p:spPr>
          <a:xfrm>
            <a:off x="6553200" y="698500"/>
            <a:ext cx="5956300" cy="39646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waterfall surrounded by a green rocky landscape"/>
          <p:cNvSpPr/>
          <p:nvPr>
            <p:ph type="pic" idx="21"/>
          </p:nvPr>
        </p:nvSpPr>
        <p:spPr>
          <a:xfrm>
            <a:off x="-824550" y="-232551"/>
            <a:ext cx="15056595" cy="100496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698500" y="2956892"/>
            <a:ext cx="11607800" cy="609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sp>
        <p:nvSpPr>
          <p:cNvPr id="15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4" name="1 Overcoming Tragic Loss (2022 EB Meeting) EB IMAGES.001.jpeg" descr="1 Overcoming Tragic Loss (2022 EB Meeting) EB IMAGES.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sp>
        <p:nvSpPr>
          <p:cNvPr id="15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9" name="1 Overcoming Tragic Loss (2022 EB Meeting) EB IMAGES.002.jpeg" descr="1 Overcoming Tragic Loss (2022 EB Meeting) EB IMAGES.00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sp>
        <p:nvSpPr>
          <p:cNvPr id="16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4" name="1 Overcoming Tragic Loss (2022 EB Meeting) EB IMAGES.003.jpeg" descr="1 Overcoming Tragic Loss (2022 EB Meeting) EB IMAGES.00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sp>
        <p:nvSpPr>
          <p:cNvPr id="16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9" name="1 Overcoming Tragic Loss (2022 EB Meeting) EB IMAGES.004.jpeg" descr="1 Overcoming Tragic Loss (2022 EB Meeting) EB IMAGES.00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