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8" r:id="rId5"/>
    <p:sldId id="266" r:id="rId6"/>
    <p:sldId id="267" r:id="rId7"/>
    <p:sldId id="257" r:id="rId8"/>
    <p:sldId id="268" r:id="rId9"/>
    <p:sldId id="262" r:id="rId10"/>
    <p:sldId id="263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59" r:id="rId19"/>
    <p:sldId id="264" r:id="rId20"/>
    <p:sldId id="276" r:id="rId21"/>
    <p:sldId id="277" r:id="rId22"/>
    <p:sldId id="278" r:id="rId23"/>
    <p:sldId id="279" r:id="rId24"/>
    <p:sldId id="260" r:id="rId25"/>
    <p:sldId id="265" r:id="rId26"/>
    <p:sldId id="280" r:id="rId27"/>
    <p:sldId id="281" r:id="rId28"/>
    <p:sldId id="282" r:id="rId29"/>
    <p:sldId id="283" r:id="rId30"/>
    <p:sldId id="284" r:id="rId31"/>
    <p:sldId id="261" r:id="rId32"/>
    <p:sldId id="285" r:id="rId3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7" d="100"/>
          <a:sy n="77" d="100"/>
        </p:scale>
        <p:origin x="45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742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5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31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90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66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66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17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85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56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77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70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1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93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30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81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17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35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49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03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65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45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55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3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86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06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7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77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9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77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19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74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09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524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757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999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928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606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68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845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857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793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213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4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1B3EA65-297E-4F91-91F1-FE90C4B8CDA2}"/>
              </a:ext>
            </a:extLst>
          </p:cNvPr>
          <p:cNvSpPr/>
          <p:nvPr userDrawn="1"/>
        </p:nvSpPr>
        <p:spPr>
          <a:xfrm>
            <a:off x="381443" y="240930"/>
            <a:ext cx="8381113" cy="6251944"/>
          </a:xfrm>
          <a:custGeom>
            <a:avLst/>
            <a:gdLst>
              <a:gd name="connsiteX0" fmla="*/ 0 w 8381113"/>
              <a:gd name="connsiteY0" fmla="*/ 127602 h 6251944"/>
              <a:gd name="connsiteX1" fmla="*/ 127602 w 8381113"/>
              <a:gd name="connsiteY1" fmla="*/ 0 h 6251944"/>
              <a:gd name="connsiteX2" fmla="*/ 8253511 w 8381113"/>
              <a:gd name="connsiteY2" fmla="*/ 0 h 6251944"/>
              <a:gd name="connsiteX3" fmla="*/ 8381113 w 8381113"/>
              <a:gd name="connsiteY3" fmla="*/ 127602 h 6251944"/>
              <a:gd name="connsiteX4" fmla="*/ 8381113 w 8381113"/>
              <a:gd name="connsiteY4" fmla="*/ 6124342 h 6251944"/>
              <a:gd name="connsiteX5" fmla="*/ 8253511 w 8381113"/>
              <a:gd name="connsiteY5" fmla="*/ 6251944 h 6251944"/>
              <a:gd name="connsiteX6" fmla="*/ 127602 w 8381113"/>
              <a:gd name="connsiteY6" fmla="*/ 6251944 h 6251944"/>
              <a:gd name="connsiteX7" fmla="*/ 0 w 8381113"/>
              <a:gd name="connsiteY7" fmla="*/ 6124342 h 6251944"/>
              <a:gd name="connsiteX8" fmla="*/ 0 w 8381113"/>
              <a:gd name="connsiteY8" fmla="*/ 127602 h 625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1113" h="6251944" fill="none" extrusionOk="0">
                <a:moveTo>
                  <a:pt x="0" y="127602"/>
                </a:moveTo>
                <a:cubicBezTo>
                  <a:pt x="260" y="64172"/>
                  <a:pt x="63109" y="10037"/>
                  <a:pt x="127602" y="0"/>
                </a:cubicBezTo>
                <a:cubicBezTo>
                  <a:pt x="1365341" y="72427"/>
                  <a:pt x="5763523" y="61419"/>
                  <a:pt x="8253511" y="0"/>
                </a:cubicBezTo>
                <a:cubicBezTo>
                  <a:pt x="8323608" y="-2586"/>
                  <a:pt x="8373138" y="54717"/>
                  <a:pt x="8381113" y="127602"/>
                </a:cubicBezTo>
                <a:cubicBezTo>
                  <a:pt x="8481989" y="2577708"/>
                  <a:pt x="8273800" y="5129601"/>
                  <a:pt x="8381113" y="6124342"/>
                </a:cubicBezTo>
                <a:cubicBezTo>
                  <a:pt x="8382169" y="6189457"/>
                  <a:pt x="8318653" y="6245968"/>
                  <a:pt x="8253511" y="6251944"/>
                </a:cubicBezTo>
                <a:cubicBezTo>
                  <a:pt x="4906910" y="6281771"/>
                  <a:pt x="3266521" y="6172638"/>
                  <a:pt x="127602" y="6251944"/>
                </a:cubicBezTo>
                <a:cubicBezTo>
                  <a:pt x="68146" y="6250699"/>
                  <a:pt x="-8138" y="6196424"/>
                  <a:pt x="0" y="6124342"/>
                </a:cubicBezTo>
                <a:cubicBezTo>
                  <a:pt x="50037" y="4915179"/>
                  <a:pt x="770" y="1988685"/>
                  <a:pt x="0" y="127602"/>
                </a:cubicBezTo>
                <a:close/>
              </a:path>
              <a:path w="8381113" h="6251944" stroke="0" extrusionOk="0">
                <a:moveTo>
                  <a:pt x="0" y="127602"/>
                </a:moveTo>
                <a:cubicBezTo>
                  <a:pt x="1245" y="57468"/>
                  <a:pt x="62444" y="11075"/>
                  <a:pt x="127602" y="0"/>
                </a:cubicBezTo>
                <a:cubicBezTo>
                  <a:pt x="4168262" y="123000"/>
                  <a:pt x="6836584" y="-96860"/>
                  <a:pt x="8253511" y="0"/>
                </a:cubicBezTo>
                <a:cubicBezTo>
                  <a:pt x="8323134" y="-648"/>
                  <a:pt x="8382686" y="53958"/>
                  <a:pt x="8381113" y="127602"/>
                </a:cubicBezTo>
                <a:cubicBezTo>
                  <a:pt x="8384286" y="742323"/>
                  <a:pt x="8475380" y="3276698"/>
                  <a:pt x="8381113" y="6124342"/>
                </a:cubicBezTo>
                <a:cubicBezTo>
                  <a:pt x="8373195" y="6197684"/>
                  <a:pt x="8312847" y="6250121"/>
                  <a:pt x="8253511" y="6251944"/>
                </a:cubicBezTo>
                <a:cubicBezTo>
                  <a:pt x="4853419" y="6091237"/>
                  <a:pt x="3131694" y="6291611"/>
                  <a:pt x="127602" y="6251944"/>
                </a:cubicBezTo>
                <a:cubicBezTo>
                  <a:pt x="44091" y="6249311"/>
                  <a:pt x="-8838" y="6190811"/>
                  <a:pt x="0" y="6124342"/>
                </a:cubicBezTo>
                <a:cubicBezTo>
                  <a:pt x="32216" y="4702965"/>
                  <a:pt x="57206" y="771180"/>
                  <a:pt x="0" y="127602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04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2BA5BB74-154E-4244-BD27-A2991EE83D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/>
          <a:stretch/>
        </p:blipFill>
        <p:spPr>
          <a:xfrm>
            <a:off x="815053" y="1694829"/>
            <a:ext cx="3679529" cy="466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3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1B3EA65-297E-4F91-91F1-FE90C4B8CDA2}"/>
              </a:ext>
            </a:extLst>
          </p:cNvPr>
          <p:cNvSpPr/>
          <p:nvPr userDrawn="1"/>
        </p:nvSpPr>
        <p:spPr>
          <a:xfrm>
            <a:off x="377454" y="308233"/>
            <a:ext cx="8381113" cy="6251944"/>
          </a:xfrm>
          <a:custGeom>
            <a:avLst/>
            <a:gdLst>
              <a:gd name="connsiteX0" fmla="*/ 0 w 8381113"/>
              <a:gd name="connsiteY0" fmla="*/ 127602 h 6251944"/>
              <a:gd name="connsiteX1" fmla="*/ 127602 w 8381113"/>
              <a:gd name="connsiteY1" fmla="*/ 0 h 6251944"/>
              <a:gd name="connsiteX2" fmla="*/ 8253511 w 8381113"/>
              <a:gd name="connsiteY2" fmla="*/ 0 h 6251944"/>
              <a:gd name="connsiteX3" fmla="*/ 8381113 w 8381113"/>
              <a:gd name="connsiteY3" fmla="*/ 127602 h 6251944"/>
              <a:gd name="connsiteX4" fmla="*/ 8381113 w 8381113"/>
              <a:gd name="connsiteY4" fmla="*/ 6124342 h 6251944"/>
              <a:gd name="connsiteX5" fmla="*/ 8253511 w 8381113"/>
              <a:gd name="connsiteY5" fmla="*/ 6251944 h 6251944"/>
              <a:gd name="connsiteX6" fmla="*/ 127602 w 8381113"/>
              <a:gd name="connsiteY6" fmla="*/ 6251944 h 6251944"/>
              <a:gd name="connsiteX7" fmla="*/ 0 w 8381113"/>
              <a:gd name="connsiteY7" fmla="*/ 6124342 h 6251944"/>
              <a:gd name="connsiteX8" fmla="*/ 0 w 8381113"/>
              <a:gd name="connsiteY8" fmla="*/ 127602 h 625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1113" h="6251944" fill="none" extrusionOk="0">
                <a:moveTo>
                  <a:pt x="0" y="127602"/>
                </a:moveTo>
                <a:cubicBezTo>
                  <a:pt x="260" y="64172"/>
                  <a:pt x="63109" y="10037"/>
                  <a:pt x="127602" y="0"/>
                </a:cubicBezTo>
                <a:cubicBezTo>
                  <a:pt x="1365341" y="72427"/>
                  <a:pt x="5763523" y="61419"/>
                  <a:pt x="8253511" y="0"/>
                </a:cubicBezTo>
                <a:cubicBezTo>
                  <a:pt x="8323608" y="-2586"/>
                  <a:pt x="8373138" y="54717"/>
                  <a:pt x="8381113" y="127602"/>
                </a:cubicBezTo>
                <a:cubicBezTo>
                  <a:pt x="8481989" y="2577708"/>
                  <a:pt x="8273800" y="5129601"/>
                  <a:pt x="8381113" y="6124342"/>
                </a:cubicBezTo>
                <a:cubicBezTo>
                  <a:pt x="8382169" y="6189457"/>
                  <a:pt x="8318653" y="6245968"/>
                  <a:pt x="8253511" y="6251944"/>
                </a:cubicBezTo>
                <a:cubicBezTo>
                  <a:pt x="4906910" y="6281771"/>
                  <a:pt x="3266521" y="6172638"/>
                  <a:pt x="127602" y="6251944"/>
                </a:cubicBezTo>
                <a:cubicBezTo>
                  <a:pt x="68146" y="6250699"/>
                  <a:pt x="-8138" y="6196424"/>
                  <a:pt x="0" y="6124342"/>
                </a:cubicBezTo>
                <a:cubicBezTo>
                  <a:pt x="50037" y="4915179"/>
                  <a:pt x="770" y="1988685"/>
                  <a:pt x="0" y="127602"/>
                </a:cubicBezTo>
                <a:close/>
              </a:path>
              <a:path w="8381113" h="6251944" stroke="0" extrusionOk="0">
                <a:moveTo>
                  <a:pt x="0" y="127602"/>
                </a:moveTo>
                <a:cubicBezTo>
                  <a:pt x="1245" y="57468"/>
                  <a:pt x="62444" y="11075"/>
                  <a:pt x="127602" y="0"/>
                </a:cubicBezTo>
                <a:cubicBezTo>
                  <a:pt x="4168262" y="123000"/>
                  <a:pt x="6836584" y="-96860"/>
                  <a:pt x="8253511" y="0"/>
                </a:cubicBezTo>
                <a:cubicBezTo>
                  <a:pt x="8323134" y="-648"/>
                  <a:pt x="8382686" y="53958"/>
                  <a:pt x="8381113" y="127602"/>
                </a:cubicBezTo>
                <a:cubicBezTo>
                  <a:pt x="8384286" y="742323"/>
                  <a:pt x="8475380" y="3276698"/>
                  <a:pt x="8381113" y="6124342"/>
                </a:cubicBezTo>
                <a:cubicBezTo>
                  <a:pt x="8373195" y="6197684"/>
                  <a:pt x="8312847" y="6250121"/>
                  <a:pt x="8253511" y="6251944"/>
                </a:cubicBezTo>
                <a:cubicBezTo>
                  <a:pt x="4853419" y="6091237"/>
                  <a:pt x="3131694" y="6291611"/>
                  <a:pt x="127602" y="6251944"/>
                </a:cubicBezTo>
                <a:cubicBezTo>
                  <a:pt x="44091" y="6249311"/>
                  <a:pt x="-8838" y="6190811"/>
                  <a:pt x="0" y="6124342"/>
                </a:cubicBezTo>
                <a:cubicBezTo>
                  <a:pt x="32216" y="4702965"/>
                  <a:pt x="57206" y="771180"/>
                  <a:pt x="0" y="127602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04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6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1B3EA65-297E-4F91-91F1-FE90C4B8CDA2}"/>
              </a:ext>
            </a:extLst>
          </p:cNvPr>
          <p:cNvSpPr/>
          <p:nvPr userDrawn="1"/>
        </p:nvSpPr>
        <p:spPr>
          <a:xfrm>
            <a:off x="377454" y="308233"/>
            <a:ext cx="8381113" cy="6251944"/>
          </a:xfrm>
          <a:custGeom>
            <a:avLst/>
            <a:gdLst>
              <a:gd name="connsiteX0" fmla="*/ 0 w 8381113"/>
              <a:gd name="connsiteY0" fmla="*/ 127602 h 6251944"/>
              <a:gd name="connsiteX1" fmla="*/ 127602 w 8381113"/>
              <a:gd name="connsiteY1" fmla="*/ 0 h 6251944"/>
              <a:gd name="connsiteX2" fmla="*/ 8253511 w 8381113"/>
              <a:gd name="connsiteY2" fmla="*/ 0 h 6251944"/>
              <a:gd name="connsiteX3" fmla="*/ 8381113 w 8381113"/>
              <a:gd name="connsiteY3" fmla="*/ 127602 h 6251944"/>
              <a:gd name="connsiteX4" fmla="*/ 8381113 w 8381113"/>
              <a:gd name="connsiteY4" fmla="*/ 6124342 h 6251944"/>
              <a:gd name="connsiteX5" fmla="*/ 8253511 w 8381113"/>
              <a:gd name="connsiteY5" fmla="*/ 6251944 h 6251944"/>
              <a:gd name="connsiteX6" fmla="*/ 127602 w 8381113"/>
              <a:gd name="connsiteY6" fmla="*/ 6251944 h 6251944"/>
              <a:gd name="connsiteX7" fmla="*/ 0 w 8381113"/>
              <a:gd name="connsiteY7" fmla="*/ 6124342 h 6251944"/>
              <a:gd name="connsiteX8" fmla="*/ 0 w 8381113"/>
              <a:gd name="connsiteY8" fmla="*/ 127602 h 625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1113" h="6251944" fill="none" extrusionOk="0">
                <a:moveTo>
                  <a:pt x="0" y="127602"/>
                </a:moveTo>
                <a:cubicBezTo>
                  <a:pt x="260" y="64172"/>
                  <a:pt x="63109" y="10037"/>
                  <a:pt x="127602" y="0"/>
                </a:cubicBezTo>
                <a:cubicBezTo>
                  <a:pt x="1365341" y="72427"/>
                  <a:pt x="5763523" y="61419"/>
                  <a:pt x="8253511" y="0"/>
                </a:cubicBezTo>
                <a:cubicBezTo>
                  <a:pt x="8323608" y="-2586"/>
                  <a:pt x="8373138" y="54717"/>
                  <a:pt x="8381113" y="127602"/>
                </a:cubicBezTo>
                <a:cubicBezTo>
                  <a:pt x="8481989" y="2577708"/>
                  <a:pt x="8273800" y="5129601"/>
                  <a:pt x="8381113" y="6124342"/>
                </a:cubicBezTo>
                <a:cubicBezTo>
                  <a:pt x="8382169" y="6189457"/>
                  <a:pt x="8318653" y="6245968"/>
                  <a:pt x="8253511" y="6251944"/>
                </a:cubicBezTo>
                <a:cubicBezTo>
                  <a:pt x="4906910" y="6281771"/>
                  <a:pt x="3266521" y="6172638"/>
                  <a:pt x="127602" y="6251944"/>
                </a:cubicBezTo>
                <a:cubicBezTo>
                  <a:pt x="68146" y="6250699"/>
                  <a:pt x="-8138" y="6196424"/>
                  <a:pt x="0" y="6124342"/>
                </a:cubicBezTo>
                <a:cubicBezTo>
                  <a:pt x="50037" y="4915179"/>
                  <a:pt x="770" y="1988685"/>
                  <a:pt x="0" y="127602"/>
                </a:cubicBezTo>
                <a:close/>
              </a:path>
              <a:path w="8381113" h="6251944" stroke="0" extrusionOk="0">
                <a:moveTo>
                  <a:pt x="0" y="127602"/>
                </a:moveTo>
                <a:cubicBezTo>
                  <a:pt x="1245" y="57468"/>
                  <a:pt x="62444" y="11075"/>
                  <a:pt x="127602" y="0"/>
                </a:cubicBezTo>
                <a:cubicBezTo>
                  <a:pt x="4168262" y="123000"/>
                  <a:pt x="6836584" y="-96860"/>
                  <a:pt x="8253511" y="0"/>
                </a:cubicBezTo>
                <a:cubicBezTo>
                  <a:pt x="8323134" y="-648"/>
                  <a:pt x="8382686" y="53958"/>
                  <a:pt x="8381113" y="127602"/>
                </a:cubicBezTo>
                <a:cubicBezTo>
                  <a:pt x="8384286" y="742323"/>
                  <a:pt x="8475380" y="3276698"/>
                  <a:pt x="8381113" y="6124342"/>
                </a:cubicBezTo>
                <a:cubicBezTo>
                  <a:pt x="8373195" y="6197684"/>
                  <a:pt x="8312847" y="6250121"/>
                  <a:pt x="8253511" y="6251944"/>
                </a:cubicBezTo>
                <a:cubicBezTo>
                  <a:pt x="4853419" y="6091237"/>
                  <a:pt x="3131694" y="6291611"/>
                  <a:pt x="127602" y="6251944"/>
                </a:cubicBezTo>
                <a:cubicBezTo>
                  <a:pt x="44091" y="6249311"/>
                  <a:pt x="-8838" y="6190811"/>
                  <a:pt x="0" y="6124342"/>
                </a:cubicBezTo>
                <a:cubicBezTo>
                  <a:pt x="32216" y="4702965"/>
                  <a:pt x="57206" y="771180"/>
                  <a:pt x="0" y="127602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204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5DC22-AE00-406A-8B85-78E24DE4E8F4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FA57-D4A0-497F-84F1-86E81AB18C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A13735-1C8A-40FF-B56D-10FC3C6473F2}"/>
              </a:ext>
            </a:extLst>
          </p:cNvPr>
          <p:cNvSpPr/>
          <p:nvPr userDrawn="1"/>
        </p:nvSpPr>
        <p:spPr>
          <a:xfrm>
            <a:off x="624660" y="629350"/>
            <a:ext cx="7886700" cy="1041991"/>
          </a:xfrm>
          <a:custGeom>
            <a:avLst/>
            <a:gdLst>
              <a:gd name="connsiteX0" fmla="*/ 0 w 7886700"/>
              <a:gd name="connsiteY0" fmla="*/ 157716 h 1041991"/>
              <a:gd name="connsiteX1" fmla="*/ 157716 w 7886700"/>
              <a:gd name="connsiteY1" fmla="*/ 0 h 1041991"/>
              <a:gd name="connsiteX2" fmla="*/ 7728984 w 7886700"/>
              <a:gd name="connsiteY2" fmla="*/ 0 h 1041991"/>
              <a:gd name="connsiteX3" fmla="*/ 7886700 w 7886700"/>
              <a:gd name="connsiteY3" fmla="*/ 157716 h 1041991"/>
              <a:gd name="connsiteX4" fmla="*/ 7886700 w 7886700"/>
              <a:gd name="connsiteY4" fmla="*/ 884275 h 1041991"/>
              <a:gd name="connsiteX5" fmla="*/ 7728984 w 7886700"/>
              <a:gd name="connsiteY5" fmla="*/ 1041991 h 1041991"/>
              <a:gd name="connsiteX6" fmla="*/ 157716 w 7886700"/>
              <a:gd name="connsiteY6" fmla="*/ 1041991 h 1041991"/>
              <a:gd name="connsiteX7" fmla="*/ 0 w 7886700"/>
              <a:gd name="connsiteY7" fmla="*/ 884275 h 1041991"/>
              <a:gd name="connsiteX8" fmla="*/ 0 w 7886700"/>
              <a:gd name="connsiteY8" fmla="*/ 157716 h 1041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6700" h="1041991" fill="none" extrusionOk="0">
                <a:moveTo>
                  <a:pt x="0" y="157716"/>
                </a:moveTo>
                <a:cubicBezTo>
                  <a:pt x="409" y="81688"/>
                  <a:pt x="76318" y="9576"/>
                  <a:pt x="157716" y="0"/>
                </a:cubicBezTo>
                <a:cubicBezTo>
                  <a:pt x="2924749" y="72427"/>
                  <a:pt x="4090376" y="61419"/>
                  <a:pt x="7728984" y="0"/>
                </a:cubicBezTo>
                <a:cubicBezTo>
                  <a:pt x="7814515" y="-10831"/>
                  <a:pt x="7882680" y="69396"/>
                  <a:pt x="7886700" y="157716"/>
                </a:cubicBezTo>
                <a:cubicBezTo>
                  <a:pt x="7934453" y="277313"/>
                  <a:pt x="7871702" y="526843"/>
                  <a:pt x="7886700" y="884275"/>
                </a:cubicBezTo>
                <a:cubicBezTo>
                  <a:pt x="7888200" y="963768"/>
                  <a:pt x="7806353" y="1031078"/>
                  <a:pt x="7728984" y="1041991"/>
                </a:cubicBezTo>
                <a:cubicBezTo>
                  <a:pt x="4352657" y="1071818"/>
                  <a:pt x="3322019" y="962685"/>
                  <a:pt x="157716" y="1041991"/>
                </a:cubicBezTo>
                <a:cubicBezTo>
                  <a:pt x="86271" y="1040221"/>
                  <a:pt x="-1954" y="971765"/>
                  <a:pt x="0" y="884275"/>
                </a:cubicBezTo>
                <a:cubicBezTo>
                  <a:pt x="-21034" y="684427"/>
                  <a:pt x="-58901" y="262745"/>
                  <a:pt x="0" y="157716"/>
                </a:cubicBezTo>
                <a:close/>
              </a:path>
              <a:path w="7886700" h="1041991" stroke="0" extrusionOk="0">
                <a:moveTo>
                  <a:pt x="0" y="157716"/>
                </a:moveTo>
                <a:cubicBezTo>
                  <a:pt x="1062" y="70902"/>
                  <a:pt x="76504" y="12277"/>
                  <a:pt x="157716" y="0"/>
                </a:cubicBezTo>
                <a:cubicBezTo>
                  <a:pt x="3332968" y="123000"/>
                  <a:pt x="5677897" y="-96860"/>
                  <a:pt x="7728984" y="0"/>
                </a:cubicBezTo>
                <a:cubicBezTo>
                  <a:pt x="7812779" y="-2522"/>
                  <a:pt x="7887513" y="68973"/>
                  <a:pt x="7886700" y="157716"/>
                </a:cubicBezTo>
                <a:cubicBezTo>
                  <a:pt x="7858252" y="470890"/>
                  <a:pt x="7834451" y="594321"/>
                  <a:pt x="7886700" y="884275"/>
                </a:cubicBezTo>
                <a:cubicBezTo>
                  <a:pt x="7882302" y="972972"/>
                  <a:pt x="7814059" y="1041659"/>
                  <a:pt x="7728984" y="1041991"/>
                </a:cubicBezTo>
                <a:cubicBezTo>
                  <a:pt x="5732815" y="881284"/>
                  <a:pt x="1254011" y="1081658"/>
                  <a:pt x="157716" y="1041991"/>
                </a:cubicBezTo>
                <a:cubicBezTo>
                  <a:pt x="56554" y="1039152"/>
                  <a:pt x="-14158" y="964965"/>
                  <a:pt x="0" y="884275"/>
                </a:cubicBezTo>
                <a:cubicBezTo>
                  <a:pt x="-8931" y="623984"/>
                  <a:pt x="12686" y="505482"/>
                  <a:pt x="0" y="157716"/>
                </a:cubicBezTo>
                <a:close/>
              </a:path>
            </a:pathLst>
          </a:custGeom>
          <a:solidFill>
            <a:srgbClr val="2F5597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513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indoor&#10;&#10;Description automatically generated">
            <a:extLst>
              <a:ext uri="{FF2B5EF4-FFF2-40B4-BE49-F238E27FC236}">
                <a16:creationId xmlns:a16="http://schemas.microsoft.com/office/drawing/2014/main" id="{FDD407E0-8CDD-4482-BA2E-66FF2CE751F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0553">
            <a:off x="604728" y="340537"/>
            <a:ext cx="1619614" cy="16196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095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C81C90-E1A6-4049-AE3C-4E45C291E6E4}"/>
              </a:ext>
            </a:extLst>
          </p:cNvPr>
          <p:cNvSpPr txBox="1"/>
          <p:nvPr/>
        </p:nvSpPr>
        <p:spPr>
          <a:xfrm>
            <a:off x="1048870" y="626629"/>
            <a:ext cx="7046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Life is Full of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0CE6C-6381-4E97-8B89-9CB4F8776B24}"/>
              </a:ext>
            </a:extLst>
          </p:cNvPr>
          <p:cNvSpPr txBox="1"/>
          <p:nvPr/>
        </p:nvSpPr>
        <p:spPr>
          <a:xfrm>
            <a:off x="650834" y="1280160"/>
            <a:ext cx="7879979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Job 14:1 – man is of few days and full of trouble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Problems come in a variety of packages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Sin is the first and greatest problem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Problem with self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Family problems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Sickness, disease, tragedy and death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Financial problems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Church problems</a:t>
            </a:r>
          </a:p>
        </p:txBody>
      </p:sp>
    </p:spTree>
    <p:extLst>
      <p:ext uri="{BB962C8B-B14F-4D97-AF65-F5344CB8AC3E}">
        <p14:creationId xmlns:p14="http://schemas.microsoft.com/office/powerpoint/2010/main" val="1602329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C81C90-E1A6-4049-AE3C-4E45C291E6E4}"/>
              </a:ext>
            </a:extLst>
          </p:cNvPr>
          <p:cNvSpPr txBox="1"/>
          <p:nvPr/>
        </p:nvSpPr>
        <p:spPr>
          <a:xfrm>
            <a:off x="1048870" y="626629"/>
            <a:ext cx="7046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Life is Full of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0CE6C-6381-4E97-8B89-9CB4F8776B24}"/>
              </a:ext>
            </a:extLst>
          </p:cNvPr>
          <p:cNvSpPr txBox="1"/>
          <p:nvPr/>
        </p:nvSpPr>
        <p:spPr>
          <a:xfrm>
            <a:off x="650834" y="1280160"/>
            <a:ext cx="787997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Job 14:1 – man is of few days and full of trouble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Problems come in a variety of packages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Tendency to ask, “Why me Lord?” when dealt bad hand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“What have I done to deserve this?”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“Why did God let this happen?”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“Why am I being punished?”</a:t>
            </a:r>
          </a:p>
        </p:txBody>
      </p:sp>
    </p:spTree>
    <p:extLst>
      <p:ext uri="{BB962C8B-B14F-4D97-AF65-F5344CB8AC3E}">
        <p14:creationId xmlns:p14="http://schemas.microsoft.com/office/powerpoint/2010/main" val="157404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C81C90-E1A6-4049-AE3C-4E45C291E6E4}"/>
              </a:ext>
            </a:extLst>
          </p:cNvPr>
          <p:cNvSpPr txBox="1"/>
          <p:nvPr/>
        </p:nvSpPr>
        <p:spPr>
          <a:xfrm>
            <a:off x="1048870" y="626629"/>
            <a:ext cx="7046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Life is Full of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0CE6C-6381-4E97-8B89-9CB4F8776B24}"/>
              </a:ext>
            </a:extLst>
          </p:cNvPr>
          <p:cNvSpPr txBox="1"/>
          <p:nvPr/>
        </p:nvSpPr>
        <p:spPr>
          <a:xfrm>
            <a:off x="650834" y="1280160"/>
            <a:ext cx="787997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Job 14:1 – man is of few days and full of trouble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Problems come in a variety of packages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Tendency to ask, “Why me Lord?” when dealt bad hand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Seldom do we ask: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“Why </a:t>
            </a:r>
            <a:r>
              <a:rPr lang="en-US" sz="2400" i="1" u="sng" dirty="0"/>
              <a:t>not</a:t>
            </a:r>
            <a:r>
              <a:rPr lang="en-US" sz="2400" i="1" dirty="0"/>
              <a:t> me?” – when it comes to problems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400" i="1" dirty="0"/>
              <a:t>“Why me?” – when we receive good or are blessed</a:t>
            </a:r>
          </a:p>
        </p:txBody>
      </p:sp>
    </p:spTree>
    <p:extLst>
      <p:ext uri="{BB962C8B-B14F-4D97-AF65-F5344CB8AC3E}">
        <p14:creationId xmlns:p14="http://schemas.microsoft.com/office/powerpoint/2010/main" val="301254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2194DF-6AB6-4412-9460-1385722960F4}"/>
              </a:ext>
            </a:extLst>
          </p:cNvPr>
          <p:cNvSpPr/>
          <p:nvPr/>
        </p:nvSpPr>
        <p:spPr>
          <a:xfrm>
            <a:off x="3659055" y="487697"/>
            <a:ext cx="4343177" cy="5401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Why</a:t>
            </a:r>
          </a:p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Me</a:t>
            </a:r>
          </a:p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Lord?</a:t>
            </a:r>
          </a:p>
        </p:txBody>
      </p:sp>
    </p:spTree>
    <p:extLst>
      <p:ext uri="{BB962C8B-B14F-4D97-AF65-F5344CB8AC3E}">
        <p14:creationId xmlns:p14="http://schemas.microsoft.com/office/powerpoint/2010/main" val="4140960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2194DF-6AB6-4412-9460-1385722960F4}"/>
              </a:ext>
            </a:extLst>
          </p:cNvPr>
          <p:cNvSpPr/>
          <p:nvPr/>
        </p:nvSpPr>
        <p:spPr>
          <a:xfrm>
            <a:off x="1324892" y="471561"/>
            <a:ext cx="64942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Why Me Lord?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3CA01-F690-4EB7-B045-CDCC92CA6C01}"/>
              </a:ext>
            </a:extLst>
          </p:cNvPr>
          <p:cNvSpPr txBox="1"/>
          <p:nvPr/>
        </p:nvSpPr>
        <p:spPr>
          <a:xfrm>
            <a:off x="3894268" y="2027817"/>
            <a:ext cx="39248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Why</a:t>
            </a:r>
          </a:p>
          <a:p>
            <a:pPr marL="2228850" lvl="4" indent="-400050">
              <a:buFont typeface="+mj-lt"/>
              <a:buAutoNum type="romanUcPeriod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Me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Lord</a:t>
            </a:r>
          </a:p>
        </p:txBody>
      </p:sp>
    </p:spTree>
    <p:extLst>
      <p:ext uri="{BB962C8B-B14F-4D97-AF65-F5344CB8AC3E}">
        <p14:creationId xmlns:p14="http://schemas.microsoft.com/office/powerpoint/2010/main" val="2270743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2194DF-6AB6-4412-9460-1385722960F4}"/>
              </a:ext>
            </a:extLst>
          </p:cNvPr>
          <p:cNvSpPr/>
          <p:nvPr/>
        </p:nvSpPr>
        <p:spPr>
          <a:xfrm>
            <a:off x="1324892" y="471561"/>
            <a:ext cx="64942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Why Me Lord?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3CA01-F690-4EB7-B045-CDCC92CA6C01}"/>
              </a:ext>
            </a:extLst>
          </p:cNvPr>
          <p:cNvSpPr txBox="1"/>
          <p:nvPr/>
        </p:nvSpPr>
        <p:spPr>
          <a:xfrm>
            <a:off x="3894268" y="2027817"/>
            <a:ext cx="39248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Why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Me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866607-5862-47C6-BD9B-403A76DB9CF3}"/>
              </a:ext>
            </a:extLst>
          </p:cNvPr>
          <p:cNvSpPr txBox="1"/>
          <p:nvPr/>
        </p:nvSpPr>
        <p:spPr>
          <a:xfrm>
            <a:off x="5696174" y="2076226"/>
            <a:ext cx="2710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Reasons for the Problems</a:t>
            </a:r>
          </a:p>
        </p:txBody>
      </p:sp>
    </p:spTree>
    <p:extLst>
      <p:ext uri="{BB962C8B-B14F-4D97-AF65-F5344CB8AC3E}">
        <p14:creationId xmlns:p14="http://schemas.microsoft.com/office/powerpoint/2010/main" val="429405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19256" y="715385"/>
            <a:ext cx="268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203DB-635B-4B6D-BF70-846BFA7A078C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Reasons for the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0C2ED-3F07-4A69-BED3-02749DB16397}"/>
              </a:ext>
            </a:extLst>
          </p:cNvPr>
          <p:cNvSpPr txBox="1"/>
          <p:nvPr/>
        </p:nvSpPr>
        <p:spPr>
          <a:xfrm>
            <a:off x="661595" y="1917104"/>
            <a:ext cx="7906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Consequences of sin in the beginning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Death &amp; disease came as consequence of sin (Gen. 2:17)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1 Cor. 15:22, 55-56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Reason we have sickness, aches, pains, suffering and death is that sin is in the world</a:t>
            </a:r>
          </a:p>
        </p:txBody>
      </p:sp>
    </p:spTree>
    <p:extLst>
      <p:ext uri="{BB962C8B-B14F-4D97-AF65-F5344CB8AC3E}">
        <p14:creationId xmlns:p14="http://schemas.microsoft.com/office/powerpoint/2010/main" val="1660647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19256" y="715385"/>
            <a:ext cx="268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203DB-635B-4B6D-BF70-846BFA7A078C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Reasons for the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0C2ED-3F07-4A69-BED3-02749DB16397}"/>
              </a:ext>
            </a:extLst>
          </p:cNvPr>
          <p:cNvSpPr txBox="1"/>
          <p:nvPr/>
        </p:nvSpPr>
        <p:spPr>
          <a:xfrm>
            <a:off x="661595" y="1917104"/>
            <a:ext cx="7906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sin in the beginning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Consequences of our own sin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1 Pet. 4: 15-16 – suffer as a murderer, etc.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Prov. 13:15 – way of transgressor is hard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Reap what we sow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Gal. 6:7-9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Hosea 8:7 sow to wind and reap whirlwind</a:t>
            </a:r>
          </a:p>
        </p:txBody>
      </p:sp>
    </p:spTree>
    <p:extLst>
      <p:ext uri="{BB962C8B-B14F-4D97-AF65-F5344CB8AC3E}">
        <p14:creationId xmlns:p14="http://schemas.microsoft.com/office/powerpoint/2010/main" val="1648111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19256" y="715385"/>
            <a:ext cx="268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203DB-635B-4B6D-BF70-846BFA7A078C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Reasons for the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0C2ED-3F07-4A69-BED3-02749DB16397}"/>
              </a:ext>
            </a:extLst>
          </p:cNvPr>
          <p:cNvSpPr txBox="1"/>
          <p:nvPr/>
        </p:nvSpPr>
        <p:spPr>
          <a:xfrm>
            <a:off x="661595" y="1917104"/>
            <a:ext cx="7906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sin in the beginning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our own sin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Consequences of others’ sin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Exo. 20:5-6 – consequences visited to 3</a:t>
            </a:r>
            <a:r>
              <a:rPr lang="en-US" sz="2400" i="1" baseline="30000" dirty="0">
                <a:solidFill>
                  <a:srgbClr val="002060"/>
                </a:solidFill>
              </a:rPr>
              <a:t>rd</a:t>
            </a:r>
            <a:r>
              <a:rPr lang="en-US" sz="2400" i="1" dirty="0">
                <a:solidFill>
                  <a:srgbClr val="002060"/>
                </a:solidFill>
              </a:rPr>
              <a:t> &amp; 4</a:t>
            </a:r>
            <a:r>
              <a:rPr lang="en-US" sz="2400" i="1" baseline="30000" dirty="0">
                <a:solidFill>
                  <a:srgbClr val="002060"/>
                </a:solidFill>
              </a:rPr>
              <a:t>th</a:t>
            </a:r>
            <a:r>
              <a:rPr lang="en-US" sz="2400" i="1" dirty="0">
                <a:solidFill>
                  <a:srgbClr val="002060"/>
                </a:solidFill>
              </a:rPr>
              <a:t> gen.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Matt. 5:32 – man puts away wife – she can’t remarry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Ezra 10:44 – children suffered because of parents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83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19256" y="715385"/>
            <a:ext cx="268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203DB-635B-4B6D-BF70-846BFA7A078C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Reasons for the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0C2ED-3F07-4A69-BED3-02749DB16397}"/>
              </a:ext>
            </a:extLst>
          </p:cNvPr>
          <p:cNvSpPr txBox="1"/>
          <p:nvPr/>
        </p:nvSpPr>
        <p:spPr>
          <a:xfrm>
            <a:off x="661595" y="1917104"/>
            <a:ext cx="7906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sin in the beginning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our own sin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others’ sin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For the cause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1 Pet. 4:16 – suffer as a Christian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Heb. 12:5-ff – persecution = chastening of Lord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2 Tim. 3:12 – all that are godly will suffer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37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19256" y="715385"/>
            <a:ext cx="268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203DB-635B-4B6D-BF70-846BFA7A078C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Reasons for the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0C2ED-3F07-4A69-BED3-02749DB16397}"/>
              </a:ext>
            </a:extLst>
          </p:cNvPr>
          <p:cNvSpPr txBox="1"/>
          <p:nvPr/>
        </p:nvSpPr>
        <p:spPr>
          <a:xfrm>
            <a:off x="661595" y="1917104"/>
            <a:ext cx="79068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sin in the beginning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our own sin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others’ sin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cause of Christ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Violation of natural law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Gravity is good – yet if fall may get hurt or die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Fire is good for cooking or heating – yet can burn body or house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Can’t have </a:t>
            </a:r>
            <a:r>
              <a:rPr lang="en-US" sz="2400" i="1" u="sng" dirty="0">
                <a:solidFill>
                  <a:srgbClr val="002060"/>
                </a:solidFill>
              </a:rPr>
              <a:t>good</a:t>
            </a:r>
            <a:r>
              <a:rPr lang="en-US" sz="2400" i="1" dirty="0">
                <a:solidFill>
                  <a:srgbClr val="002060"/>
                </a:solidFill>
              </a:rPr>
              <a:t> without there also being </a:t>
            </a:r>
            <a:r>
              <a:rPr lang="en-US" sz="2400" i="1" u="sng" dirty="0">
                <a:solidFill>
                  <a:srgbClr val="002060"/>
                </a:solidFill>
              </a:rPr>
              <a:t>bad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If possible to feel good – then possible to feel bad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If possible have good marriage – then possible bad</a:t>
            </a:r>
          </a:p>
        </p:txBody>
      </p:sp>
    </p:spTree>
    <p:extLst>
      <p:ext uri="{BB962C8B-B14F-4D97-AF65-F5344CB8AC3E}">
        <p14:creationId xmlns:p14="http://schemas.microsoft.com/office/powerpoint/2010/main" val="564366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CD0CF2C5-49B2-4EB1-B19D-2B5A6296A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" t="129" r="1499" b="-129"/>
          <a:stretch/>
        </p:blipFill>
        <p:spPr bwMode="auto">
          <a:xfrm>
            <a:off x="495759" y="710587"/>
            <a:ext cx="8146973" cy="442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117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19256" y="715385"/>
            <a:ext cx="268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203DB-635B-4B6D-BF70-846BFA7A078C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Reasons for the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0C2ED-3F07-4A69-BED3-02749DB16397}"/>
              </a:ext>
            </a:extLst>
          </p:cNvPr>
          <p:cNvSpPr txBox="1"/>
          <p:nvPr/>
        </p:nvSpPr>
        <p:spPr>
          <a:xfrm>
            <a:off x="661595" y="1917104"/>
            <a:ext cx="79068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sin in the beginning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our own sin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others’ sin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cause of Christ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Violation of natural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Natural phenomena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Earthquake, tornado, hurricane, lightening, and floods are all natural occurrences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Suffering caused by these are to any and all who are there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869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19256" y="715385"/>
            <a:ext cx="268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203DB-635B-4B6D-BF70-846BFA7A078C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Reasons for the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0C2ED-3F07-4A69-BED3-02749DB16397}"/>
              </a:ext>
            </a:extLst>
          </p:cNvPr>
          <p:cNvSpPr txBox="1"/>
          <p:nvPr/>
        </p:nvSpPr>
        <p:spPr>
          <a:xfrm>
            <a:off x="661595" y="1917104"/>
            <a:ext cx="79068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sin in the beginning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our own sin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Consequences of others’ sin 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cause of Christ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Violation of natural law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Natural phenomena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Free will of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If man has a choice – can make the wrong choice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Otherwise, we would be robots at God’s direction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Choices mean there are consequences – that may bring grief and suffering</a:t>
            </a:r>
          </a:p>
        </p:txBody>
      </p:sp>
    </p:spTree>
    <p:extLst>
      <p:ext uri="{BB962C8B-B14F-4D97-AF65-F5344CB8AC3E}">
        <p14:creationId xmlns:p14="http://schemas.microsoft.com/office/powerpoint/2010/main" val="3396839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2194DF-6AB6-4412-9460-1385722960F4}"/>
              </a:ext>
            </a:extLst>
          </p:cNvPr>
          <p:cNvSpPr/>
          <p:nvPr/>
        </p:nvSpPr>
        <p:spPr>
          <a:xfrm>
            <a:off x="1324892" y="471561"/>
            <a:ext cx="64942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Why Me Lord?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3CA01-F690-4EB7-B045-CDCC92CA6C01}"/>
              </a:ext>
            </a:extLst>
          </p:cNvPr>
          <p:cNvSpPr txBox="1"/>
          <p:nvPr/>
        </p:nvSpPr>
        <p:spPr>
          <a:xfrm>
            <a:off x="3894268" y="2027817"/>
            <a:ext cx="39248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Why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Me</a:t>
            </a:r>
            <a:endParaRPr lang="en-US" sz="48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4B399-BEAC-4CD4-B143-B98F4EB81C4A}"/>
              </a:ext>
            </a:extLst>
          </p:cNvPr>
          <p:cNvSpPr txBox="1"/>
          <p:nvPr/>
        </p:nvSpPr>
        <p:spPr>
          <a:xfrm>
            <a:off x="5696174" y="2076226"/>
            <a:ext cx="2710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Reasons for the Problems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54A1C-3F9D-423F-88D3-D861FF0BEB34}"/>
              </a:ext>
            </a:extLst>
          </p:cNvPr>
          <p:cNvSpPr txBox="1"/>
          <p:nvPr/>
        </p:nvSpPr>
        <p:spPr>
          <a:xfrm>
            <a:off x="5696174" y="3197367"/>
            <a:ext cx="2710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The One Who Suffers</a:t>
            </a:r>
          </a:p>
        </p:txBody>
      </p:sp>
    </p:spTree>
    <p:extLst>
      <p:ext uri="{BB962C8B-B14F-4D97-AF65-F5344CB8AC3E}">
        <p14:creationId xmlns:p14="http://schemas.microsoft.com/office/powerpoint/2010/main" val="3449342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6907" y="699248"/>
            <a:ext cx="3517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77E384-EEC2-4202-A99C-1D8A3CF38321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One Who Suffers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FB534-5A7D-4F6A-B2B6-3633E008056F}"/>
              </a:ext>
            </a:extLst>
          </p:cNvPr>
          <p:cNvSpPr txBox="1"/>
          <p:nvPr/>
        </p:nvSpPr>
        <p:spPr>
          <a:xfrm>
            <a:off x="661595" y="1917104"/>
            <a:ext cx="7906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 men suffer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1 Pet. 4:15-16 – evil doers and Christians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Rom. 8:22 – whole creation groans</a:t>
            </a:r>
          </a:p>
        </p:txBody>
      </p:sp>
    </p:spTree>
    <p:extLst>
      <p:ext uri="{BB962C8B-B14F-4D97-AF65-F5344CB8AC3E}">
        <p14:creationId xmlns:p14="http://schemas.microsoft.com/office/powerpoint/2010/main" val="2252491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6907" y="699248"/>
            <a:ext cx="3517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77E384-EEC2-4202-A99C-1D8A3CF38321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One Who Suffers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FB534-5A7D-4F6A-B2B6-3633E008056F}"/>
              </a:ext>
            </a:extLst>
          </p:cNvPr>
          <p:cNvSpPr txBox="1"/>
          <p:nvPr/>
        </p:nvSpPr>
        <p:spPr>
          <a:xfrm>
            <a:off x="661595" y="1917104"/>
            <a:ext cx="79068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 men suffer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Righteous suffer too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Job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Blameless and upright (1:8)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Yet he suffered: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Loss of property (1:14, 16, 17)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Loss of servants (1:15, 18)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Loss of children (1:18)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Loss of health (2:1-10)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Wife no help (2:9)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Friends turned on him (3 – 42:6)</a:t>
            </a:r>
          </a:p>
        </p:txBody>
      </p:sp>
    </p:spTree>
    <p:extLst>
      <p:ext uri="{BB962C8B-B14F-4D97-AF65-F5344CB8AC3E}">
        <p14:creationId xmlns:p14="http://schemas.microsoft.com/office/powerpoint/2010/main" val="2278609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6907" y="699248"/>
            <a:ext cx="3517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77E384-EEC2-4202-A99C-1D8A3CF38321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One Who Suffers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FB534-5A7D-4F6A-B2B6-3633E008056F}"/>
              </a:ext>
            </a:extLst>
          </p:cNvPr>
          <p:cNvSpPr txBox="1"/>
          <p:nvPr/>
        </p:nvSpPr>
        <p:spPr>
          <a:xfrm>
            <a:off x="661595" y="1917104"/>
            <a:ext cx="790687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 men suffer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Righteous suffer too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Job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David (Psa. 55:1-7)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The Lord himself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Rejected (John 1:11)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Beaten (Matt. 26:67)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Ridiculed (Matt. 26:68; 27:31)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Betrayed (Luke 22:47-53)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Crucified (Luke 23:26-49)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622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6907" y="699248"/>
            <a:ext cx="3517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77E384-EEC2-4202-A99C-1D8A3CF38321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One Who Suffers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FB534-5A7D-4F6A-B2B6-3633E008056F}"/>
              </a:ext>
            </a:extLst>
          </p:cNvPr>
          <p:cNvSpPr txBox="1"/>
          <p:nvPr/>
        </p:nvSpPr>
        <p:spPr>
          <a:xfrm>
            <a:off x="661595" y="1917104"/>
            <a:ext cx="79068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 men suffer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Righteous suffer too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Job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David (Psa. 5:1-7)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The Lord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Paul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Persecuted (2 Cor. 11:22-33)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Thorn in the flesh (2 Cor. 12:7-10)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366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6907" y="699248"/>
            <a:ext cx="3517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77E384-EEC2-4202-A99C-1D8A3CF38321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One Who Suffers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FB534-5A7D-4F6A-B2B6-3633E008056F}"/>
              </a:ext>
            </a:extLst>
          </p:cNvPr>
          <p:cNvSpPr txBox="1"/>
          <p:nvPr/>
        </p:nvSpPr>
        <p:spPr>
          <a:xfrm>
            <a:off x="661595" y="1917104"/>
            <a:ext cx="790687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 men suffer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Righteous suffer too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Job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David (Psa. 5:1-7)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The Lord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Paul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All Christians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Heb. 12:6 – scourges every son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2 Tim. 3:12 – all who live godly will suffer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Rom. 8:16-18 – children of God will suffer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591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2194DF-6AB6-4412-9460-1385722960F4}"/>
              </a:ext>
            </a:extLst>
          </p:cNvPr>
          <p:cNvSpPr/>
          <p:nvPr/>
        </p:nvSpPr>
        <p:spPr>
          <a:xfrm>
            <a:off x="1324892" y="471561"/>
            <a:ext cx="64942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Why Me Lord?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3CA01-F690-4EB7-B045-CDCC92CA6C01}"/>
              </a:ext>
            </a:extLst>
          </p:cNvPr>
          <p:cNvSpPr txBox="1"/>
          <p:nvPr/>
        </p:nvSpPr>
        <p:spPr>
          <a:xfrm>
            <a:off x="3894268" y="2027817"/>
            <a:ext cx="39248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Why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Me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4409DC-3A77-4B2D-AD61-9F9D510FA1A4}"/>
              </a:ext>
            </a:extLst>
          </p:cNvPr>
          <p:cNvSpPr txBox="1"/>
          <p:nvPr/>
        </p:nvSpPr>
        <p:spPr>
          <a:xfrm>
            <a:off x="5696174" y="2076226"/>
            <a:ext cx="2710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Reasons for the Problems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E212E8-DCE2-4EE9-9A8D-8596DC68C313}"/>
              </a:ext>
            </a:extLst>
          </p:cNvPr>
          <p:cNvSpPr txBox="1"/>
          <p:nvPr/>
        </p:nvSpPr>
        <p:spPr>
          <a:xfrm>
            <a:off x="5696174" y="3197367"/>
            <a:ext cx="2710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One Who Suffers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E986B-FCB7-425A-A027-5232C92E7D17}"/>
              </a:ext>
            </a:extLst>
          </p:cNvPr>
          <p:cNvSpPr txBox="1"/>
          <p:nvPr/>
        </p:nvSpPr>
        <p:spPr>
          <a:xfrm>
            <a:off x="5983045" y="4318508"/>
            <a:ext cx="2710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Blaming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360648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1530" y="715384"/>
            <a:ext cx="345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B31C8-1148-4EBC-87D5-77B841306163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Blaming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4ABB8-A25D-4D9D-ADD1-5517DD971581}"/>
              </a:ext>
            </a:extLst>
          </p:cNvPr>
          <p:cNvSpPr txBox="1"/>
          <p:nvPr/>
        </p:nvSpPr>
        <p:spPr>
          <a:xfrm>
            <a:off x="661595" y="1917104"/>
            <a:ext cx="7906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God doesn’t want bad for man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He wants all to be saved (1 Tim. 2:4; 2 Pet. 3:10)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Gave his only Son for us (John 3:16)</a:t>
            </a:r>
          </a:p>
        </p:txBody>
      </p:sp>
    </p:spTree>
    <p:extLst>
      <p:ext uri="{BB962C8B-B14F-4D97-AF65-F5344CB8AC3E}">
        <p14:creationId xmlns:p14="http://schemas.microsoft.com/office/powerpoint/2010/main" val="1743727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1530" y="715384"/>
            <a:ext cx="345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B31C8-1148-4EBC-87D5-77B841306163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Blaming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4ABB8-A25D-4D9D-ADD1-5517DD971581}"/>
              </a:ext>
            </a:extLst>
          </p:cNvPr>
          <p:cNvSpPr txBox="1"/>
          <p:nvPr/>
        </p:nvSpPr>
        <p:spPr>
          <a:xfrm>
            <a:off x="661595" y="1917104"/>
            <a:ext cx="790687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God doesn’t want bad for man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Why do people blame God?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Equate problems with punishment for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This is an old misconception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John 9:1 – disciples thought man blind due to his sin or his parents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Acts 28:4 – natives of island thought Paul must be a murderer since snake bit him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Job 3:1-ff – Job’s friends thought he must have done wrong</a:t>
            </a:r>
          </a:p>
        </p:txBody>
      </p:sp>
    </p:spTree>
    <p:extLst>
      <p:ext uri="{BB962C8B-B14F-4D97-AF65-F5344CB8AC3E}">
        <p14:creationId xmlns:p14="http://schemas.microsoft.com/office/powerpoint/2010/main" val="4111438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1530" y="715384"/>
            <a:ext cx="345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B31C8-1148-4EBC-87D5-77B841306163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Blaming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4ABB8-A25D-4D9D-ADD1-5517DD971581}"/>
              </a:ext>
            </a:extLst>
          </p:cNvPr>
          <p:cNvSpPr txBox="1"/>
          <p:nvPr/>
        </p:nvSpPr>
        <p:spPr>
          <a:xfrm>
            <a:off x="661595" y="1917104"/>
            <a:ext cx="790687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God doesn’t want bad for man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Why do people blame God?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Equate problems with punishment for sin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This is an old misconception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Suffering is not due to our own sin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Luke 13:1-5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Job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Heb. 4:15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</a:rPr>
              <a:t>1 Pet. 2:19-ff possible to suffer wrongfully</a:t>
            </a:r>
          </a:p>
        </p:txBody>
      </p:sp>
    </p:spTree>
    <p:extLst>
      <p:ext uri="{BB962C8B-B14F-4D97-AF65-F5344CB8AC3E}">
        <p14:creationId xmlns:p14="http://schemas.microsoft.com/office/powerpoint/2010/main" val="3055242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1530" y="715384"/>
            <a:ext cx="345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B31C8-1148-4EBC-87D5-77B841306163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Blaming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4ABB8-A25D-4D9D-ADD1-5517DD971581}"/>
              </a:ext>
            </a:extLst>
          </p:cNvPr>
          <p:cNvSpPr txBox="1"/>
          <p:nvPr/>
        </p:nvSpPr>
        <p:spPr>
          <a:xfrm>
            <a:off x="661595" y="1917104"/>
            <a:ext cx="7906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God doesn’t want bad for man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Why do people blame God?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Equate problems with punishment for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Too high an opinion of 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Seen in “What did I do to deserve this…?”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The “Why me” questions suggest that we think we have lived in a way to deserve better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07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1530" y="715384"/>
            <a:ext cx="345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B31C8-1148-4EBC-87D5-77B841306163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Blaming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4ABB8-A25D-4D9D-ADD1-5517DD971581}"/>
              </a:ext>
            </a:extLst>
          </p:cNvPr>
          <p:cNvSpPr txBox="1"/>
          <p:nvPr/>
        </p:nvSpPr>
        <p:spPr>
          <a:xfrm>
            <a:off x="661595" y="1917104"/>
            <a:ext cx="79068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God doesn’t want bad for man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Why do people blame God?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Equate problems with punishment for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Too high an opinion of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Selfish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Focus is only on self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If others suffer – that’s fine (and understandable) – but not me!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249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A6A51-264D-4527-BC58-3A12F678F5A7}"/>
              </a:ext>
            </a:extLst>
          </p:cNvPr>
          <p:cNvSpPr txBox="1"/>
          <p:nvPr/>
        </p:nvSpPr>
        <p:spPr>
          <a:xfrm>
            <a:off x="2151530" y="715384"/>
            <a:ext cx="345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B31C8-1148-4EBC-87D5-77B841306163}"/>
              </a:ext>
            </a:extLst>
          </p:cNvPr>
          <p:cNvSpPr txBox="1"/>
          <p:nvPr/>
        </p:nvSpPr>
        <p:spPr>
          <a:xfrm>
            <a:off x="4286923" y="900050"/>
            <a:ext cx="398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Blaming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4ABB8-A25D-4D9D-ADD1-5517DD971581}"/>
              </a:ext>
            </a:extLst>
          </p:cNvPr>
          <p:cNvSpPr txBox="1"/>
          <p:nvPr/>
        </p:nvSpPr>
        <p:spPr>
          <a:xfrm>
            <a:off x="661595" y="1917104"/>
            <a:ext cx="79068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God doesn’t want bad for man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Why do people blame God?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Equate problems with punishment for sin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Too high an opinion of 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Selfish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</a:rPr>
              <a:t>Removes guilt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As in dealing with others – if we can point a finger of blame, we feel less guilty ourselves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2060"/>
                </a:solidFill>
              </a:rPr>
              <a:t>So here, if I blame God, we remove any responsibility that I have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33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2194DF-6AB6-4412-9460-1385722960F4}"/>
              </a:ext>
            </a:extLst>
          </p:cNvPr>
          <p:cNvSpPr/>
          <p:nvPr/>
        </p:nvSpPr>
        <p:spPr>
          <a:xfrm>
            <a:off x="1324892" y="471561"/>
            <a:ext cx="64942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/>
                <a:solidFill>
                  <a:srgbClr val="0070C0"/>
                </a:solidFill>
                <a:effectLst/>
                <a:latin typeface="Arial Rounded MT Bold" panose="020F0704030504030204" pitchFamily="34" charset="0"/>
              </a:rPr>
              <a:t>Why Me Lord?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3CA01-F690-4EB7-B045-CDCC92CA6C01}"/>
              </a:ext>
            </a:extLst>
          </p:cNvPr>
          <p:cNvSpPr txBox="1"/>
          <p:nvPr/>
        </p:nvSpPr>
        <p:spPr>
          <a:xfrm>
            <a:off x="3894268" y="2027817"/>
            <a:ext cx="39248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Why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Me</a:t>
            </a:r>
          </a:p>
          <a:p>
            <a:pPr marL="400050" indent="-400050">
              <a:buFont typeface="+mj-lt"/>
              <a:buAutoNum type="romanUcPeriod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4800" dirty="0">
                <a:latin typeface="Arial Rounded MT Bold" panose="020F0704030504030204" pitchFamily="34" charset="0"/>
              </a:rPr>
              <a:t>Lord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593F256-65D6-4969-AB38-F5CB06CB373C}"/>
              </a:ext>
            </a:extLst>
          </p:cNvPr>
          <p:cNvGrpSpPr/>
          <p:nvPr/>
        </p:nvGrpSpPr>
        <p:grpSpPr>
          <a:xfrm>
            <a:off x="5696174" y="2076226"/>
            <a:ext cx="2997797" cy="3073279"/>
            <a:chOff x="5696174" y="2076226"/>
            <a:chExt cx="2997797" cy="30732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4EDEF5-C782-4E0F-8D3B-12DBB200E4CF}"/>
                </a:ext>
              </a:extLst>
            </p:cNvPr>
            <p:cNvSpPr txBox="1"/>
            <p:nvPr/>
          </p:nvSpPr>
          <p:spPr>
            <a:xfrm>
              <a:off x="5696174" y="2076226"/>
              <a:ext cx="27109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Reasons for the Problems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582AE38-DF55-47F5-8C05-03217D78F1BC}"/>
                </a:ext>
              </a:extLst>
            </p:cNvPr>
            <p:cNvSpPr txBox="1"/>
            <p:nvPr/>
          </p:nvSpPr>
          <p:spPr>
            <a:xfrm>
              <a:off x="5696174" y="3197367"/>
              <a:ext cx="27109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The One Who Suffers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6EC0C8-2537-409B-BB55-D8FD35B1FF90}"/>
                </a:ext>
              </a:extLst>
            </p:cNvPr>
            <p:cNvSpPr txBox="1"/>
            <p:nvPr/>
          </p:nvSpPr>
          <p:spPr>
            <a:xfrm>
              <a:off x="5983045" y="4318508"/>
              <a:ext cx="27109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Blaming</a:t>
              </a:r>
            </a:p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God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3591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53C266-7AE3-44CD-A28C-A1AE1A8A76EE}"/>
              </a:ext>
            </a:extLst>
          </p:cNvPr>
          <p:cNvSpPr txBox="1"/>
          <p:nvPr/>
        </p:nvSpPr>
        <p:spPr>
          <a:xfrm>
            <a:off x="3550023" y="1672814"/>
            <a:ext cx="4943139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dirty="0"/>
              <a:t>All men suffer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dirty="0"/>
              <a:t>For various reasons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dirty="0"/>
              <a:t>Cannot blame God</a:t>
            </a:r>
          </a:p>
        </p:txBody>
      </p:sp>
    </p:spTree>
    <p:extLst>
      <p:ext uri="{BB962C8B-B14F-4D97-AF65-F5344CB8AC3E}">
        <p14:creationId xmlns:p14="http://schemas.microsoft.com/office/powerpoint/2010/main" val="1408378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1226</Words>
  <Application>Microsoft Office PowerPoint</Application>
  <PresentationFormat>On-screen Show (4:3)</PresentationFormat>
  <Paragraphs>246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Rounded MT Bold</vt:lpstr>
      <vt:lpstr>Calibri</vt:lpstr>
      <vt:lpstr>Calibri Light</vt:lpstr>
      <vt:lpstr>Wingdings</vt:lpstr>
      <vt:lpstr>Office Theme</vt:lpstr>
      <vt:lpstr>1_Office Theme</vt:lpstr>
      <vt:lpstr>2_Office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5</cp:revision>
  <cp:lastPrinted>2022-02-20T20:45:43Z</cp:lastPrinted>
  <dcterms:created xsi:type="dcterms:W3CDTF">2022-02-20T03:49:29Z</dcterms:created>
  <dcterms:modified xsi:type="dcterms:W3CDTF">2022-02-20T21:04:43Z</dcterms:modified>
</cp:coreProperties>
</file>