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sldIdLst>
    <p:sldId id="262" r:id="rId2"/>
    <p:sldId id="263" r:id="rId3"/>
    <p:sldId id="264" r:id="rId4"/>
    <p:sldId id="257" r:id="rId5"/>
    <p:sldId id="259" r:id="rId6"/>
    <p:sldId id="267" r:id="rId7"/>
    <p:sldId id="269" r:id="rId8"/>
    <p:sldId id="270" r:id="rId9"/>
    <p:sldId id="271" r:id="rId10"/>
    <p:sldId id="272" r:id="rId11"/>
    <p:sldId id="273" r:id="rId12"/>
    <p:sldId id="274" r:id="rId13"/>
    <p:sldId id="275" r:id="rId14"/>
    <p:sldId id="265" r:id="rId15"/>
    <p:sldId id="268" r:id="rId16"/>
    <p:sldId id="276" r:id="rId17"/>
    <p:sldId id="277" r:id="rId18"/>
    <p:sldId id="278" r:id="rId19"/>
    <p:sldId id="279" r:id="rId20"/>
    <p:sldId id="280" r:id="rId21"/>
    <p:sldId id="281" r:id="rId22"/>
    <p:sldId id="266" r:id="rId23"/>
  </p:sldIdLst>
  <p:sldSz cx="9144000" cy="6858000" type="screen4x3"/>
  <p:notesSz cx="7010400" cy="9296400"/>
  <p:defaultTextStyle>
    <a:defPPr>
      <a:defRPr lang="en-US"/>
    </a:defPPr>
    <a:lvl1pPr algn="l" rtl="0" eaLnBrk="0" fontAlgn="base" hangingPunct="0">
      <a:spcBef>
        <a:spcPct val="0"/>
      </a:spcBef>
      <a:spcAft>
        <a:spcPct val="0"/>
      </a:spcAft>
      <a:defRPr sz="2800"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sz="2800"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sz="2800"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sz="2800"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sz="2800" kern="1200">
        <a:solidFill>
          <a:schemeClr val="tx1"/>
        </a:solidFill>
        <a:latin typeface="Comic Sans MS" panose="030F0702030302020204" pitchFamily="66" charset="0"/>
        <a:ea typeface="+mn-ea"/>
        <a:cs typeface="+mn-cs"/>
      </a:defRPr>
    </a:lvl5pPr>
    <a:lvl6pPr marL="2286000" algn="l" defTabSz="914400" rtl="0" eaLnBrk="1" latinLnBrk="0" hangingPunct="1">
      <a:defRPr sz="2800" kern="1200">
        <a:solidFill>
          <a:schemeClr val="tx1"/>
        </a:solidFill>
        <a:latin typeface="Comic Sans MS" panose="030F0702030302020204" pitchFamily="66" charset="0"/>
        <a:ea typeface="+mn-ea"/>
        <a:cs typeface="+mn-cs"/>
      </a:defRPr>
    </a:lvl6pPr>
    <a:lvl7pPr marL="2743200" algn="l" defTabSz="914400" rtl="0" eaLnBrk="1" latinLnBrk="0" hangingPunct="1">
      <a:defRPr sz="2800" kern="1200">
        <a:solidFill>
          <a:schemeClr val="tx1"/>
        </a:solidFill>
        <a:latin typeface="Comic Sans MS" panose="030F0702030302020204" pitchFamily="66" charset="0"/>
        <a:ea typeface="+mn-ea"/>
        <a:cs typeface="+mn-cs"/>
      </a:defRPr>
    </a:lvl7pPr>
    <a:lvl8pPr marL="3200400" algn="l" defTabSz="914400" rtl="0" eaLnBrk="1" latinLnBrk="0" hangingPunct="1">
      <a:defRPr sz="2800" kern="1200">
        <a:solidFill>
          <a:schemeClr val="tx1"/>
        </a:solidFill>
        <a:latin typeface="Comic Sans MS" panose="030F0702030302020204" pitchFamily="66" charset="0"/>
        <a:ea typeface="+mn-ea"/>
        <a:cs typeface="+mn-cs"/>
      </a:defRPr>
    </a:lvl8pPr>
    <a:lvl9pPr marL="3657600" algn="l" defTabSz="914400" rtl="0" eaLnBrk="1" latinLnBrk="0" hangingPunct="1">
      <a:defRPr sz="2800"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403"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F054E7C4-803D-A387-0E74-93C8E910E367}"/>
              </a:ext>
            </a:extLst>
          </p:cNvPr>
          <p:cNvGrpSpPr>
            <a:grpSpLocks/>
          </p:cNvGrpSpPr>
          <p:nvPr/>
        </p:nvGrpSpPr>
        <p:grpSpPr bwMode="auto">
          <a:xfrm>
            <a:off x="4716463" y="5345113"/>
            <a:ext cx="4427537" cy="1512887"/>
            <a:chOff x="2971" y="3367"/>
            <a:chExt cx="2789" cy="953"/>
          </a:xfrm>
        </p:grpSpPr>
        <p:sp>
          <p:nvSpPr>
            <p:cNvPr id="3" name="Freeform 3">
              <a:extLst>
                <a:ext uri="{FF2B5EF4-FFF2-40B4-BE49-F238E27FC236}">
                  <a16:creationId xmlns:a16="http://schemas.microsoft.com/office/drawing/2014/main" id="{76F6C4C6-8486-9AE3-D0A0-A723BAEDF3F7}"/>
                </a:ext>
              </a:extLst>
            </p:cNvPr>
            <p:cNvSpPr>
              <a:spLocks/>
            </p:cNvSpPr>
            <p:nvPr/>
          </p:nvSpPr>
          <p:spPr bwMode="ltGray">
            <a:xfrm>
              <a:off x="2971" y="3367"/>
              <a:ext cx="2789" cy="953"/>
            </a:xfrm>
            <a:custGeom>
              <a:avLst/>
              <a:gdLst>
                <a:gd name="T0" fmla="*/ 2768 w 2780"/>
                <a:gd name="T1" fmla="*/ 18 h 953"/>
                <a:gd name="T2" fmla="*/ 2678 w 2780"/>
                <a:gd name="T3" fmla="*/ 24 h 953"/>
                <a:gd name="T4" fmla="*/ 2613 w 2780"/>
                <a:gd name="T5" fmla="*/ 102 h 953"/>
                <a:gd name="T6" fmla="*/ 2511 w 2780"/>
                <a:gd name="T7" fmla="*/ 156 h 953"/>
                <a:gd name="T8" fmla="*/ 2505 w 2780"/>
                <a:gd name="T9" fmla="*/ 222 h 953"/>
                <a:gd name="T10" fmla="*/ 2487 w 2780"/>
                <a:gd name="T11" fmla="*/ 246 h 953"/>
                <a:gd name="T12" fmla="*/ 2469 w 2780"/>
                <a:gd name="T13" fmla="*/ 252 h 953"/>
                <a:gd name="T14" fmla="*/ 2397 w 2780"/>
                <a:gd name="T15" fmla="*/ 210 h 953"/>
                <a:gd name="T16" fmla="*/ 2260 w 2780"/>
                <a:gd name="T17" fmla="*/ 192 h 953"/>
                <a:gd name="T18" fmla="*/ 2236 w 2780"/>
                <a:gd name="T19" fmla="*/ 186 h 953"/>
                <a:gd name="T20" fmla="*/ 2218 w 2780"/>
                <a:gd name="T21" fmla="*/ 192 h 953"/>
                <a:gd name="T22" fmla="*/ 2146 w 2780"/>
                <a:gd name="T23" fmla="*/ 228 h 953"/>
                <a:gd name="T24" fmla="*/ 2110 w 2780"/>
                <a:gd name="T25" fmla="*/ 240 h 953"/>
                <a:gd name="T26" fmla="*/ 2086 w 2780"/>
                <a:gd name="T27" fmla="*/ 246 h 953"/>
                <a:gd name="T28" fmla="*/ 2074 w 2780"/>
                <a:gd name="T29" fmla="*/ 258 h 953"/>
                <a:gd name="T30" fmla="*/ 2074 w 2780"/>
                <a:gd name="T31" fmla="*/ 276 h 953"/>
                <a:gd name="T32" fmla="*/ 2051 w 2780"/>
                <a:gd name="T33" fmla="*/ 300 h 953"/>
                <a:gd name="T34" fmla="*/ 2033 w 2780"/>
                <a:gd name="T35" fmla="*/ 312 h 953"/>
                <a:gd name="T36" fmla="*/ 2021 w 2780"/>
                <a:gd name="T37" fmla="*/ 324 h 953"/>
                <a:gd name="T38" fmla="*/ 2009 w 2780"/>
                <a:gd name="T39" fmla="*/ 336 h 953"/>
                <a:gd name="T40" fmla="*/ 1979 w 2780"/>
                <a:gd name="T41" fmla="*/ 342 h 953"/>
                <a:gd name="T42" fmla="*/ 1913 w 2780"/>
                <a:gd name="T43" fmla="*/ 336 h 953"/>
                <a:gd name="T44" fmla="*/ 1877 w 2780"/>
                <a:gd name="T45" fmla="*/ 330 h 953"/>
                <a:gd name="T46" fmla="*/ 1865 w 2780"/>
                <a:gd name="T47" fmla="*/ 342 h 953"/>
                <a:gd name="T48" fmla="*/ 1853 w 2780"/>
                <a:gd name="T49" fmla="*/ 354 h 953"/>
                <a:gd name="T50" fmla="*/ 1823 w 2780"/>
                <a:gd name="T51" fmla="*/ 360 h 953"/>
                <a:gd name="T52" fmla="*/ 1764 w 2780"/>
                <a:gd name="T53" fmla="*/ 342 h 953"/>
                <a:gd name="T54" fmla="*/ 1740 w 2780"/>
                <a:gd name="T55" fmla="*/ 342 h 953"/>
                <a:gd name="T56" fmla="*/ 1716 w 2780"/>
                <a:gd name="T57" fmla="*/ 354 h 953"/>
                <a:gd name="T58" fmla="*/ 1656 w 2780"/>
                <a:gd name="T59" fmla="*/ 425 h 953"/>
                <a:gd name="T60" fmla="*/ 1614 w 2780"/>
                <a:gd name="T61" fmla="*/ 569 h 953"/>
                <a:gd name="T62" fmla="*/ 1614 w 2780"/>
                <a:gd name="T63" fmla="*/ 593 h 953"/>
                <a:gd name="T64" fmla="*/ 1620 w 2780"/>
                <a:gd name="T65" fmla="*/ 641 h 953"/>
                <a:gd name="T66" fmla="*/ 1638 w 2780"/>
                <a:gd name="T67" fmla="*/ 659 h 953"/>
                <a:gd name="T68" fmla="*/ 1632 w 2780"/>
                <a:gd name="T69" fmla="*/ 671 h 953"/>
                <a:gd name="T70" fmla="*/ 1620 w 2780"/>
                <a:gd name="T71" fmla="*/ 683 h 953"/>
                <a:gd name="T72" fmla="*/ 1542 w 2780"/>
                <a:gd name="T73" fmla="*/ 689 h 953"/>
                <a:gd name="T74" fmla="*/ 1465 w 2780"/>
                <a:gd name="T75" fmla="*/ 629 h 953"/>
                <a:gd name="T76" fmla="*/ 1333 w 2780"/>
                <a:gd name="T77" fmla="*/ 587 h 953"/>
                <a:gd name="T78" fmla="*/ 1184 w 2780"/>
                <a:gd name="T79" fmla="*/ 671 h 953"/>
                <a:gd name="T80" fmla="*/ 1016 w 2780"/>
                <a:gd name="T81" fmla="*/ 731 h 953"/>
                <a:gd name="T82" fmla="*/ 813 w 2780"/>
                <a:gd name="T83" fmla="*/ 743 h 953"/>
                <a:gd name="T84" fmla="*/ 628 w 2780"/>
                <a:gd name="T85" fmla="*/ 701 h 953"/>
                <a:gd name="T86" fmla="*/ 568 w 2780"/>
                <a:gd name="T87" fmla="*/ 695 h 953"/>
                <a:gd name="T88" fmla="*/ 556 w 2780"/>
                <a:gd name="T89" fmla="*/ 701 h 953"/>
                <a:gd name="T90" fmla="*/ 520 w 2780"/>
                <a:gd name="T91" fmla="*/ 731 h 953"/>
                <a:gd name="T92" fmla="*/ 436 w 2780"/>
                <a:gd name="T93" fmla="*/ 809 h 953"/>
                <a:gd name="T94" fmla="*/ 406 w 2780"/>
                <a:gd name="T95" fmla="*/ 821 h 953"/>
                <a:gd name="T96" fmla="*/ 382 w 2780"/>
                <a:gd name="T97" fmla="*/ 821 h 953"/>
                <a:gd name="T98" fmla="*/ 335 w 2780"/>
                <a:gd name="T99" fmla="*/ 827 h 953"/>
                <a:gd name="T100" fmla="*/ 209 w 2780"/>
                <a:gd name="T101" fmla="*/ 851 h 953"/>
                <a:gd name="T102" fmla="*/ 173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0 w 2780"/>
                <a:gd name="T115"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4" name="Freeform 4">
              <a:extLst>
                <a:ext uri="{FF2B5EF4-FFF2-40B4-BE49-F238E27FC236}">
                  <a16:creationId xmlns:a16="http://schemas.microsoft.com/office/drawing/2014/main" id="{F17AAE3F-3AF2-3955-76D0-8ACA39F537A5}"/>
                </a:ext>
              </a:extLst>
            </p:cNvPr>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5" name="Freeform 5">
              <a:extLst>
                <a:ext uri="{FF2B5EF4-FFF2-40B4-BE49-F238E27FC236}">
                  <a16:creationId xmlns:a16="http://schemas.microsoft.com/office/drawing/2014/main" id="{58AB909C-9387-23C4-77B0-308AEA29DC34}"/>
                </a:ext>
              </a:extLst>
            </p:cNvPr>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6" name="Freeform 6">
              <a:extLst>
                <a:ext uri="{FF2B5EF4-FFF2-40B4-BE49-F238E27FC236}">
                  <a16:creationId xmlns:a16="http://schemas.microsoft.com/office/drawing/2014/main" id="{A7CD00F1-2748-3EC3-535C-C9FAC81A764E}"/>
                </a:ext>
              </a:extLst>
            </p:cNvPr>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7" name="Freeform 7">
              <a:extLst>
                <a:ext uri="{FF2B5EF4-FFF2-40B4-BE49-F238E27FC236}">
                  <a16:creationId xmlns:a16="http://schemas.microsoft.com/office/drawing/2014/main" id="{FAC4223B-05AD-0E08-D5C2-A1CF09DB1F0A}"/>
                </a:ext>
              </a:extLst>
            </p:cNvPr>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8" name="Freeform 8">
              <a:extLst>
                <a:ext uri="{FF2B5EF4-FFF2-40B4-BE49-F238E27FC236}">
                  <a16:creationId xmlns:a16="http://schemas.microsoft.com/office/drawing/2014/main" id="{B235A95C-C94F-BC63-461C-6B59DDBB8112}"/>
                </a:ext>
              </a:extLst>
            </p:cNvPr>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9" name="Freeform 9">
              <a:extLst>
                <a:ext uri="{FF2B5EF4-FFF2-40B4-BE49-F238E27FC236}">
                  <a16:creationId xmlns:a16="http://schemas.microsoft.com/office/drawing/2014/main" id="{C78BBD20-A3A7-0E26-B998-AFA231227846}"/>
                </a:ext>
              </a:extLst>
            </p:cNvPr>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10" name="Freeform 10">
              <a:extLst>
                <a:ext uri="{FF2B5EF4-FFF2-40B4-BE49-F238E27FC236}">
                  <a16:creationId xmlns:a16="http://schemas.microsoft.com/office/drawing/2014/main" id="{1A776C75-DE88-B3BE-51BD-26AA95DE5107}"/>
                </a:ext>
              </a:extLst>
            </p:cNvPr>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11" name="Freeform 11">
              <a:extLst>
                <a:ext uri="{FF2B5EF4-FFF2-40B4-BE49-F238E27FC236}">
                  <a16:creationId xmlns:a16="http://schemas.microsoft.com/office/drawing/2014/main" id="{DB8C542C-6992-BF4B-BCB2-6EA9C8213A82}"/>
                </a:ext>
              </a:extLst>
            </p:cNvPr>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12" name="Freeform 12">
              <a:extLst>
                <a:ext uri="{FF2B5EF4-FFF2-40B4-BE49-F238E27FC236}">
                  <a16:creationId xmlns:a16="http://schemas.microsoft.com/office/drawing/2014/main" id="{10A352EF-08DC-78AF-29EF-7841CE8F4F88}"/>
                </a:ext>
              </a:extLst>
            </p:cNvPr>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13" name="Freeform 13">
              <a:extLst>
                <a:ext uri="{FF2B5EF4-FFF2-40B4-BE49-F238E27FC236}">
                  <a16:creationId xmlns:a16="http://schemas.microsoft.com/office/drawing/2014/main" id="{403E20E1-DA9D-D068-37F3-A93BAB1774ED}"/>
                </a:ext>
              </a:extLst>
            </p:cNvPr>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14" name="Freeform 14">
              <a:extLst>
                <a:ext uri="{FF2B5EF4-FFF2-40B4-BE49-F238E27FC236}">
                  <a16:creationId xmlns:a16="http://schemas.microsoft.com/office/drawing/2014/main" id="{8092C64F-BACC-4ECA-E432-CFE027339BAE}"/>
                </a:ext>
              </a:extLst>
            </p:cNvPr>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15" name="Freeform 15">
              <a:extLst>
                <a:ext uri="{FF2B5EF4-FFF2-40B4-BE49-F238E27FC236}">
                  <a16:creationId xmlns:a16="http://schemas.microsoft.com/office/drawing/2014/main" id="{056DFC2B-E0AA-412E-6B5A-13E581A59000}"/>
                </a:ext>
              </a:extLst>
            </p:cNvPr>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16" name="Freeform 16">
              <a:extLst>
                <a:ext uri="{FF2B5EF4-FFF2-40B4-BE49-F238E27FC236}">
                  <a16:creationId xmlns:a16="http://schemas.microsoft.com/office/drawing/2014/main" id="{CC6034CD-4EFA-EC45-DB9E-CE36E8519D97}"/>
                </a:ext>
              </a:extLst>
            </p:cNvPr>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17" name="Freeform 17">
              <a:extLst>
                <a:ext uri="{FF2B5EF4-FFF2-40B4-BE49-F238E27FC236}">
                  <a16:creationId xmlns:a16="http://schemas.microsoft.com/office/drawing/2014/main" id="{38445DC4-B3A6-5D0F-C0C4-3FAA45F987E6}"/>
                </a:ext>
              </a:extLst>
            </p:cNvPr>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grpSp>
      <p:sp>
        <p:nvSpPr>
          <p:cNvPr id="25618"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en-US" altLang="en-US" noProof="0"/>
              <a:t>Click to edit Master title style</a:t>
            </a:r>
          </a:p>
        </p:txBody>
      </p:sp>
      <p:sp>
        <p:nvSpPr>
          <p:cNvPr id="25619"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anose="05000000000000000000" pitchFamily="2" charset="2"/>
              <a:buNone/>
              <a:defRPr sz="3600"/>
            </a:lvl1pPr>
          </a:lstStyle>
          <a:p>
            <a:pPr lvl="0"/>
            <a:r>
              <a:rPr lang="en-US" altLang="en-US" noProof="0"/>
              <a:t>Click to edit Master subtitle style</a:t>
            </a:r>
          </a:p>
        </p:txBody>
      </p:sp>
      <p:sp>
        <p:nvSpPr>
          <p:cNvPr id="18" name="Rectangle 20">
            <a:extLst>
              <a:ext uri="{FF2B5EF4-FFF2-40B4-BE49-F238E27FC236}">
                <a16:creationId xmlns:a16="http://schemas.microsoft.com/office/drawing/2014/main" id="{3696580A-55B9-95BB-6E7D-A4CE16A504F9}"/>
              </a:ext>
            </a:extLst>
          </p:cNvPr>
          <p:cNvSpPr>
            <a:spLocks noGrp="1" noChangeArrowheads="1"/>
          </p:cNvSpPr>
          <p:nvPr>
            <p:ph type="dt" sz="quarter" idx="10"/>
          </p:nvPr>
        </p:nvSpPr>
        <p:spPr/>
        <p:txBody>
          <a:bodyPr/>
          <a:lstStyle>
            <a:lvl1pPr>
              <a:defRPr/>
            </a:lvl1pPr>
          </a:lstStyle>
          <a:p>
            <a:pPr>
              <a:defRPr/>
            </a:pPr>
            <a:endParaRPr lang="en-US" altLang="en-US"/>
          </a:p>
        </p:txBody>
      </p:sp>
      <p:sp>
        <p:nvSpPr>
          <p:cNvPr id="19" name="Rectangle 21">
            <a:extLst>
              <a:ext uri="{FF2B5EF4-FFF2-40B4-BE49-F238E27FC236}">
                <a16:creationId xmlns:a16="http://schemas.microsoft.com/office/drawing/2014/main" id="{91849346-6F67-6530-6D61-5D1CE76AF0A6}"/>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20" name="Rectangle 22">
            <a:extLst>
              <a:ext uri="{FF2B5EF4-FFF2-40B4-BE49-F238E27FC236}">
                <a16:creationId xmlns:a16="http://schemas.microsoft.com/office/drawing/2014/main" id="{4998B686-3087-C540-AE61-6AF3848E5818}"/>
              </a:ext>
            </a:extLst>
          </p:cNvPr>
          <p:cNvSpPr>
            <a:spLocks noGrp="1" noChangeArrowheads="1"/>
          </p:cNvSpPr>
          <p:nvPr>
            <p:ph type="sldNum" sz="quarter" idx="12"/>
          </p:nvPr>
        </p:nvSpPr>
        <p:spPr/>
        <p:txBody>
          <a:bodyPr/>
          <a:lstStyle>
            <a:lvl1pPr>
              <a:defRPr smtClean="0"/>
            </a:lvl1pPr>
          </a:lstStyle>
          <a:p>
            <a:pPr>
              <a:defRPr/>
            </a:pPr>
            <a:fld id="{26CC7635-7DD8-4F7F-94F2-8A349D1DA4BD}" type="slidenum">
              <a:rPr lang="en-US" altLang="en-US"/>
              <a:pPr>
                <a:defRPr/>
              </a:pPr>
              <a:t>‹#›</a:t>
            </a:fld>
            <a:endParaRPr lang="en-US" altLang="en-US"/>
          </a:p>
        </p:txBody>
      </p:sp>
    </p:spTree>
    <p:extLst>
      <p:ext uri="{BB962C8B-B14F-4D97-AF65-F5344CB8AC3E}">
        <p14:creationId xmlns:p14="http://schemas.microsoft.com/office/powerpoint/2010/main" val="1030420066"/>
      </p:ext>
    </p:extLst>
  </p:cSld>
  <p:clrMapOvr>
    <a:masterClrMapping/>
  </p:clrMapOvr>
  <p:transition spd="slow">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a:extLst>
              <a:ext uri="{FF2B5EF4-FFF2-40B4-BE49-F238E27FC236}">
                <a16:creationId xmlns:a16="http://schemas.microsoft.com/office/drawing/2014/main" id="{6F390BD8-F951-AC74-D8BB-F7F2EAF1AA4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0">
            <a:extLst>
              <a:ext uri="{FF2B5EF4-FFF2-40B4-BE49-F238E27FC236}">
                <a16:creationId xmlns:a16="http://schemas.microsoft.com/office/drawing/2014/main" id="{C0DFBD18-8FFD-4809-4B65-49A12A0226B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21">
            <a:extLst>
              <a:ext uri="{FF2B5EF4-FFF2-40B4-BE49-F238E27FC236}">
                <a16:creationId xmlns:a16="http://schemas.microsoft.com/office/drawing/2014/main" id="{8A1A9353-F77F-C74D-FD27-747F540A7003}"/>
              </a:ext>
            </a:extLst>
          </p:cNvPr>
          <p:cNvSpPr>
            <a:spLocks noGrp="1" noChangeArrowheads="1"/>
          </p:cNvSpPr>
          <p:nvPr>
            <p:ph type="sldNum" sz="quarter" idx="12"/>
          </p:nvPr>
        </p:nvSpPr>
        <p:spPr>
          <a:ln/>
        </p:spPr>
        <p:txBody>
          <a:bodyPr/>
          <a:lstStyle>
            <a:lvl1pPr>
              <a:defRPr/>
            </a:lvl1pPr>
          </a:lstStyle>
          <a:p>
            <a:pPr>
              <a:defRPr/>
            </a:pPr>
            <a:fld id="{EE47F076-DF2F-42AA-9200-846E3CE12A73}" type="slidenum">
              <a:rPr lang="en-US" altLang="en-US"/>
              <a:pPr>
                <a:defRPr/>
              </a:pPr>
              <a:t>‹#›</a:t>
            </a:fld>
            <a:endParaRPr lang="en-US" altLang="en-US"/>
          </a:p>
        </p:txBody>
      </p:sp>
    </p:spTree>
    <p:extLst>
      <p:ext uri="{BB962C8B-B14F-4D97-AF65-F5344CB8AC3E}">
        <p14:creationId xmlns:p14="http://schemas.microsoft.com/office/powerpoint/2010/main" val="3856850917"/>
      </p:ext>
    </p:extLst>
  </p:cSld>
  <p:clrMapOvr>
    <a:masterClrMapping/>
  </p:clrMapOvr>
  <p:transition spd="slow">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19">
            <a:extLst>
              <a:ext uri="{FF2B5EF4-FFF2-40B4-BE49-F238E27FC236}">
                <a16:creationId xmlns:a16="http://schemas.microsoft.com/office/drawing/2014/main" id="{37A26F37-8D01-EB13-DE9D-5B2120A6571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0">
            <a:extLst>
              <a:ext uri="{FF2B5EF4-FFF2-40B4-BE49-F238E27FC236}">
                <a16:creationId xmlns:a16="http://schemas.microsoft.com/office/drawing/2014/main" id="{0C1E2D64-0D3E-5A37-9E6A-2FED3959255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21">
            <a:extLst>
              <a:ext uri="{FF2B5EF4-FFF2-40B4-BE49-F238E27FC236}">
                <a16:creationId xmlns:a16="http://schemas.microsoft.com/office/drawing/2014/main" id="{508A689D-1A3C-E3A2-8D97-96E513956C6E}"/>
              </a:ext>
            </a:extLst>
          </p:cNvPr>
          <p:cNvSpPr>
            <a:spLocks noGrp="1" noChangeArrowheads="1"/>
          </p:cNvSpPr>
          <p:nvPr>
            <p:ph type="sldNum" sz="quarter" idx="12"/>
          </p:nvPr>
        </p:nvSpPr>
        <p:spPr>
          <a:ln/>
        </p:spPr>
        <p:txBody>
          <a:bodyPr/>
          <a:lstStyle>
            <a:lvl1pPr>
              <a:defRPr/>
            </a:lvl1pPr>
          </a:lstStyle>
          <a:p>
            <a:pPr>
              <a:defRPr/>
            </a:pPr>
            <a:fld id="{21B85CE6-6C44-474B-B328-1846EF32C954}" type="slidenum">
              <a:rPr lang="en-US" altLang="en-US"/>
              <a:pPr>
                <a:defRPr/>
              </a:pPr>
              <a:t>‹#›</a:t>
            </a:fld>
            <a:endParaRPr lang="en-US" altLang="en-US"/>
          </a:p>
        </p:txBody>
      </p:sp>
    </p:spTree>
    <p:extLst>
      <p:ext uri="{BB962C8B-B14F-4D97-AF65-F5344CB8AC3E}">
        <p14:creationId xmlns:p14="http://schemas.microsoft.com/office/powerpoint/2010/main" val="290627035"/>
      </p:ext>
    </p:extLst>
  </p:cSld>
  <p:clrMapOvr>
    <a:masterClrMapping/>
  </p:clrMapOvr>
  <p:transition spd="slow">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a:extLst>
              <a:ext uri="{FF2B5EF4-FFF2-40B4-BE49-F238E27FC236}">
                <a16:creationId xmlns:a16="http://schemas.microsoft.com/office/drawing/2014/main" id="{42125170-EF1C-E48B-D228-D33B6D6D1DB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0">
            <a:extLst>
              <a:ext uri="{FF2B5EF4-FFF2-40B4-BE49-F238E27FC236}">
                <a16:creationId xmlns:a16="http://schemas.microsoft.com/office/drawing/2014/main" id="{9E4D4651-D278-E891-76E2-11787155EF5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21">
            <a:extLst>
              <a:ext uri="{FF2B5EF4-FFF2-40B4-BE49-F238E27FC236}">
                <a16:creationId xmlns:a16="http://schemas.microsoft.com/office/drawing/2014/main" id="{DA01EFAA-7955-F347-1943-F4BB33E072C5}"/>
              </a:ext>
            </a:extLst>
          </p:cNvPr>
          <p:cNvSpPr>
            <a:spLocks noGrp="1" noChangeArrowheads="1"/>
          </p:cNvSpPr>
          <p:nvPr>
            <p:ph type="sldNum" sz="quarter" idx="12"/>
          </p:nvPr>
        </p:nvSpPr>
        <p:spPr>
          <a:ln/>
        </p:spPr>
        <p:txBody>
          <a:bodyPr/>
          <a:lstStyle>
            <a:lvl1pPr>
              <a:defRPr/>
            </a:lvl1pPr>
          </a:lstStyle>
          <a:p>
            <a:pPr>
              <a:defRPr/>
            </a:pPr>
            <a:fld id="{8E079158-745C-437A-B903-23CA70FC4A14}" type="slidenum">
              <a:rPr lang="en-US" altLang="en-US"/>
              <a:pPr>
                <a:defRPr/>
              </a:pPr>
              <a:t>‹#›</a:t>
            </a:fld>
            <a:endParaRPr lang="en-US" altLang="en-US"/>
          </a:p>
        </p:txBody>
      </p:sp>
    </p:spTree>
    <p:extLst>
      <p:ext uri="{BB962C8B-B14F-4D97-AF65-F5344CB8AC3E}">
        <p14:creationId xmlns:p14="http://schemas.microsoft.com/office/powerpoint/2010/main" val="354134952"/>
      </p:ext>
    </p:extLst>
  </p:cSld>
  <p:clrMapOvr>
    <a:masterClrMapping/>
  </p:clrMapOvr>
  <p:transition spd="slow">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9">
            <a:extLst>
              <a:ext uri="{FF2B5EF4-FFF2-40B4-BE49-F238E27FC236}">
                <a16:creationId xmlns:a16="http://schemas.microsoft.com/office/drawing/2014/main" id="{64B194AF-B969-0E48-5417-B561A6FC419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20">
            <a:extLst>
              <a:ext uri="{FF2B5EF4-FFF2-40B4-BE49-F238E27FC236}">
                <a16:creationId xmlns:a16="http://schemas.microsoft.com/office/drawing/2014/main" id="{D8AAA882-34FA-2945-407F-3B1A2E4F67E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21">
            <a:extLst>
              <a:ext uri="{FF2B5EF4-FFF2-40B4-BE49-F238E27FC236}">
                <a16:creationId xmlns:a16="http://schemas.microsoft.com/office/drawing/2014/main" id="{A9F0AE12-CEE6-E03C-73FE-F7DE83DEC760}"/>
              </a:ext>
            </a:extLst>
          </p:cNvPr>
          <p:cNvSpPr>
            <a:spLocks noGrp="1" noChangeArrowheads="1"/>
          </p:cNvSpPr>
          <p:nvPr>
            <p:ph type="sldNum" sz="quarter" idx="12"/>
          </p:nvPr>
        </p:nvSpPr>
        <p:spPr>
          <a:ln/>
        </p:spPr>
        <p:txBody>
          <a:bodyPr/>
          <a:lstStyle>
            <a:lvl1pPr>
              <a:defRPr/>
            </a:lvl1pPr>
          </a:lstStyle>
          <a:p>
            <a:pPr>
              <a:defRPr/>
            </a:pPr>
            <a:fld id="{FB7DD125-70B1-40ED-94AA-688AF6D4CF75}" type="slidenum">
              <a:rPr lang="en-US" altLang="en-US"/>
              <a:pPr>
                <a:defRPr/>
              </a:pPr>
              <a:t>‹#›</a:t>
            </a:fld>
            <a:endParaRPr lang="en-US" altLang="en-US"/>
          </a:p>
        </p:txBody>
      </p:sp>
    </p:spTree>
    <p:extLst>
      <p:ext uri="{BB962C8B-B14F-4D97-AF65-F5344CB8AC3E}">
        <p14:creationId xmlns:p14="http://schemas.microsoft.com/office/powerpoint/2010/main" val="3705439968"/>
      </p:ext>
    </p:extLst>
  </p:cSld>
  <p:clrMapOvr>
    <a:masterClrMapping/>
  </p:clrMapOvr>
  <p:transition spd="slow">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9">
            <a:extLst>
              <a:ext uri="{FF2B5EF4-FFF2-40B4-BE49-F238E27FC236}">
                <a16:creationId xmlns:a16="http://schemas.microsoft.com/office/drawing/2014/main" id="{B56959C2-465E-1258-AF98-B09A52EE50B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20">
            <a:extLst>
              <a:ext uri="{FF2B5EF4-FFF2-40B4-BE49-F238E27FC236}">
                <a16:creationId xmlns:a16="http://schemas.microsoft.com/office/drawing/2014/main" id="{9E2FB83F-86DD-6A47-E538-93E1053683C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21">
            <a:extLst>
              <a:ext uri="{FF2B5EF4-FFF2-40B4-BE49-F238E27FC236}">
                <a16:creationId xmlns:a16="http://schemas.microsoft.com/office/drawing/2014/main" id="{A3726330-66DA-FA5C-B58B-6D8A5E88AE57}"/>
              </a:ext>
            </a:extLst>
          </p:cNvPr>
          <p:cNvSpPr>
            <a:spLocks noGrp="1" noChangeArrowheads="1"/>
          </p:cNvSpPr>
          <p:nvPr>
            <p:ph type="sldNum" sz="quarter" idx="12"/>
          </p:nvPr>
        </p:nvSpPr>
        <p:spPr>
          <a:ln/>
        </p:spPr>
        <p:txBody>
          <a:bodyPr/>
          <a:lstStyle>
            <a:lvl1pPr>
              <a:defRPr/>
            </a:lvl1pPr>
          </a:lstStyle>
          <a:p>
            <a:pPr>
              <a:defRPr/>
            </a:pPr>
            <a:fld id="{4F739C85-BC90-467C-93CC-07A4065B5967}" type="slidenum">
              <a:rPr lang="en-US" altLang="en-US"/>
              <a:pPr>
                <a:defRPr/>
              </a:pPr>
              <a:t>‹#›</a:t>
            </a:fld>
            <a:endParaRPr lang="en-US" altLang="en-US"/>
          </a:p>
        </p:txBody>
      </p:sp>
    </p:spTree>
    <p:extLst>
      <p:ext uri="{BB962C8B-B14F-4D97-AF65-F5344CB8AC3E}">
        <p14:creationId xmlns:p14="http://schemas.microsoft.com/office/powerpoint/2010/main" val="2510147413"/>
      </p:ext>
    </p:extLst>
  </p:cSld>
  <p:clrMapOvr>
    <a:masterClrMapping/>
  </p:clrMapOvr>
  <p:transition spd="slow">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2928B97-4B2B-D1BA-D048-3A7513F581B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20">
            <a:extLst>
              <a:ext uri="{FF2B5EF4-FFF2-40B4-BE49-F238E27FC236}">
                <a16:creationId xmlns:a16="http://schemas.microsoft.com/office/drawing/2014/main" id="{1B87B5D8-93A9-E559-3FE0-71604F02F8E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21">
            <a:extLst>
              <a:ext uri="{FF2B5EF4-FFF2-40B4-BE49-F238E27FC236}">
                <a16:creationId xmlns:a16="http://schemas.microsoft.com/office/drawing/2014/main" id="{EB433AFC-56FE-7F0A-CE23-282C48E010F4}"/>
              </a:ext>
            </a:extLst>
          </p:cNvPr>
          <p:cNvSpPr>
            <a:spLocks noGrp="1" noChangeArrowheads="1"/>
          </p:cNvSpPr>
          <p:nvPr>
            <p:ph type="sldNum" sz="quarter" idx="12"/>
          </p:nvPr>
        </p:nvSpPr>
        <p:spPr>
          <a:ln/>
        </p:spPr>
        <p:txBody>
          <a:bodyPr/>
          <a:lstStyle>
            <a:lvl1pPr>
              <a:defRPr/>
            </a:lvl1pPr>
          </a:lstStyle>
          <a:p>
            <a:pPr>
              <a:defRPr/>
            </a:pPr>
            <a:fld id="{5BBB72C9-25F6-4EDD-A5A4-DCB6A66A5560}" type="slidenum">
              <a:rPr lang="en-US" altLang="en-US"/>
              <a:pPr>
                <a:defRPr/>
              </a:pPr>
              <a:t>‹#›</a:t>
            </a:fld>
            <a:endParaRPr lang="en-US" altLang="en-US"/>
          </a:p>
        </p:txBody>
      </p:sp>
    </p:spTree>
    <p:extLst>
      <p:ext uri="{BB962C8B-B14F-4D97-AF65-F5344CB8AC3E}">
        <p14:creationId xmlns:p14="http://schemas.microsoft.com/office/powerpoint/2010/main" val="122011102"/>
      </p:ext>
    </p:extLst>
  </p:cSld>
  <p:clrMapOvr>
    <a:masterClrMapping/>
  </p:clrMapOvr>
  <p:transition spd="slow">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9">
            <a:extLst>
              <a:ext uri="{FF2B5EF4-FFF2-40B4-BE49-F238E27FC236}">
                <a16:creationId xmlns:a16="http://schemas.microsoft.com/office/drawing/2014/main" id="{344C9C9A-86B5-4E59-15C5-C77CC940539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0">
            <a:extLst>
              <a:ext uri="{FF2B5EF4-FFF2-40B4-BE49-F238E27FC236}">
                <a16:creationId xmlns:a16="http://schemas.microsoft.com/office/drawing/2014/main" id="{75B8B6F9-C909-09F5-8F0D-D9F4290FCF0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21">
            <a:extLst>
              <a:ext uri="{FF2B5EF4-FFF2-40B4-BE49-F238E27FC236}">
                <a16:creationId xmlns:a16="http://schemas.microsoft.com/office/drawing/2014/main" id="{D49C7341-A137-0513-5AB9-AB074C0CF0D8}"/>
              </a:ext>
            </a:extLst>
          </p:cNvPr>
          <p:cNvSpPr>
            <a:spLocks noGrp="1" noChangeArrowheads="1"/>
          </p:cNvSpPr>
          <p:nvPr>
            <p:ph type="sldNum" sz="quarter" idx="12"/>
          </p:nvPr>
        </p:nvSpPr>
        <p:spPr>
          <a:ln/>
        </p:spPr>
        <p:txBody>
          <a:bodyPr/>
          <a:lstStyle>
            <a:lvl1pPr>
              <a:defRPr/>
            </a:lvl1pPr>
          </a:lstStyle>
          <a:p>
            <a:pPr>
              <a:defRPr/>
            </a:pPr>
            <a:fld id="{168FB399-A260-4AEB-BF5E-AC05575F82CB}" type="slidenum">
              <a:rPr lang="en-US" altLang="en-US"/>
              <a:pPr>
                <a:defRPr/>
              </a:pPr>
              <a:t>‹#›</a:t>
            </a:fld>
            <a:endParaRPr lang="en-US" altLang="en-US"/>
          </a:p>
        </p:txBody>
      </p:sp>
    </p:spTree>
    <p:extLst>
      <p:ext uri="{BB962C8B-B14F-4D97-AF65-F5344CB8AC3E}">
        <p14:creationId xmlns:p14="http://schemas.microsoft.com/office/powerpoint/2010/main" val="1955380408"/>
      </p:ext>
    </p:extLst>
  </p:cSld>
  <p:clrMapOvr>
    <a:masterClrMapping/>
  </p:clrMapOvr>
  <p:transition spd="slow">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9">
            <a:extLst>
              <a:ext uri="{FF2B5EF4-FFF2-40B4-BE49-F238E27FC236}">
                <a16:creationId xmlns:a16="http://schemas.microsoft.com/office/drawing/2014/main" id="{251BB206-B767-C9FE-5B35-B00ECBBFA6B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0">
            <a:extLst>
              <a:ext uri="{FF2B5EF4-FFF2-40B4-BE49-F238E27FC236}">
                <a16:creationId xmlns:a16="http://schemas.microsoft.com/office/drawing/2014/main" id="{10CE0184-24C4-BEEF-7997-1E603185AF9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21">
            <a:extLst>
              <a:ext uri="{FF2B5EF4-FFF2-40B4-BE49-F238E27FC236}">
                <a16:creationId xmlns:a16="http://schemas.microsoft.com/office/drawing/2014/main" id="{A1F210FB-DF1F-D00A-13A2-AFB73E47FBA7}"/>
              </a:ext>
            </a:extLst>
          </p:cNvPr>
          <p:cNvSpPr>
            <a:spLocks noGrp="1" noChangeArrowheads="1"/>
          </p:cNvSpPr>
          <p:nvPr>
            <p:ph type="sldNum" sz="quarter" idx="12"/>
          </p:nvPr>
        </p:nvSpPr>
        <p:spPr>
          <a:ln/>
        </p:spPr>
        <p:txBody>
          <a:bodyPr/>
          <a:lstStyle>
            <a:lvl1pPr>
              <a:defRPr/>
            </a:lvl1pPr>
          </a:lstStyle>
          <a:p>
            <a:pPr>
              <a:defRPr/>
            </a:pPr>
            <a:fld id="{FFEC863B-EB0A-4954-A73F-0F0A1D292FF0}" type="slidenum">
              <a:rPr lang="en-US" altLang="en-US"/>
              <a:pPr>
                <a:defRPr/>
              </a:pPr>
              <a:t>‹#›</a:t>
            </a:fld>
            <a:endParaRPr lang="en-US" altLang="en-US"/>
          </a:p>
        </p:txBody>
      </p:sp>
    </p:spTree>
    <p:extLst>
      <p:ext uri="{BB962C8B-B14F-4D97-AF65-F5344CB8AC3E}">
        <p14:creationId xmlns:p14="http://schemas.microsoft.com/office/powerpoint/2010/main" val="3512500075"/>
      </p:ext>
    </p:extLst>
  </p:cSld>
  <p:clrMapOvr>
    <a:masterClrMapping/>
  </p:clrMapOvr>
  <p:transition spd="slow">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a:extLst>
              <a:ext uri="{FF2B5EF4-FFF2-40B4-BE49-F238E27FC236}">
                <a16:creationId xmlns:a16="http://schemas.microsoft.com/office/drawing/2014/main" id="{33B69A06-EECC-FA62-2C33-D15B0E609A2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0">
            <a:extLst>
              <a:ext uri="{FF2B5EF4-FFF2-40B4-BE49-F238E27FC236}">
                <a16:creationId xmlns:a16="http://schemas.microsoft.com/office/drawing/2014/main" id="{152D0069-780F-2EF0-C0C5-88AFA438C79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21">
            <a:extLst>
              <a:ext uri="{FF2B5EF4-FFF2-40B4-BE49-F238E27FC236}">
                <a16:creationId xmlns:a16="http://schemas.microsoft.com/office/drawing/2014/main" id="{9063B718-EBC4-3419-2547-FE8A98BFEC85}"/>
              </a:ext>
            </a:extLst>
          </p:cNvPr>
          <p:cNvSpPr>
            <a:spLocks noGrp="1" noChangeArrowheads="1"/>
          </p:cNvSpPr>
          <p:nvPr>
            <p:ph type="sldNum" sz="quarter" idx="12"/>
          </p:nvPr>
        </p:nvSpPr>
        <p:spPr>
          <a:ln/>
        </p:spPr>
        <p:txBody>
          <a:bodyPr/>
          <a:lstStyle>
            <a:lvl1pPr>
              <a:defRPr/>
            </a:lvl1pPr>
          </a:lstStyle>
          <a:p>
            <a:pPr>
              <a:defRPr/>
            </a:pPr>
            <a:fld id="{AFEA3F2A-CA7B-4E27-9D90-7AE02934FCE5}" type="slidenum">
              <a:rPr lang="en-US" altLang="en-US"/>
              <a:pPr>
                <a:defRPr/>
              </a:pPr>
              <a:t>‹#›</a:t>
            </a:fld>
            <a:endParaRPr lang="en-US" altLang="en-US"/>
          </a:p>
        </p:txBody>
      </p:sp>
    </p:spTree>
    <p:extLst>
      <p:ext uri="{BB962C8B-B14F-4D97-AF65-F5344CB8AC3E}">
        <p14:creationId xmlns:p14="http://schemas.microsoft.com/office/powerpoint/2010/main" val="1958324754"/>
      </p:ext>
    </p:extLst>
  </p:cSld>
  <p:clrMapOvr>
    <a:masterClrMapping/>
  </p:clrMapOvr>
  <p:transition spd="slow">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a:extLst>
              <a:ext uri="{FF2B5EF4-FFF2-40B4-BE49-F238E27FC236}">
                <a16:creationId xmlns:a16="http://schemas.microsoft.com/office/drawing/2014/main" id="{A724778D-7F74-DD89-A47E-4130B89F770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0">
            <a:extLst>
              <a:ext uri="{FF2B5EF4-FFF2-40B4-BE49-F238E27FC236}">
                <a16:creationId xmlns:a16="http://schemas.microsoft.com/office/drawing/2014/main" id="{7161782F-574F-8C21-23B6-F964AE86D44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21">
            <a:extLst>
              <a:ext uri="{FF2B5EF4-FFF2-40B4-BE49-F238E27FC236}">
                <a16:creationId xmlns:a16="http://schemas.microsoft.com/office/drawing/2014/main" id="{13C3B27F-B9CD-6891-A345-EB5E79923931}"/>
              </a:ext>
            </a:extLst>
          </p:cNvPr>
          <p:cNvSpPr>
            <a:spLocks noGrp="1" noChangeArrowheads="1"/>
          </p:cNvSpPr>
          <p:nvPr>
            <p:ph type="sldNum" sz="quarter" idx="12"/>
          </p:nvPr>
        </p:nvSpPr>
        <p:spPr>
          <a:ln/>
        </p:spPr>
        <p:txBody>
          <a:bodyPr/>
          <a:lstStyle>
            <a:lvl1pPr>
              <a:defRPr/>
            </a:lvl1pPr>
          </a:lstStyle>
          <a:p>
            <a:pPr>
              <a:defRPr/>
            </a:pPr>
            <a:fld id="{E6DF22B7-938B-4D71-814B-0B00A63AC862}" type="slidenum">
              <a:rPr lang="en-US" altLang="en-US"/>
              <a:pPr>
                <a:defRPr/>
              </a:pPr>
              <a:t>‹#›</a:t>
            </a:fld>
            <a:endParaRPr lang="en-US" altLang="en-US"/>
          </a:p>
        </p:txBody>
      </p:sp>
    </p:spTree>
    <p:extLst>
      <p:ext uri="{BB962C8B-B14F-4D97-AF65-F5344CB8AC3E}">
        <p14:creationId xmlns:p14="http://schemas.microsoft.com/office/powerpoint/2010/main" val="1453976943"/>
      </p:ext>
    </p:extLst>
  </p:cSld>
  <p:clrMapOvr>
    <a:masterClrMapping/>
  </p:clrMapOvr>
  <p:transition spd="slow">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5D7D9E"/>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BAAF6B90-AECD-A0FD-1093-111663679D6B}"/>
              </a:ext>
            </a:extLst>
          </p:cNvPr>
          <p:cNvGrpSpPr>
            <a:grpSpLocks/>
          </p:cNvGrpSpPr>
          <p:nvPr/>
        </p:nvGrpSpPr>
        <p:grpSpPr bwMode="auto">
          <a:xfrm>
            <a:off x="4716463" y="5345113"/>
            <a:ext cx="4427537" cy="1512887"/>
            <a:chOff x="2971" y="3367"/>
            <a:chExt cx="2789" cy="953"/>
          </a:xfrm>
        </p:grpSpPr>
        <p:sp>
          <p:nvSpPr>
            <p:cNvPr id="24579" name="Freeform 3">
              <a:extLst>
                <a:ext uri="{FF2B5EF4-FFF2-40B4-BE49-F238E27FC236}">
                  <a16:creationId xmlns:a16="http://schemas.microsoft.com/office/drawing/2014/main" id="{029C19F1-855A-8CDF-4A72-182C8BC2F11E}"/>
                </a:ext>
              </a:extLst>
            </p:cNvPr>
            <p:cNvSpPr>
              <a:spLocks/>
            </p:cNvSpPr>
            <p:nvPr/>
          </p:nvSpPr>
          <p:spPr bwMode="ltGray">
            <a:xfrm>
              <a:off x="2971" y="3367"/>
              <a:ext cx="2789" cy="953"/>
            </a:xfrm>
            <a:custGeom>
              <a:avLst/>
              <a:gdLst>
                <a:gd name="T0" fmla="*/ 2768 w 2780"/>
                <a:gd name="T1" fmla="*/ 18 h 953"/>
                <a:gd name="T2" fmla="*/ 2678 w 2780"/>
                <a:gd name="T3" fmla="*/ 24 h 953"/>
                <a:gd name="T4" fmla="*/ 2613 w 2780"/>
                <a:gd name="T5" fmla="*/ 102 h 953"/>
                <a:gd name="T6" fmla="*/ 2511 w 2780"/>
                <a:gd name="T7" fmla="*/ 156 h 953"/>
                <a:gd name="T8" fmla="*/ 2505 w 2780"/>
                <a:gd name="T9" fmla="*/ 222 h 953"/>
                <a:gd name="T10" fmla="*/ 2487 w 2780"/>
                <a:gd name="T11" fmla="*/ 246 h 953"/>
                <a:gd name="T12" fmla="*/ 2469 w 2780"/>
                <a:gd name="T13" fmla="*/ 252 h 953"/>
                <a:gd name="T14" fmla="*/ 2397 w 2780"/>
                <a:gd name="T15" fmla="*/ 210 h 953"/>
                <a:gd name="T16" fmla="*/ 2260 w 2780"/>
                <a:gd name="T17" fmla="*/ 192 h 953"/>
                <a:gd name="T18" fmla="*/ 2236 w 2780"/>
                <a:gd name="T19" fmla="*/ 186 h 953"/>
                <a:gd name="T20" fmla="*/ 2218 w 2780"/>
                <a:gd name="T21" fmla="*/ 192 h 953"/>
                <a:gd name="T22" fmla="*/ 2146 w 2780"/>
                <a:gd name="T23" fmla="*/ 228 h 953"/>
                <a:gd name="T24" fmla="*/ 2110 w 2780"/>
                <a:gd name="T25" fmla="*/ 240 h 953"/>
                <a:gd name="T26" fmla="*/ 2086 w 2780"/>
                <a:gd name="T27" fmla="*/ 246 h 953"/>
                <a:gd name="T28" fmla="*/ 2074 w 2780"/>
                <a:gd name="T29" fmla="*/ 258 h 953"/>
                <a:gd name="T30" fmla="*/ 2074 w 2780"/>
                <a:gd name="T31" fmla="*/ 276 h 953"/>
                <a:gd name="T32" fmla="*/ 2051 w 2780"/>
                <a:gd name="T33" fmla="*/ 300 h 953"/>
                <a:gd name="T34" fmla="*/ 2033 w 2780"/>
                <a:gd name="T35" fmla="*/ 312 h 953"/>
                <a:gd name="T36" fmla="*/ 2021 w 2780"/>
                <a:gd name="T37" fmla="*/ 324 h 953"/>
                <a:gd name="T38" fmla="*/ 2009 w 2780"/>
                <a:gd name="T39" fmla="*/ 336 h 953"/>
                <a:gd name="T40" fmla="*/ 1979 w 2780"/>
                <a:gd name="T41" fmla="*/ 342 h 953"/>
                <a:gd name="T42" fmla="*/ 1913 w 2780"/>
                <a:gd name="T43" fmla="*/ 336 h 953"/>
                <a:gd name="T44" fmla="*/ 1877 w 2780"/>
                <a:gd name="T45" fmla="*/ 330 h 953"/>
                <a:gd name="T46" fmla="*/ 1865 w 2780"/>
                <a:gd name="T47" fmla="*/ 342 h 953"/>
                <a:gd name="T48" fmla="*/ 1853 w 2780"/>
                <a:gd name="T49" fmla="*/ 354 h 953"/>
                <a:gd name="T50" fmla="*/ 1823 w 2780"/>
                <a:gd name="T51" fmla="*/ 360 h 953"/>
                <a:gd name="T52" fmla="*/ 1764 w 2780"/>
                <a:gd name="T53" fmla="*/ 342 h 953"/>
                <a:gd name="T54" fmla="*/ 1740 w 2780"/>
                <a:gd name="T55" fmla="*/ 342 h 953"/>
                <a:gd name="T56" fmla="*/ 1716 w 2780"/>
                <a:gd name="T57" fmla="*/ 354 h 953"/>
                <a:gd name="T58" fmla="*/ 1656 w 2780"/>
                <a:gd name="T59" fmla="*/ 425 h 953"/>
                <a:gd name="T60" fmla="*/ 1614 w 2780"/>
                <a:gd name="T61" fmla="*/ 569 h 953"/>
                <a:gd name="T62" fmla="*/ 1614 w 2780"/>
                <a:gd name="T63" fmla="*/ 593 h 953"/>
                <a:gd name="T64" fmla="*/ 1620 w 2780"/>
                <a:gd name="T65" fmla="*/ 641 h 953"/>
                <a:gd name="T66" fmla="*/ 1638 w 2780"/>
                <a:gd name="T67" fmla="*/ 659 h 953"/>
                <a:gd name="T68" fmla="*/ 1632 w 2780"/>
                <a:gd name="T69" fmla="*/ 671 h 953"/>
                <a:gd name="T70" fmla="*/ 1620 w 2780"/>
                <a:gd name="T71" fmla="*/ 683 h 953"/>
                <a:gd name="T72" fmla="*/ 1542 w 2780"/>
                <a:gd name="T73" fmla="*/ 689 h 953"/>
                <a:gd name="T74" fmla="*/ 1465 w 2780"/>
                <a:gd name="T75" fmla="*/ 629 h 953"/>
                <a:gd name="T76" fmla="*/ 1333 w 2780"/>
                <a:gd name="T77" fmla="*/ 587 h 953"/>
                <a:gd name="T78" fmla="*/ 1184 w 2780"/>
                <a:gd name="T79" fmla="*/ 671 h 953"/>
                <a:gd name="T80" fmla="*/ 1016 w 2780"/>
                <a:gd name="T81" fmla="*/ 731 h 953"/>
                <a:gd name="T82" fmla="*/ 813 w 2780"/>
                <a:gd name="T83" fmla="*/ 743 h 953"/>
                <a:gd name="T84" fmla="*/ 628 w 2780"/>
                <a:gd name="T85" fmla="*/ 701 h 953"/>
                <a:gd name="T86" fmla="*/ 568 w 2780"/>
                <a:gd name="T87" fmla="*/ 695 h 953"/>
                <a:gd name="T88" fmla="*/ 556 w 2780"/>
                <a:gd name="T89" fmla="*/ 701 h 953"/>
                <a:gd name="T90" fmla="*/ 520 w 2780"/>
                <a:gd name="T91" fmla="*/ 731 h 953"/>
                <a:gd name="T92" fmla="*/ 436 w 2780"/>
                <a:gd name="T93" fmla="*/ 809 h 953"/>
                <a:gd name="T94" fmla="*/ 406 w 2780"/>
                <a:gd name="T95" fmla="*/ 821 h 953"/>
                <a:gd name="T96" fmla="*/ 382 w 2780"/>
                <a:gd name="T97" fmla="*/ 821 h 953"/>
                <a:gd name="T98" fmla="*/ 335 w 2780"/>
                <a:gd name="T99" fmla="*/ 827 h 953"/>
                <a:gd name="T100" fmla="*/ 209 w 2780"/>
                <a:gd name="T101" fmla="*/ 851 h 953"/>
                <a:gd name="T102" fmla="*/ 173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0 w 2780"/>
                <a:gd name="T115"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80" name="Freeform 4">
              <a:extLst>
                <a:ext uri="{FF2B5EF4-FFF2-40B4-BE49-F238E27FC236}">
                  <a16:creationId xmlns:a16="http://schemas.microsoft.com/office/drawing/2014/main" id="{6CB00ACF-5591-2884-8571-FBAF335D0417}"/>
                </a:ext>
              </a:extLst>
            </p:cNvPr>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81" name="Freeform 5">
              <a:extLst>
                <a:ext uri="{FF2B5EF4-FFF2-40B4-BE49-F238E27FC236}">
                  <a16:creationId xmlns:a16="http://schemas.microsoft.com/office/drawing/2014/main" id="{912FA2E6-6A66-F15E-2650-030D72259FCB}"/>
                </a:ext>
              </a:extLst>
            </p:cNvPr>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82" name="Freeform 6">
              <a:extLst>
                <a:ext uri="{FF2B5EF4-FFF2-40B4-BE49-F238E27FC236}">
                  <a16:creationId xmlns:a16="http://schemas.microsoft.com/office/drawing/2014/main" id="{C799A8E1-3E04-6609-00DE-73CDC65B79DA}"/>
                </a:ext>
              </a:extLst>
            </p:cNvPr>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83" name="Freeform 7">
              <a:extLst>
                <a:ext uri="{FF2B5EF4-FFF2-40B4-BE49-F238E27FC236}">
                  <a16:creationId xmlns:a16="http://schemas.microsoft.com/office/drawing/2014/main" id="{2D7D0D9F-542E-E0F8-0514-AE9548D1267E}"/>
                </a:ext>
              </a:extLst>
            </p:cNvPr>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84" name="Freeform 8">
              <a:extLst>
                <a:ext uri="{FF2B5EF4-FFF2-40B4-BE49-F238E27FC236}">
                  <a16:creationId xmlns:a16="http://schemas.microsoft.com/office/drawing/2014/main" id="{4699029C-B68A-1948-2FAC-725F6FA74998}"/>
                </a:ext>
              </a:extLst>
            </p:cNvPr>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85" name="Freeform 9">
              <a:extLst>
                <a:ext uri="{FF2B5EF4-FFF2-40B4-BE49-F238E27FC236}">
                  <a16:creationId xmlns:a16="http://schemas.microsoft.com/office/drawing/2014/main" id="{2C217E5D-05A5-83EB-4081-EEB6D377F5CA}"/>
                </a:ext>
              </a:extLst>
            </p:cNvPr>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86" name="Freeform 10">
              <a:extLst>
                <a:ext uri="{FF2B5EF4-FFF2-40B4-BE49-F238E27FC236}">
                  <a16:creationId xmlns:a16="http://schemas.microsoft.com/office/drawing/2014/main" id="{EB2741D0-2BE3-E9B0-98F6-9C6D5FC912D3}"/>
                </a:ext>
              </a:extLst>
            </p:cNvPr>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87" name="Freeform 11">
              <a:extLst>
                <a:ext uri="{FF2B5EF4-FFF2-40B4-BE49-F238E27FC236}">
                  <a16:creationId xmlns:a16="http://schemas.microsoft.com/office/drawing/2014/main" id="{57CCF8DD-3268-1CA9-EA8B-1AEC2C518103}"/>
                </a:ext>
              </a:extLst>
            </p:cNvPr>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88" name="Freeform 12">
              <a:extLst>
                <a:ext uri="{FF2B5EF4-FFF2-40B4-BE49-F238E27FC236}">
                  <a16:creationId xmlns:a16="http://schemas.microsoft.com/office/drawing/2014/main" id="{7CF3A5CE-1767-B6DA-F7D8-939D020795E6}"/>
                </a:ext>
              </a:extLst>
            </p:cNvPr>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89" name="Freeform 13">
              <a:extLst>
                <a:ext uri="{FF2B5EF4-FFF2-40B4-BE49-F238E27FC236}">
                  <a16:creationId xmlns:a16="http://schemas.microsoft.com/office/drawing/2014/main" id="{2A554ECE-002A-8F73-7888-7383A40D6B63}"/>
                </a:ext>
              </a:extLst>
            </p:cNvPr>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90" name="Freeform 14">
              <a:extLst>
                <a:ext uri="{FF2B5EF4-FFF2-40B4-BE49-F238E27FC236}">
                  <a16:creationId xmlns:a16="http://schemas.microsoft.com/office/drawing/2014/main" id="{F0015D9F-3D7B-D7FC-3BD1-5B562725012E}"/>
                </a:ext>
              </a:extLst>
            </p:cNvPr>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91" name="Freeform 15">
              <a:extLst>
                <a:ext uri="{FF2B5EF4-FFF2-40B4-BE49-F238E27FC236}">
                  <a16:creationId xmlns:a16="http://schemas.microsoft.com/office/drawing/2014/main" id="{B6DA0989-D48C-E145-DE34-132DF8F0B43E}"/>
                </a:ext>
              </a:extLst>
            </p:cNvPr>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92" name="Freeform 16">
              <a:extLst>
                <a:ext uri="{FF2B5EF4-FFF2-40B4-BE49-F238E27FC236}">
                  <a16:creationId xmlns:a16="http://schemas.microsoft.com/office/drawing/2014/main" id="{016448FC-D68A-2B69-4E2A-E31BE370C877}"/>
                </a:ext>
              </a:extLst>
            </p:cNvPr>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sp>
          <p:nvSpPr>
            <p:cNvPr id="24593" name="Freeform 17">
              <a:extLst>
                <a:ext uri="{FF2B5EF4-FFF2-40B4-BE49-F238E27FC236}">
                  <a16:creationId xmlns:a16="http://schemas.microsoft.com/office/drawing/2014/main" id="{4405ACC1-25A7-52B9-A3D3-3D20809E88EC}"/>
                </a:ext>
              </a:extLst>
            </p:cNvPr>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p:spPr>
          <p:txBody>
            <a:bodyPr/>
            <a:lstStyle/>
            <a:p>
              <a:pPr>
                <a:defRPr/>
              </a:pPr>
              <a:endParaRPr lang="en-US">
                <a:effectLst>
                  <a:outerShdw blurRad="38100" dist="38100" dir="2700000" algn="tl">
                    <a:srgbClr val="000000">
                      <a:alpha val="43137"/>
                    </a:srgbClr>
                  </a:outerShdw>
                </a:effectLst>
              </a:endParaRPr>
            </a:p>
          </p:txBody>
        </p:sp>
      </p:grpSp>
      <p:sp>
        <p:nvSpPr>
          <p:cNvPr id="24594" name="Rectangle 18">
            <a:extLst>
              <a:ext uri="{FF2B5EF4-FFF2-40B4-BE49-F238E27FC236}">
                <a16:creationId xmlns:a16="http://schemas.microsoft.com/office/drawing/2014/main" id="{67805BD8-AE6D-A291-16AC-04DE81425B92}"/>
              </a:ext>
            </a:extLst>
          </p:cNvPr>
          <p:cNvSpPr>
            <a:spLocks noGrp="1" noChangeArrowheads="1"/>
          </p:cNvSpPr>
          <p:nvPr>
            <p:ph type="title"/>
          </p:nvPr>
        </p:nvSpPr>
        <p:spPr bwMode="auto">
          <a:xfrm>
            <a:off x="457200" y="277813"/>
            <a:ext cx="8229600" cy="1139825"/>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en-US" altLang="en-US"/>
              <a:t>Click to edit Master title style</a:t>
            </a:r>
          </a:p>
        </p:txBody>
      </p:sp>
      <p:sp>
        <p:nvSpPr>
          <p:cNvPr id="24595" name="Rectangle 19">
            <a:extLst>
              <a:ext uri="{FF2B5EF4-FFF2-40B4-BE49-F238E27FC236}">
                <a16:creationId xmlns:a16="http://schemas.microsoft.com/office/drawing/2014/main" id="{55D072FB-5B5A-ADA3-733C-BD16782F7492}"/>
              </a:ext>
            </a:extLst>
          </p:cNvPr>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mn-lt"/>
              </a:defRPr>
            </a:lvl1pPr>
          </a:lstStyle>
          <a:p>
            <a:pPr>
              <a:defRPr/>
            </a:pPr>
            <a:endParaRPr lang="en-US" altLang="en-US"/>
          </a:p>
        </p:txBody>
      </p:sp>
      <p:sp>
        <p:nvSpPr>
          <p:cNvPr id="24596" name="Rectangle 20">
            <a:extLst>
              <a:ext uri="{FF2B5EF4-FFF2-40B4-BE49-F238E27FC236}">
                <a16:creationId xmlns:a16="http://schemas.microsoft.com/office/drawing/2014/main" id="{01366788-45A0-D811-B67B-A6354648B94F}"/>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pPr>
              <a:defRPr/>
            </a:pPr>
            <a:endParaRPr lang="en-US" altLang="en-US"/>
          </a:p>
        </p:txBody>
      </p:sp>
      <p:sp>
        <p:nvSpPr>
          <p:cNvPr id="24597" name="Rectangle 21">
            <a:extLst>
              <a:ext uri="{FF2B5EF4-FFF2-40B4-BE49-F238E27FC236}">
                <a16:creationId xmlns:a16="http://schemas.microsoft.com/office/drawing/2014/main" id="{A3B04099-0A28-6B39-45FC-F49B5BE865F0}"/>
              </a:ext>
            </a:extLst>
          </p:cNvPr>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latin typeface="+mn-lt"/>
              </a:defRPr>
            </a:lvl1pPr>
          </a:lstStyle>
          <a:p>
            <a:pPr>
              <a:defRPr/>
            </a:pPr>
            <a:fld id="{DCA2AF53-B7EF-4566-8056-E20A608A938A}" type="slidenum">
              <a:rPr lang="en-US" altLang="en-US"/>
              <a:pPr>
                <a:defRPr/>
              </a:pPr>
              <a:t>‹#›</a:t>
            </a:fld>
            <a:endParaRPr lang="en-US" altLang="en-US"/>
          </a:p>
        </p:txBody>
      </p:sp>
      <p:sp>
        <p:nvSpPr>
          <p:cNvPr id="24598" name="Rectangle 22">
            <a:extLst>
              <a:ext uri="{FF2B5EF4-FFF2-40B4-BE49-F238E27FC236}">
                <a16:creationId xmlns:a16="http://schemas.microsoft.com/office/drawing/2014/main" id="{0E44654A-4B8D-AB24-2495-62724C619C39}"/>
              </a:ext>
            </a:extLst>
          </p:cNvPr>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733"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ransition spd="slow">
    <p:diamond/>
  </p:transition>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u"/>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u"/>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70000"/>
        <a:buFont typeface="Wingdings" panose="05000000000000000000" pitchFamily="2" charset="2"/>
        <a:buChar char="u"/>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a:extLst>
              <a:ext uri="{FF2B5EF4-FFF2-40B4-BE49-F238E27FC236}">
                <a16:creationId xmlns:a16="http://schemas.microsoft.com/office/drawing/2014/main" id="{E5CEDEC5-AF1E-5B78-4239-2131D9EC5700}"/>
              </a:ext>
            </a:extLst>
          </p:cNvPr>
          <p:cNvSpPr txBox="1">
            <a:spLocks noChangeArrowheads="1"/>
          </p:cNvSpPr>
          <p:nvPr/>
        </p:nvSpPr>
        <p:spPr bwMode="auto">
          <a:xfrm>
            <a:off x="685800" y="838200"/>
            <a:ext cx="8001000" cy="356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600" b="1" u="sng">
                <a:latin typeface="Times New Roman" panose="02020603050405020304" pitchFamily="18" charset="0"/>
              </a:rPr>
              <a:t>Rom 4:16</a:t>
            </a:r>
          </a:p>
          <a:p>
            <a:endParaRPr lang="en-US" altLang="en-US" sz="3200">
              <a:latin typeface="Times New Roman" panose="02020603050405020304" pitchFamily="18" charset="0"/>
            </a:endParaRPr>
          </a:p>
          <a:p>
            <a:r>
              <a:rPr lang="en-US" altLang="en-US" sz="3200">
                <a:latin typeface="Times New Roman" panose="02020603050405020304" pitchFamily="18" charset="0"/>
              </a:rPr>
              <a:t>“Therefore it is of faith that it might be according to grace, so that the promise might be sure to all the seed, not only to those who are of the law, but also to those who are of the faith of Abraham, who is the father of us all.”</a:t>
            </a:r>
          </a:p>
        </p:txBody>
      </p:sp>
      <p:sp>
        <p:nvSpPr>
          <p:cNvPr id="31749" name="Line 5">
            <a:extLst>
              <a:ext uri="{FF2B5EF4-FFF2-40B4-BE49-F238E27FC236}">
                <a16:creationId xmlns:a16="http://schemas.microsoft.com/office/drawing/2014/main" id="{432A6BA9-4472-19C6-4DFF-1B63ADFA8333}"/>
              </a:ext>
            </a:extLst>
          </p:cNvPr>
          <p:cNvSpPr>
            <a:spLocks noChangeShapeType="1"/>
          </p:cNvSpPr>
          <p:nvPr/>
        </p:nvSpPr>
        <p:spPr bwMode="auto">
          <a:xfrm>
            <a:off x="762000" y="4343400"/>
            <a:ext cx="2895600" cy="0"/>
          </a:xfrm>
          <a:prstGeom prst="line">
            <a:avLst/>
          </a:prstGeom>
          <a:noFill/>
          <a:ln w="76200">
            <a:solidFill>
              <a:srgbClr val="FFFF00"/>
            </a:solidFill>
            <a:round/>
            <a:headEnd/>
            <a:tailEnd/>
          </a:ln>
          <a:effectLst/>
        </p:spPr>
        <p:txBody>
          <a:bodyPr/>
          <a:lstStyle/>
          <a:p>
            <a:pPr>
              <a:defRPr/>
            </a:pPr>
            <a:endParaRPr lang="en-US">
              <a:effectLst>
                <a:outerShdw blurRad="38100" dist="38100" dir="2700000" algn="tl">
                  <a:srgbClr val="000000">
                    <a:alpha val="43137"/>
                  </a:srgbClr>
                </a:outerShdw>
              </a:effectLst>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1749"/>
                                        </p:tgtEl>
                                        <p:attrNameLst>
                                          <p:attrName>style.visibility</p:attrName>
                                        </p:attrNameLst>
                                      </p:cBhvr>
                                      <p:to>
                                        <p:strVal val="visible"/>
                                      </p:to>
                                    </p:set>
                                    <p:animEffect transition="in" filter="wipe(left)">
                                      <p:cBhvr>
                                        <p:cTn id="7"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a:extLst>
              <a:ext uri="{FF2B5EF4-FFF2-40B4-BE49-F238E27FC236}">
                <a16:creationId xmlns:a16="http://schemas.microsoft.com/office/drawing/2014/main" id="{5FA4128B-5499-CF06-6A97-A8AA1AEA9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1905000" cy="167640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2773" name="Text Box 5">
            <a:extLst>
              <a:ext uri="{FF2B5EF4-FFF2-40B4-BE49-F238E27FC236}">
                <a16:creationId xmlns:a16="http://schemas.microsoft.com/office/drawing/2014/main" id="{8FB67AAE-1C0A-ADCC-919A-CE1F3AC778D1}"/>
              </a:ext>
            </a:extLst>
          </p:cNvPr>
          <p:cNvSpPr txBox="1">
            <a:spLocks noChangeArrowheads="1"/>
          </p:cNvSpPr>
          <p:nvPr/>
        </p:nvSpPr>
        <p:spPr bwMode="auto">
          <a:xfrm>
            <a:off x="2201863" y="228600"/>
            <a:ext cx="6789737" cy="2105025"/>
          </a:xfrm>
          <a:prstGeom prst="rect">
            <a:avLst/>
          </a:prstGeom>
          <a:noFill/>
          <a:ln>
            <a:noFill/>
          </a:ln>
          <a:effectLst/>
        </p:spPr>
        <p:txBody>
          <a:bodyPr wrap="none">
            <a:spAutoFit/>
          </a:bodyPr>
          <a:lstStyle/>
          <a:p>
            <a:pPr algn="ctr">
              <a:defRPr/>
            </a:pPr>
            <a:r>
              <a:rPr lang="en-US" altLang="en-US" sz="6600">
                <a:effectLst>
                  <a:outerShdw blurRad="38100" dist="38100" dir="2700000" algn="tl">
                    <a:srgbClr val="000000"/>
                  </a:outerShdw>
                </a:effectLst>
              </a:rPr>
              <a:t>Abraham</a:t>
            </a:r>
          </a:p>
          <a:p>
            <a:pPr algn="ctr">
              <a:defRPr/>
            </a:pPr>
            <a:r>
              <a:rPr lang="en-US" altLang="en-US" sz="6600">
                <a:effectLst>
                  <a:outerShdw blurRad="38100" dist="38100" dir="2700000" algn="tl">
                    <a:srgbClr val="000000"/>
                  </a:outerShdw>
                </a:effectLst>
              </a:rPr>
              <a:t>A Great Example</a:t>
            </a:r>
          </a:p>
        </p:txBody>
      </p:sp>
      <p:sp>
        <p:nvSpPr>
          <p:cNvPr id="32774" name="Text Box 6">
            <a:extLst>
              <a:ext uri="{FF2B5EF4-FFF2-40B4-BE49-F238E27FC236}">
                <a16:creationId xmlns:a16="http://schemas.microsoft.com/office/drawing/2014/main" id="{6AC791DD-C32C-F786-6A64-5FEBC0F1BAFA}"/>
              </a:ext>
            </a:extLst>
          </p:cNvPr>
          <p:cNvSpPr txBox="1">
            <a:spLocks noChangeArrowheads="1"/>
          </p:cNvSpPr>
          <p:nvPr/>
        </p:nvSpPr>
        <p:spPr bwMode="auto">
          <a:xfrm>
            <a:off x="304800" y="2667000"/>
            <a:ext cx="8229600" cy="3511550"/>
          </a:xfrm>
          <a:prstGeom prst="rect">
            <a:avLst/>
          </a:prstGeom>
          <a:noFill/>
          <a:ln>
            <a:noFill/>
          </a:ln>
          <a:effectLst/>
        </p:spPr>
        <p:txBody>
          <a:bodyPr>
            <a:spAutoFit/>
          </a:bodyPr>
          <a:lstStyle/>
          <a:p>
            <a:pPr>
              <a:spcBef>
                <a:spcPct val="50000"/>
              </a:spcBef>
              <a:buFontTx/>
              <a:buChar char="•"/>
              <a:defRPr/>
            </a:pPr>
            <a:r>
              <a:rPr lang="en-US" altLang="en-US">
                <a:solidFill>
                  <a:srgbClr val="FFFF99"/>
                </a:solidFill>
                <a:effectLst>
                  <a:outerShdw blurRad="38100" dist="38100" dir="2700000" algn="tl">
                    <a:srgbClr val="000000"/>
                  </a:outerShdw>
                </a:effectLst>
              </a:rPr>
              <a:t> Mentioned 70 times in the NT</a:t>
            </a:r>
          </a:p>
          <a:p>
            <a:pPr>
              <a:spcBef>
                <a:spcPct val="50000"/>
              </a:spcBef>
              <a:buFontTx/>
              <a:buChar char="•"/>
              <a:defRPr/>
            </a:pPr>
            <a:r>
              <a:rPr lang="en-US" altLang="en-US">
                <a:solidFill>
                  <a:srgbClr val="FFFF99"/>
                </a:solidFill>
                <a:effectLst>
                  <a:outerShdw blurRad="38100" dist="38100" dir="2700000" algn="tl">
                    <a:srgbClr val="000000"/>
                  </a:outerShdw>
                </a:effectLst>
              </a:rPr>
              <a:t> His faith is used to teach us:</a:t>
            </a:r>
            <a:endParaRPr lang="en-US" altLang="en-US">
              <a:effectLst>
                <a:outerShdw blurRad="38100" dist="38100" dir="2700000" algn="tl">
                  <a:srgbClr val="000000"/>
                </a:outerShdw>
              </a:effectLst>
            </a:endParaRPr>
          </a:p>
          <a:p>
            <a:pPr lvl="1">
              <a:spcBef>
                <a:spcPct val="50000"/>
              </a:spcBef>
              <a:buFont typeface="Wingdings" panose="05000000000000000000" pitchFamily="2" charset="2"/>
              <a:buChar char="Ø"/>
              <a:defRPr/>
            </a:pPr>
            <a:r>
              <a:rPr lang="en-US" altLang="en-US">
                <a:effectLst>
                  <a:outerShdw blurRad="38100" dist="38100" dir="2700000" algn="tl">
                    <a:srgbClr val="000000"/>
                  </a:outerShdw>
                </a:effectLst>
              </a:rPr>
              <a:t> </a:t>
            </a:r>
            <a:r>
              <a:rPr lang="en-US" altLang="en-US" i="1">
                <a:effectLst>
                  <a:outerShdw blurRad="38100" dist="38100" dir="2700000" algn="tl">
                    <a:srgbClr val="000000"/>
                  </a:outerShdw>
                </a:effectLst>
              </a:rPr>
              <a:t>Romans 4  - Example of salvation w/o 	works.</a:t>
            </a:r>
          </a:p>
          <a:p>
            <a:pPr lvl="1">
              <a:spcBef>
                <a:spcPct val="50000"/>
              </a:spcBef>
              <a:buFont typeface="Wingdings" panose="05000000000000000000" pitchFamily="2" charset="2"/>
              <a:buChar char="Ø"/>
              <a:defRPr/>
            </a:pPr>
            <a:r>
              <a:rPr lang="en-US" altLang="en-US" i="1">
                <a:effectLst>
                  <a:outerShdw blurRad="38100" dist="38100" dir="2700000" algn="tl">
                    <a:srgbClr val="000000"/>
                  </a:outerShdw>
                </a:effectLst>
              </a:rPr>
              <a:t> Hebrews 11 – Example of obed. faith</a:t>
            </a:r>
          </a:p>
          <a:p>
            <a:pPr lvl="1">
              <a:spcBef>
                <a:spcPct val="50000"/>
              </a:spcBef>
              <a:buFont typeface="Wingdings" panose="05000000000000000000" pitchFamily="2" charset="2"/>
              <a:buChar char="Ø"/>
              <a:defRPr/>
            </a:pPr>
            <a:r>
              <a:rPr lang="en-US" altLang="en-US" i="1">
                <a:effectLst>
                  <a:outerShdw blurRad="38100" dist="38100" dir="2700000" algn="tl">
                    <a:srgbClr val="000000"/>
                  </a:outerShdw>
                </a:effectLst>
              </a:rPr>
              <a:t> James 2 – Example of faith &amp; works.</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2774">
                                            <p:txEl>
                                              <p:pRg st="0" end="0"/>
                                            </p:txEl>
                                          </p:spTgt>
                                        </p:tgtEl>
                                        <p:attrNameLst>
                                          <p:attrName>style.visibility</p:attrName>
                                        </p:attrNameLst>
                                      </p:cBhvr>
                                      <p:to>
                                        <p:strVal val="visible"/>
                                      </p:to>
                                    </p:set>
                                    <p:anim calcmode="lin" valueType="num">
                                      <p:cBhvr>
                                        <p:cTn id="7" dur="1000" fill="hold"/>
                                        <p:tgtEl>
                                          <p:spTgt spid="32774">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277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277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2774">
                                            <p:txEl>
                                              <p:pRg st="1" end="1"/>
                                            </p:txEl>
                                          </p:spTgt>
                                        </p:tgtEl>
                                        <p:attrNameLst>
                                          <p:attrName>style.visibility</p:attrName>
                                        </p:attrNameLst>
                                      </p:cBhvr>
                                      <p:to>
                                        <p:strVal val="visible"/>
                                      </p:to>
                                    </p:set>
                                    <p:anim calcmode="lin" valueType="num">
                                      <p:cBhvr>
                                        <p:cTn id="14" dur="1000" fill="hold"/>
                                        <p:tgtEl>
                                          <p:spTgt spid="32774">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3277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2774">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2774">
                                            <p:txEl>
                                              <p:pRg st="2" end="2"/>
                                            </p:txEl>
                                          </p:spTgt>
                                        </p:tgtEl>
                                        <p:attrNameLst>
                                          <p:attrName>style.visibility</p:attrName>
                                        </p:attrNameLst>
                                      </p:cBhvr>
                                      <p:to>
                                        <p:strVal val="visible"/>
                                      </p:to>
                                    </p:set>
                                    <p:anim calcmode="lin" valueType="num">
                                      <p:cBhvr>
                                        <p:cTn id="21" dur="1000" fill="hold"/>
                                        <p:tgtEl>
                                          <p:spTgt spid="32774">
                                            <p:txEl>
                                              <p:pRg st="2" end="2"/>
                                            </p:txEl>
                                          </p:spTgt>
                                        </p:tgtEl>
                                        <p:attrNameLst>
                                          <p:attrName>ppt_w</p:attrName>
                                        </p:attrNameLst>
                                      </p:cBhvr>
                                      <p:tavLst>
                                        <p:tav tm="0">
                                          <p:val>
                                            <p:strVal val="#ppt_w+.3"/>
                                          </p:val>
                                        </p:tav>
                                        <p:tav tm="100000">
                                          <p:val>
                                            <p:strVal val="#ppt_w"/>
                                          </p:val>
                                        </p:tav>
                                      </p:tavLst>
                                    </p:anim>
                                    <p:anim calcmode="lin" valueType="num">
                                      <p:cBhvr>
                                        <p:cTn id="22" dur="1000" fill="hold"/>
                                        <p:tgtEl>
                                          <p:spTgt spid="3277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2774">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32774">
                                            <p:txEl>
                                              <p:pRg st="3" end="3"/>
                                            </p:txEl>
                                          </p:spTgt>
                                        </p:tgtEl>
                                        <p:attrNameLst>
                                          <p:attrName>style.visibility</p:attrName>
                                        </p:attrNameLst>
                                      </p:cBhvr>
                                      <p:to>
                                        <p:strVal val="visible"/>
                                      </p:to>
                                    </p:set>
                                    <p:anim calcmode="lin" valueType="num">
                                      <p:cBhvr>
                                        <p:cTn id="28" dur="1000" fill="hold"/>
                                        <p:tgtEl>
                                          <p:spTgt spid="32774">
                                            <p:txEl>
                                              <p:pRg st="3" end="3"/>
                                            </p:txEl>
                                          </p:spTgt>
                                        </p:tgtEl>
                                        <p:attrNameLst>
                                          <p:attrName>ppt_w</p:attrName>
                                        </p:attrNameLst>
                                      </p:cBhvr>
                                      <p:tavLst>
                                        <p:tav tm="0">
                                          <p:val>
                                            <p:strVal val="#ppt_w+.3"/>
                                          </p:val>
                                        </p:tav>
                                        <p:tav tm="100000">
                                          <p:val>
                                            <p:strVal val="#ppt_w"/>
                                          </p:val>
                                        </p:tav>
                                      </p:tavLst>
                                    </p:anim>
                                    <p:anim calcmode="lin" valueType="num">
                                      <p:cBhvr>
                                        <p:cTn id="29" dur="1000" fill="hold"/>
                                        <p:tgtEl>
                                          <p:spTgt spid="3277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2774">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32774">
                                            <p:txEl>
                                              <p:pRg st="4" end="4"/>
                                            </p:txEl>
                                          </p:spTgt>
                                        </p:tgtEl>
                                        <p:attrNameLst>
                                          <p:attrName>style.visibility</p:attrName>
                                        </p:attrNameLst>
                                      </p:cBhvr>
                                      <p:to>
                                        <p:strVal val="visible"/>
                                      </p:to>
                                    </p:set>
                                    <p:anim calcmode="lin" valueType="num">
                                      <p:cBhvr>
                                        <p:cTn id="35" dur="1000" fill="hold"/>
                                        <p:tgtEl>
                                          <p:spTgt spid="32774">
                                            <p:txEl>
                                              <p:pRg st="4" end="4"/>
                                            </p:txEl>
                                          </p:spTgt>
                                        </p:tgtEl>
                                        <p:attrNameLst>
                                          <p:attrName>ppt_w</p:attrName>
                                        </p:attrNameLst>
                                      </p:cBhvr>
                                      <p:tavLst>
                                        <p:tav tm="0">
                                          <p:val>
                                            <p:strVal val="#ppt_w+.3"/>
                                          </p:val>
                                        </p:tav>
                                        <p:tav tm="100000">
                                          <p:val>
                                            <p:strVal val="#ppt_w"/>
                                          </p:val>
                                        </p:tav>
                                      </p:tavLst>
                                    </p:anim>
                                    <p:anim calcmode="lin" valueType="num">
                                      <p:cBhvr>
                                        <p:cTn id="36" dur="1000" fill="hold"/>
                                        <p:tgtEl>
                                          <p:spTgt spid="3277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27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4"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AutoShape 4">
            <a:extLst>
              <a:ext uri="{FF2B5EF4-FFF2-40B4-BE49-F238E27FC236}">
                <a16:creationId xmlns:a16="http://schemas.microsoft.com/office/drawing/2014/main" id="{33ADD0FC-9647-5717-E2FE-1EFBFA2337C1}"/>
              </a:ext>
            </a:extLst>
          </p:cNvPr>
          <p:cNvSpPr>
            <a:spLocks noChangeArrowheads="1"/>
          </p:cNvSpPr>
          <p:nvPr/>
        </p:nvSpPr>
        <p:spPr bwMode="auto">
          <a:xfrm>
            <a:off x="3429000" y="4495800"/>
            <a:ext cx="2286000" cy="1524000"/>
          </a:xfrm>
          <a:prstGeom prst="leftRightArrow">
            <a:avLst>
              <a:gd name="adj1" fmla="val 50000"/>
              <a:gd name="adj2" fmla="val 30000"/>
            </a:avLst>
          </a:prstGeom>
          <a:solidFill>
            <a:schemeClr val="tx1"/>
          </a:solidFill>
          <a:ln w="9525">
            <a:solidFill>
              <a:schemeClr val="tx1"/>
            </a:solidFill>
            <a:miter lim="800000"/>
            <a:headEnd/>
            <a:tailEnd/>
          </a:ln>
          <a:effectLst>
            <a:outerShdw dist="107763" dir="2700000" algn="ctr" rotWithShape="0">
              <a:srgbClr val="000000">
                <a:alpha val="50000"/>
              </a:srgb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tLang="en-US"/>
          </a:p>
        </p:txBody>
      </p:sp>
      <p:sp>
        <p:nvSpPr>
          <p:cNvPr id="33797" name="Text Box 5">
            <a:extLst>
              <a:ext uri="{FF2B5EF4-FFF2-40B4-BE49-F238E27FC236}">
                <a16:creationId xmlns:a16="http://schemas.microsoft.com/office/drawing/2014/main" id="{4FF2EB5C-5D8B-5ADB-7C0E-B31A4A8E2066}"/>
              </a:ext>
            </a:extLst>
          </p:cNvPr>
          <p:cNvSpPr txBox="1">
            <a:spLocks noChangeArrowheads="1"/>
          </p:cNvSpPr>
          <p:nvPr/>
        </p:nvSpPr>
        <p:spPr bwMode="auto">
          <a:xfrm>
            <a:off x="76200" y="304800"/>
            <a:ext cx="8915400" cy="641350"/>
          </a:xfrm>
          <a:prstGeom prst="rect">
            <a:avLst/>
          </a:prstGeom>
          <a:noFill/>
          <a:ln>
            <a:noFill/>
          </a:ln>
          <a:effectLst/>
        </p:spPr>
        <p:txBody>
          <a:bodyPr>
            <a:spAutoFit/>
          </a:bodyPr>
          <a:lstStyle/>
          <a:p>
            <a:pPr algn="ctr">
              <a:spcBef>
                <a:spcPct val="50000"/>
              </a:spcBef>
              <a:defRPr/>
            </a:pPr>
            <a:r>
              <a:rPr lang="en-US" altLang="en-US" sz="3600" u="sng">
                <a:effectLst>
                  <a:outerShdw blurRad="38100" dist="38100" dir="2700000" algn="tl">
                    <a:srgbClr val="000000"/>
                  </a:outerShdw>
                </a:effectLst>
              </a:rPr>
              <a:t>Bible Has Many Comparisons &amp; Contrasts</a:t>
            </a:r>
          </a:p>
        </p:txBody>
      </p:sp>
      <p:pic>
        <p:nvPicPr>
          <p:cNvPr id="33798" name="Picture 6">
            <a:extLst>
              <a:ext uri="{FF2B5EF4-FFF2-40B4-BE49-F238E27FC236}">
                <a16:creationId xmlns:a16="http://schemas.microsoft.com/office/drawing/2014/main" id="{4FC02B84-B6AD-2CAA-E093-FE1125B215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419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3799" name="Rectangle 7">
            <a:extLst>
              <a:ext uri="{FF2B5EF4-FFF2-40B4-BE49-F238E27FC236}">
                <a16:creationId xmlns:a16="http://schemas.microsoft.com/office/drawing/2014/main" id="{D4A2E61A-B3CE-6A42-FB1B-6421D4FB74D9}"/>
              </a:ext>
            </a:extLst>
          </p:cNvPr>
          <p:cNvSpPr>
            <a:spLocks noChangeArrowheads="1"/>
          </p:cNvSpPr>
          <p:nvPr/>
        </p:nvSpPr>
        <p:spPr bwMode="auto">
          <a:xfrm>
            <a:off x="6477000" y="4419600"/>
            <a:ext cx="1828800" cy="1676400"/>
          </a:xfrm>
          <a:prstGeom prst="rect">
            <a:avLst/>
          </a:prstGeom>
          <a:solidFill>
            <a:schemeClr val="tx1"/>
          </a:solidFill>
          <a:ln w="38100">
            <a:solidFill>
              <a:srgbClr val="000000"/>
            </a:solidFill>
            <a:miter lim="800000"/>
            <a:headEnd/>
            <a:tailEnd/>
          </a:ln>
          <a:effectLst/>
        </p:spPr>
        <p:txBody>
          <a:bodyPr wrap="none" anchor="ctr"/>
          <a:lstStyle/>
          <a:p>
            <a:pPr algn="ctr">
              <a:defRPr/>
            </a:pPr>
            <a:r>
              <a:rPr lang="en-US" altLang="en-US">
                <a:solidFill>
                  <a:srgbClr val="000000"/>
                </a:solidFill>
                <a:effectLst>
                  <a:outerShdw blurRad="38100" dist="38100" dir="2700000" algn="tl">
                    <a:srgbClr val="C0C0C0"/>
                  </a:outerShdw>
                </a:effectLst>
              </a:rPr>
              <a:t>You</a:t>
            </a:r>
          </a:p>
        </p:txBody>
      </p:sp>
      <p:sp>
        <p:nvSpPr>
          <p:cNvPr id="33801" name="Text Box 9">
            <a:extLst>
              <a:ext uri="{FF2B5EF4-FFF2-40B4-BE49-F238E27FC236}">
                <a16:creationId xmlns:a16="http://schemas.microsoft.com/office/drawing/2014/main" id="{42D68F3A-F440-2A96-5CDB-A619D7B455BC}"/>
              </a:ext>
            </a:extLst>
          </p:cNvPr>
          <p:cNvSpPr txBox="1">
            <a:spLocks noChangeArrowheads="1"/>
          </p:cNvSpPr>
          <p:nvPr/>
        </p:nvSpPr>
        <p:spPr bwMode="auto">
          <a:xfrm>
            <a:off x="304800" y="1447800"/>
            <a:ext cx="8610600" cy="2530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2000" u="sng" dirty="0">
                <a:solidFill>
                  <a:srgbClr val="000000"/>
                </a:solidFill>
                <a:latin typeface="Times New Roman" panose="02020603050405020304" pitchFamily="18" charset="0"/>
              </a:rPr>
              <a:t>Matt 12:41-42</a:t>
            </a:r>
          </a:p>
          <a:p>
            <a:endParaRPr lang="en-US" altLang="en-US" sz="2000" dirty="0">
              <a:solidFill>
                <a:srgbClr val="000000"/>
              </a:solidFill>
              <a:latin typeface="Times New Roman" panose="02020603050405020304" pitchFamily="18" charset="0"/>
            </a:endParaRPr>
          </a:p>
          <a:p>
            <a:r>
              <a:rPr lang="en-US" altLang="en-US" sz="2000" dirty="0">
                <a:solidFill>
                  <a:srgbClr val="000000"/>
                </a:solidFill>
                <a:latin typeface="Times New Roman" panose="02020603050405020304" pitchFamily="18" charset="0"/>
              </a:rPr>
              <a:t>41 The men of Nineveh will rise up in the judgment with this generation and condemn it, because they repented at the preaching of Jonah; and indeed a greater than Jonah is here. </a:t>
            </a:r>
          </a:p>
          <a:p>
            <a:r>
              <a:rPr lang="en-US" altLang="en-US" sz="2000" dirty="0">
                <a:solidFill>
                  <a:srgbClr val="000000"/>
                </a:solidFill>
                <a:latin typeface="Times New Roman" panose="02020603050405020304" pitchFamily="18" charset="0"/>
              </a:rPr>
              <a:t>42 The queen of the South will rise up in the judgment with this generation and condemn it, for she came from the ends of the earth to hear the wisdom of Solomon; and indeed a greater than Solomon is here. </a:t>
            </a:r>
          </a:p>
        </p:txBody>
      </p:sp>
      <p:sp>
        <p:nvSpPr>
          <p:cNvPr id="33802" name="Text Box 10">
            <a:extLst>
              <a:ext uri="{FF2B5EF4-FFF2-40B4-BE49-F238E27FC236}">
                <a16:creationId xmlns:a16="http://schemas.microsoft.com/office/drawing/2014/main" id="{181820A6-64D0-4425-094A-AFAEFE54F076}"/>
              </a:ext>
            </a:extLst>
          </p:cNvPr>
          <p:cNvSpPr txBox="1">
            <a:spLocks noChangeArrowheads="1"/>
          </p:cNvSpPr>
          <p:nvPr/>
        </p:nvSpPr>
        <p:spPr bwMode="auto">
          <a:xfrm>
            <a:off x="838200" y="5638800"/>
            <a:ext cx="1457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r>
              <a:rPr lang="en-US" altLang="en-US" sz="2400">
                <a:solidFill>
                  <a:srgbClr val="000000"/>
                </a:solidFill>
              </a:rPr>
              <a:t>Abraham</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3801"/>
                                        </p:tgtEl>
                                        <p:attrNameLst>
                                          <p:attrName>style.visibility</p:attrName>
                                        </p:attrNameLst>
                                      </p:cBhvr>
                                      <p:to>
                                        <p:strVal val="visible"/>
                                      </p:to>
                                    </p:set>
                                    <p:animEffect transition="in" filter="circle(in)">
                                      <p:cBhvr>
                                        <p:cTn id="7" dur="2000"/>
                                        <p:tgtEl>
                                          <p:spTgt spid="338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3796"/>
                                        </p:tgtEl>
                                        <p:attrNameLst>
                                          <p:attrName>style.visibility</p:attrName>
                                        </p:attrNameLst>
                                      </p:cBhvr>
                                      <p:to>
                                        <p:strVal val="visible"/>
                                      </p:to>
                                    </p:set>
                                    <p:anim calcmode="lin" valueType="num">
                                      <p:cBhvr>
                                        <p:cTn id="12" dur="1000" fill="hold"/>
                                        <p:tgtEl>
                                          <p:spTgt spid="33796"/>
                                        </p:tgtEl>
                                        <p:attrNameLst>
                                          <p:attrName>ppt_w</p:attrName>
                                        </p:attrNameLst>
                                      </p:cBhvr>
                                      <p:tavLst>
                                        <p:tav tm="0">
                                          <p:val>
                                            <p:strVal val="#ppt_w*0.70"/>
                                          </p:val>
                                        </p:tav>
                                        <p:tav tm="100000">
                                          <p:val>
                                            <p:strVal val="#ppt_w"/>
                                          </p:val>
                                        </p:tav>
                                      </p:tavLst>
                                    </p:anim>
                                    <p:anim calcmode="lin" valueType="num">
                                      <p:cBhvr>
                                        <p:cTn id="13" dur="1000" fill="hold"/>
                                        <p:tgtEl>
                                          <p:spTgt spid="33796"/>
                                        </p:tgtEl>
                                        <p:attrNameLst>
                                          <p:attrName>ppt_h</p:attrName>
                                        </p:attrNameLst>
                                      </p:cBhvr>
                                      <p:tavLst>
                                        <p:tav tm="0">
                                          <p:val>
                                            <p:strVal val="#ppt_h"/>
                                          </p:val>
                                        </p:tav>
                                        <p:tav tm="100000">
                                          <p:val>
                                            <p:strVal val="#ppt_h"/>
                                          </p:val>
                                        </p:tav>
                                      </p:tavLst>
                                    </p:anim>
                                    <p:animEffect transition="in" filter="fade">
                                      <p:cBhvr>
                                        <p:cTn id="14" dur="1000"/>
                                        <p:tgtEl>
                                          <p:spTgt spid="33796"/>
                                        </p:tgtEl>
                                      </p:cBhvr>
                                    </p:animEffect>
                                  </p:childTnLst>
                                </p:cTn>
                              </p:par>
                              <p:par>
                                <p:cTn id="15" presetID="55" presetClass="entr" presetSubtype="0" fill="hold" nodeType="withEffect">
                                  <p:stCondLst>
                                    <p:cond delay="0"/>
                                  </p:stCondLst>
                                  <p:childTnLst>
                                    <p:set>
                                      <p:cBhvr>
                                        <p:cTn id="16" dur="1" fill="hold">
                                          <p:stCondLst>
                                            <p:cond delay="0"/>
                                          </p:stCondLst>
                                        </p:cTn>
                                        <p:tgtEl>
                                          <p:spTgt spid="33798"/>
                                        </p:tgtEl>
                                        <p:attrNameLst>
                                          <p:attrName>style.visibility</p:attrName>
                                        </p:attrNameLst>
                                      </p:cBhvr>
                                      <p:to>
                                        <p:strVal val="visible"/>
                                      </p:to>
                                    </p:set>
                                    <p:anim calcmode="lin" valueType="num">
                                      <p:cBhvr>
                                        <p:cTn id="17" dur="1000" fill="hold"/>
                                        <p:tgtEl>
                                          <p:spTgt spid="33798"/>
                                        </p:tgtEl>
                                        <p:attrNameLst>
                                          <p:attrName>ppt_w</p:attrName>
                                        </p:attrNameLst>
                                      </p:cBhvr>
                                      <p:tavLst>
                                        <p:tav tm="0">
                                          <p:val>
                                            <p:strVal val="#ppt_w*0.70"/>
                                          </p:val>
                                        </p:tav>
                                        <p:tav tm="100000">
                                          <p:val>
                                            <p:strVal val="#ppt_w"/>
                                          </p:val>
                                        </p:tav>
                                      </p:tavLst>
                                    </p:anim>
                                    <p:anim calcmode="lin" valueType="num">
                                      <p:cBhvr>
                                        <p:cTn id="18" dur="1000" fill="hold"/>
                                        <p:tgtEl>
                                          <p:spTgt spid="33798"/>
                                        </p:tgtEl>
                                        <p:attrNameLst>
                                          <p:attrName>ppt_h</p:attrName>
                                        </p:attrNameLst>
                                      </p:cBhvr>
                                      <p:tavLst>
                                        <p:tav tm="0">
                                          <p:val>
                                            <p:strVal val="#ppt_h"/>
                                          </p:val>
                                        </p:tav>
                                        <p:tav tm="100000">
                                          <p:val>
                                            <p:strVal val="#ppt_h"/>
                                          </p:val>
                                        </p:tav>
                                      </p:tavLst>
                                    </p:anim>
                                    <p:animEffect transition="in" filter="fade">
                                      <p:cBhvr>
                                        <p:cTn id="19" dur="1000"/>
                                        <p:tgtEl>
                                          <p:spTgt spid="33798"/>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33799"/>
                                        </p:tgtEl>
                                        <p:attrNameLst>
                                          <p:attrName>style.visibility</p:attrName>
                                        </p:attrNameLst>
                                      </p:cBhvr>
                                      <p:to>
                                        <p:strVal val="visible"/>
                                      </p:to>
                                    </p:set>
                                    <p:anim calcmode="lin" valueType="num">
                                      <p:cBhvr>
                                        <p:cTn id="22" dur="1000" fill="hold"/>
                                        <p:tgtEl>
                                          <p:spTgt spid="33799"/>
                                        </p:tgtEl>
                                        <p:attrNameLst>
                                          <p:attrName>ppt_w</p:attrName>
                                        </p:attrNameLst>
                                      </p:cBhvr>
                                      <p:tavLst>
                                        <p:tav tm="0">
                                          <p:val>
                                            <p:strVal val="#ppt_w*0.70"/>
                                          </p:val>
                                        </p:tav>
                                        <p:tav tm="100000">
                                          <p:val>
                                            <p:strVal val="#ppt_w"/>
                                          </p:val>
                                        </p:tav>
                                      </p:tavLst>
                                    </p:anim>
                                    <p:anim calcmode="lin" valueType="num">
                                      <p:cBhvr>
                                        <p:cTn id="23" dur="1000" fill="hold"/>
                                        <p:tgtEl>
                                          <p:spTgt spid="33799"/>
                                        </p:tgtEl>
                                        <p:attrNameLst>
                                          <p:attrName>ppt_h</p:attrName>
                                        </p:attrNameLst>
                                      </p:cBhvr>
                                      <p:tavLst>
                                        <p:tav tm="0">
                                          <p:val>
                                            <p:strVal val="#ppt_h"/>
                                          </p:val>
                                        </p:tav>
                                        <p:tav tm="100000">
                                          <p:val>
                                            <p:strVal val="#ppt_h"/>
                                          </p:val>
                                        </p:tav>
                                      </p:tavLst>
                                    </p:anim>
                                    <p:animEffect transition="in" filter="fade">
                                      <p:cBhvr>
                                        <p:cTn id="24" dur="1000"/>
                                        <p:tgtEl>
                                          <p:spTgt spid="33799"/>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33802"/>
                                        </p:tgtEl>
                                        <p:attrNameLst>
                                          <p:attrName>style.visibility</p:attrName>
                                        </p:attrNameLst>
                                      </p:cBhvr>
                                      <p:to>
                                        <p:strVal val="visible"/>
                                      </p:to>
                                    </p:set>
                                    <p:anim calcmode="lin" valueType="num">
                                      <p:cBhvr>
                                        <p:cTn id="27" dur="1000" fill="hold"/>
                                        <p:tgtEl>
                                          <p:spTgt spid="33802"/>
                                        </p:tgtEl>
                                        <p:attrNameLst>
                                          <p:attrName>ppt_w</p:attrName>
                                        </p:attrNameLst>
                                      </p:cBhvr>
                                      <p:tavLst>
                                        <p:tav tm="0">
                                          <p:val>
                                            <p:strVal val="#ppt_w*0.70"/>
                                          </p:val>
                                        </p:tav>
                                        <p:tav tm="100000">
                                          <p:val>
                                            <p:strVal val="#ppt_w"/>
                                          </p:val>
                                        </p:tav>
                                      </p:tavLst>
                                    </p:anim>
                                    <p:anim calcmode="lin" valueType="num">
                                      <p:cBhvr>
                                        <p:cTn id="28" dur="1000" fill="hold"/>
                                        <p:tgtEl>
                                          <p:spTgt spid="33802"/>
                                        </p:tgtEl>
                                        <p:attrNameLst>
                                          <p:attrName>ppt_h</p:attrName>
                                        </p:attrNameLst>
                                      </p:cBhvr>
                                      <p:tavLst>
                                        <p:tav tm="0">
                                          <p:val>
                                            <p:strVal val="#ppt_h"/>
                                          </p:val>
                                        </p:tav>
                                        <p:tav tm="100000">
                                          <p:val>
                                            <p:strVal val="#ppt_h"/>
                                          </p:val>
                                        </p:tav>
                                      </p:tavLst>
                                    </p:anim>
                                    <p:animEffect transition="in" filter="fade">
                                      <p:cBhvr>
                                        <p:cTn id="29" dur="1000"/>
                                        <p:tgtEl>
                                          <p:spTgt spid="338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9" grpId="0" animBg="1"/>
      <p:bldP spid="33801" grpId="0" animBg="1"/>
      <p:bldP spid="3380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a:extLst>
              <a:ext uri="{FF2B5EF4-FFF2-40B4-BE49-F238E27FC236}">
                <a16:creationId xmlns:a16="http://schemas.microsoft.com/office/drawing/2014/main" id="{01900067-38B3-E2F4-4F65-2CEEA4730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243" name="WordArt 4">
            <a:extLst>
              <a:ext uri="{FF2B5EF4-FFF2-40B4-BE49-F238E27FC236}">
                <a16:creationId xmlns:a16="http://schemas.microsoft.com/office/drawing/2014/main" id="{834A3D6B-689B-AA53-11A0-C92922DE68BA}"/>
              </a:ext>
            </a:extLst>
          </p:cNvPr>
          <p:cNvSpPr>
            <a:spLocks noChangeArrowheads="1" noChangeShapeType="1" noTextEdit="1"/>
          </p:cNvSpPr>
          <p:nvPr/>
        </p:nvSpPr>
        <p:spPr bwMode="auto">
          <a:xfrm>
            <a:off x="2286000" y="533400"/>
            <a:ext cx="6172200" cy="1752600"/>
          </a:xfrm>
          <a:prstGeom prst="rect">
            <a:avLst/>
          </a:prstGeom>
        </p:spPr>
        <p:txBody>
          <a:bodyPr wrap="none" fromWordArt="1">
            <a:prstTxWarp prst="textFadeUp">
              <a:avLst>
                <a:gd name="adj" fmla="val 6278"/>
              </a:avLst>
            </a:prstTxWarp>
          </a:bodyPr>
          <a:lstStyle/>
          <a:p>
            <a:pPr algn="ctr"/>
            <a:r>
              <a:rPr lang="en-US"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The Faith of Abraham</a:t>
            </a:r>
          </a:p>
        </p:txBody>
      </p:sp>
      <p:sp>
        <p:nvSpPr>
          <p:cNvPr id="26629" name="Oval 5">
            <a:extLst>
              <a:ext uri="{FF2B5EF4-FFF2-40B4-BE49-F238E27FC236}">
                <a16:creationId xmlns:a16="http://schemas.microsoft.com/office/drawing/2014/main" id="{BEA95E4F-7D40-6911-7E93-436A7C55A6F0}"/>
              </a:ext>
            </a:extLst>
          </p:cNvPr>
          <p:cNvSpPr>
            <a:spLocks noChangeArrowheads="1"/>
          </p:cNvSpPr>
          <p:nvPr/>
        </p:nvSpPr>
        <p:spPr bwMode="auto">
          <a:xfrm>
            <a:off x="533400" y="3124200"/>
            <a:ext cx="8153400" cy="2133600"/>
          </a:xfrm>
          <a:prstGeom prst="ellipse">
            <a:avLst/>
          </a:prstGeom>
          <a:solidFill>
            <a:schemeClr val="bg1"/>
          </a:solidFill>
          <a:ln w="9525">
            <a:solidFill>
              <a:schemeClr val="tx1"/>
            </a:solidFill>
            <a:round/>
            <a:headEnd/>
            <a:tailEnd/>
          </a:ln>
          <a:effectLst>
            <a:outerShdw dist="107763" dir="2700000" algn="ctr" rotWithShape="0">
              <a:srgbClr val="000000">
                <a:alpha val="50000"/>
              </a:srgbClr>
            </a:outerShdw>
          </a:effectLst>
        </p:spPr>
        <p:txBody>
          <a:bodyPr wrap="none" anchor="ctr"/>
          <a:lstStyle/>
          <a:p>
            <a:pPr algn="ctr">
              <a:defRPr/>
            </a:pPr>
            <a:r>
              <a:rPr lang="en-US" altLang="en-US" sz="3600">
                <a:effectLst>
                  <a:outerShdw blurRad="38100" dist="38100" dir="2700000" algn="tl">
                    <a:srgbClr val="000000"/>
                  </a:outerShdw>
                </a:effectLst>
              </a:rPr>
              <a:t>How Does Our Faith Compare?</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fade">
                                      <p:cBhvr>
                                        <p:cTn id="7" dur="20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DFD705D1-AD41-E6BD-B161-E23AFA8EBC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267" name="WordArt 3">
            <a:extLst>
              <a:ext uri="{FF2B5EF4-FFF2-40B4-BE49-F238E27FC236}">
                <a16:creationId xmlns:a16="http://schemas.microsoft.com/office/drawing/2014/main" id="{D31E123D-7579-2CEF-E48A-59BA80D53F48}"/>
              </a:ext>
            </a:extLst>
          </p:cNvPr>
          <p:cNvSpPr>
            <a:spLocks noChangeArrowheads="1" noChangeShapeType="1" noTextEdit="1"/>
          </p:cNvSpPr>
          <p:nvPr/>
        </p:nvSpPr>
        <p:spPr bwMode="auto">
          <a:xfrm>
            <a:off x="2286000" y="533400"/>
            <a:ext cx="6172200" cy="1752600"/>
          </a:xfrm>
          <a:prstGeom prst="rect">
            <a:avLst/>
          </a:prstGeom>
        </p:spPr>
        <p:txBody>
          <a:bodyPr wrap="none" fromWordArt="1">
            <a:prstTxWarp prst="textFadeUp">
              <a:avLst>
                <a:gd name="adj" fmla="val 6278"/>
              </a:avLst>
            </a:prstTxWarp>
          </a:bodyPr>
          <a:lstStyle/>
          <a:p>
            <a:pPr algn="ctr"/>
            <a:r>
              <a:rPr lang="en-US"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The Faith of Abraham</a:t>
            </a:r>
          </a:p>
        </p:txBody>
      </p:sp>
      <p:sp>
        <p:nvSpPr>
          <p:cNvPr id="11268" name="AutoShape 6">
            <a:extLst>
              <a:ext uri="{FF2B5EF4-FFF2-40B4-BE49-F238E27FC236}">
                <a16:creationId xmlns:a16="http://schemas.microsoft.com/office/drawing/2014/main" id="{A6D3A8CE-35C6-920A-A153-122B0B413C4B}"/>
              </a:ext>
            </a:extLst>
          </p:cNvPr>
          <p:cNvSpPr>
            <a:spLocks noChangeArrowheads="1"/>
          </p:cNvSpPr>
          <p:nvPr/>
        </p:nvSpPr>
        <p:spPr bwMode="auto">
          <a:xfrm>
            <a:off x="838200" y="3048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 Abraham’s Example</a:t>
            </a:r>
          </a:p>
        </p:txBody>
      </p:sp>
    </p:spTree>
  </p:cSld>
  <p:clrMapOvr>
    <a:masterClrMapping/>
  </p:clrMapOvr>
  <p:transition spd="slow">
    <p:diamon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4">
            <a:extLst>
              <a:ext uri="{FF2B5EF4-FFF2-40B4-BE49-F238E27FC236}">
                <a16:creationId xmlns:a16="http://schemas.microsoft.com/office/drawing/2014/main" id="{C6126EAE-E27A-639E-25DB-5B00A28DFE71}"/>
              </a:ext>
            </a:extLst>
          </p:cNvPr>
          <p:cNvSpPr>
            <a:spLocks noChangeArrowheads="1"/>
          </p:cNvSpPr>
          <p:nvPr/>
        </p:nvSpPr>
        <p:spPr bwMode="auto">
          <a:xfrm>
            <a:off x="914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 Abraham’s Example</a:t>
            </a:r>
          </a:p>
        </p:txBody>
      </p:sp>
      <p:sp>
        <p:nvSpPr>
          <p:cNvPr id="36869" name="Text Box 5">
            <a:extLst>
              <a:ext uri="{FF2B5EF4-FFF2-40B4-BE49-F238E27FC236}">
                <a16:creationId xmlns:a16="http://schemas.microsoft.com/office/drawing/2014/main" id="{762C9494-2E78-0361-A49D-D655B55B0895}"/>
              </a:ext>
            </a:extLst>
          </p:cNvPr>
          <p:cNvSpPr txBox="1">
            <a:spLocks noChangeArrowheads="1"/>
          </p:cNvSpPr>
          <p:nvPr/>
        </p:nvSpPr>
        <p:spPr bwMode="auto">
          <a:xfrm>
            <a:off x="838200" y="1676400"/>
            <a:ext cx="7772400" cy="3725863"/>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A. </a:t>
            </a:r>
            <a:r>
              <a:rPr lang="en-US" altLang="en-US" u="sng">
                <a:solidFill>
                  <a:srgbClr val="FFFF99"/>
                </a:solidFill>
                <a:effectLst>
                  <a:outerShdw blurRad="38100" dist="38100" dir="2700000" algn="tl">
                    <a:srgbClr val="000000"/>
                  </a:outerShdw>
                </a:effectLst>
                <a:latin typeface="Comic Sans MS" panose="030F0702030302020204" pitchFamily="66" charset="0"/>
              </a:rPr>
              <a:t>Feared God</a:t>
            </a: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1. Gen. 22:12 – God gave testimony</a:t>
            </a: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2. Understood what fear means:</a:t>
            </a: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 Willing to obey to the utmost</a:t>
            </a: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 Gen. 20:11 – how deal with others</a:t>
            </a: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 Gen. 20:11 – afraid to sin / account </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6869">
                                            <p:txEl>
                                              <p:pRg st="0" end="0"/>
                                            </p:txEl>
                                          </p:spTgt>
                                        </p:tgtEl>
                                        <p:attrNameLst>
                                          <p:attrName>style.visibility</p:attrName>
                                        </p:attrNameLst>
                                      </p:cBhvr>
                                      <p:to>
                                        <p:strVal val="visible"/>
                                      </p:to>
                                    </p:set>
                                    <p:animEffect transition="in" filter="fade">
                                      <p:cBhvr>
                                        <p:cTn id="7" dur="1000"/>
                                        <p:tgtEl>
                                          <p:spTgt spid="36869">
                                            <p:txEl>
                                              <p:pRg st="0" end="0"/>
                                            </p:txEl>
                                          </p:spTgt>
                                        </p:tgtEl>
                                      </p:cBhvr>
                                    </p:animEffect>
                                    <p:anim calcmode="lin" valueType="num">
                                      <p:cBhvr>
                                        <p:cTn id="8" dur="1000" fill="hold"/>
                                        <p:tgtEl>
                                          <p:spTgt spid="3686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86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6869">
                                            <p:txEl>
                                              <p:pRg st="1" end="1"/>
                                            </p:txEl>
                                          </p:spTgt>
                                        </p:tgtEl>
                                        <p:attrNameLst>
                                          <p:attrName>style.visibility</p:attrName>
                                        </p:attrNameLst>
                                      </p:cBhvr>
                                      <p:to>
                                        <p:strVal val="visible"/>
                                      </p:to>
                                    </p:set>
                                    <p:animEffect transition="in" filter="fade">
                                      <p:cBhvr>
                                        <p:cTn id="14" dur="1000"/>
                                        <p:tgtEl>
                                          <p:spTgt spid="36869">
                                            <p:txEl>
                                              <p:pRg st="1" end="1"/>
                                            </p:txEl>
                                          </p:spTgt>
                                        </p:tgtEl>
                                      </p:cBhvr>
                                    </p:animEffect>
                                    <p:anim calcmode="lin" valueType="num">
                                      <p:cBhvr>
                                        <p:cTn id="15" dur="1000" fill="hold"/>
                                        <p:tgtEl>
                                          <p:spTgt spid="3686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86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6869">
                                            <p:txEl>
                                              <p:pRg st="2" end="2"/>
                                            </p:txEl>
                                          </p:spTgt>
                                        </p:tgtEl>
                                        <p:attrNameLst>
                                          <p:attrName>style.visibility</p:attrName>
                                        </p:attrNameLst>
                                      </p:cBhvr>
                                      <p:to>
                                        <p:strVal val="visible"/>
                                      </p:to>
                                    </p:set>
                                    <p:animEffect transition="in" filter="fade">
                                      <p:cBhvr>
                                        <p:cTn id="21" dur="1000"/>
                                        <p:tgtEl>
                                          <p:spTgt spid="36869">
                                            <p:txEl>
                                              <p:pRg st="2" end="2"/>
                                            </p:txEl>
                                          </p:spTgt>
                                        </p:tgtEl>
                                      </p:cBhvr>
                                    </p:animEffect>
                                    <p:anim calcmode="lin" valueType="num">
                                      <p:cBhvr>
                                        <p:cTn id="22" dur="1000" fill="hold"/>
                                        <p:tgtEl>
                                          <p:spTgt spid="3686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686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6869">
                                            <p:txEl>
                                              <p:pRg st="3" end="3"/>
                                            </p:txEl>
                                          </p:spTgt>
                                        </p:tgtEl>
                                        <p:attrNameLst>
                                          <p:attrName>style.visibility</p:attrName>
                                        </p:attrNameLst>
                                      </p:cBhvr>
                                      <p:to>
                                        <p:strVal val="visible"/>
                                      </p:to>
                                    </p:set>
                                    <p:animEffect transition="in" filter="fade">
                                      <p:cBhvr>
                                        <p:cTn id="28" dur="1000"/>
                                        <p:tgtEl>
                                          <p:spTgt spid="36869">
                                            <p:txEl>
                                              <p:pRg st="3" end="3"/>
                                            </p:txEl>
                                          </p:spTgt>
                                        </p:tgtEl>
                                      </p:cBhvr>
                                    </p:animEffect>
                                    <p:anim calcmode="lin" valueType="num">
                                      <p:cBhvr>
                                        <p:cTn id="29" dur="1000" fill="hold"/>
                                        <p:tgtEl>
                                          <p:spTgt spid="3686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686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6869">
                                            <p:txEl>
                                              <p:pRg st="4" end="4"/>
                                            </p:txEl>
                                          </p:spTgt>
                                        </p:tgtEl>
                                        <p:attrNameLst>
                                          <p:attrName>style.visibility</p:attrName>
                                        </p:attrNameLst>
                                      </p:cBhvr>
                                      <p:to>
                                        <p:strVal val="visible"/>
                                      </p:to>
                                    </p:set>
                                    <p:animEffect transition="in" filter="fade">
                                      <p:cBhvr>
                                        <p:cTn id="35" dur="1000"/>
                                        <p:tgtEl>
                                          <p:spTgt spid="36869">
                                            <p:txEl>
                                              <p:pRg st="4" end="4"/>
                                            </p:txEl>
                                          </p:spTgt>
                                        </p:tgtEl>
                                      </p:cBhvr>
                                    </p:animEffect>
                                    <p:anim calcmode="lin" valueType="num">
                                      <p:cBhvr>
                                        <p:cTn id="36" dur="1000" fill="hold"/>
                                        <p:tgtEl>
                                          <p:spTgt spid="3686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686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6869">
                                            <p:txEl>
                                              <p:pRg st="5" end="5"/>
                                            </p:txEl>
                                          </p:spTgt>
                                        </p:tgtEl>
                                        <p:attrNameLst>
                                          <p:attrName>style.visibility</p:attrName>
                                        </p:attrNameLst>
                                      </p:cBhvr>
                                      <p:to>
                                        <p:strVal val="visible"/>
                                      </p:to>
                                    </p:set>
                                    <p:animEffect transition="in" filter="fade">
                                      <p:cBhvr>
                                        <p:cTn id="42" dur="1000"/>
                                        <p:tgtEl>
                                          <p:spTgt spid="36869">
                                            <p:txEl>
                                              <p:pRg st="5" end="5"/>
                                            </p:txEl>
                                          </p:spTgt>
                                        </p:tgtEl>
                                      </p:cBhvr>
                                    </p:animEffect>
                                    <p:anim calcmode="lin" valueType="num">
                                      <p:cBhvr>
                                        <p:cTn id="43" dur="1000" fill="hold"/>
                                        <p:tgtEl>
                                          <p:spTgt spid="3686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686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a:extLst>
              <a:ext uri="{FF2B5EF4-FFF2-40B4-BE49-F238E27FC236}">
                <a16:creationId xmlns:a16="http://schemas.microsoft.com/office/drawing/2014/main" id="{65997E97-0563-2360-EEAA-BAC3A46F8E9C}"/>
              </a:ext>
            </a:extLst>
          </p:cNvPr>
          <p:cNvSpPr>
            <a:spLocks noChangeArrowheads="1"/>
          </p:cNvSpPr>
          <p:nvPr/>
        </p:nvSpPr>
        <p:spPr bwMode="auto">
          <a:xfrm>
            <a:off x="914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 Abraham’s Example</a:t>
            </a:r>
          </a:p>
        </p:txBody>
      </p:sp>
      <p:sp>
        <p:nvSpPr>
          <p:cNvPr id="38915" name="Text Box 3">
            <a:extLst>
              <a:ext uri="{FF2B5EF4-FFF2-40B4-BE49-F238E27FC236}">
                <a16:creationId xmlns:a16="http://schemas.microsoft.com/office/drawing/2014/main" id="{3B51F007-F3D0-7FC2-1FD4-AB71F07579A3}"/>
              </a:ext>
            </a:extLst>
          </p:cNvPr>
          <p:cNvSpPr txBox="1">
            <a:spLocks noChangeArrowheads="1"/>
          </p:cNvSpPr>
          <p:nvPr/>
        </p:nvSpPr>
        <p:spPr bwMode="auto">
          <a:xfrm>
            <a:off x="838200" y="1676400"/>
            <a:ext cx="7772400" cy="3725863"/>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A. </a:t>
            </a:r>
            <a:r>
              <a:rPr lang="en-US" altLang="en-US" u="sng">
                <a:solidFill>
                  <a:srgbClr val="FFFF99"/>
                </a:solidFill>
                <a:effectLst>
                  <a:outerShdw blurRad="38100" dist="38100" dir="2700000" algn="tl">
                    <a:srgbClr val="000000"/>
                  </a:outerShdw>
                </a:effectLst>
                <a:latin typeface="Comic Sans MS" panose="030F0702030302020204" pitchFamily="66" charset="0"/>
              </a:rPr>
              <a:t>Feared God</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B. </a:t>
            </a:r>
            <a:r>
              <a:rPr lang="en-US" altLang="en-US" u="sng">
                <a:solidFill>
                  <a:srgbClr val="FFFF99"/>
                </a:solidFill>
                <a:effectLst>
                  <a:outerShdw blurRad="38100" dist="38100" dir="2700000" algn="tl">
                    <a:srgbClr val="000000"/>
                  </a:outerShdw>
                </a:effectLst>
                <a:latin typeface="Comic Sans MS" panose="030F0702030302020204" pitchFamily="66" charset="0"/>
              </a:rPr>
              <a:t>Believed the promise</a:t>
            </a:r>
            <a:endParaRPr lang="en-US" altLang="en-US">
              <a:solidFill>
                <a:srgbClr val="FFFF99"/>
              </a:solidFill>
              <a:effectLst>
                <a:outerShdw blurRad="38100" dist="38100" dir="2700000" algn="tl">
                  <a:srgbClr val="000000"/>
                </a:outerShdw>
              </a:effectLst>
              <a:latin typeface="Comic Sans MS" panose="030F0702030302020204" pitchFamily="66" charset="0"/>
            </a:endParaRP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1. Gen. 12:1-3 – believed &amp; acted upon it</a:t>
            </a: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2. Gen. 15:6 – believed in the Lord</a:t>
            </a: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3. Believed against all reasoning (Rom. 4)</a:t>
            </a: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4. Took God at his word - </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8915">
                                            <p:txEl>
                                              <p:pRg st="2" end="2"/>
                                            </p:txEl>
                                          </p:spTgt>
                                        </p:tgtEl>
                                        <p:attrNameLst>
                                          <p:attrName>style.visibility</p:attrName>
                                        </p:attrNameLst>
                                      </p:cBhvr>
                                      <p:to>
                                        <p:strVal val="visible"/>
                                      </p:to>
                                    </p:set>
                                    <p:animEffect transition="in" filter="fade">
                                      <p:cBhvr>
                                        <p:cTn id="7" dur="1000"/>
                                        <p:tgtEl>
                                          <p:spTgt spid="38915">
                                            <p:txEl>
                                              <p:pRg st="2" end="2"/>
                                            </p:txEl>
                                          </p:spTgt>
                                        </p:tgtEl>
                                      </p:cBhvr>
                                    </p:animEffect>
                                    <p:anim calcmode="lin" valueType="num">
                                      <p:cBhvr>
                                        <p:cTn id="8" dur="1000" fill="hold"/>
                                        <p:tgtEl>
                                          <p:spTgt spid="3891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89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8915">
                                            <p:txEl>
                                              <p:pRg st="3" end="3"/>
                                            </p:txEl>
                                          </p:spTgt>
                                        </p:tgtEl>
                                        <p:attrNameLst>
                                          <p:attrName>style.visibility</p:attrName>
                                        </p:attrNameLst>
                                      </p:cBhvr>
                                      <p:to>
                                        <p:strVal val="visible"/>
                                      </p:to>
                                    </p:set>
                                    <p:animEffect transition="in" filter="fade">
                                      <p:cBhvr>
                                        <p:cTn id="14" dur="1000"/>
                                        <p:tgtEl>
                                          <p:spTgt spid="38915">
                                            <p:txEl>
                                              <p:pRg st="3" end="3"/>
                                            </p:txEl>
                                          </p:spTgt>
                                        </p:tgtEl>
                                      </p:cBhvr>
                                    </p:animEffect>
                                    <p:anim calcmode="lin" valueType="num">
                                      <p:cBhvr>
                                        <p:cTn id="15" dur="1000" fill="hold"/>
                                        <p:tgtEl>
                                          <p:spTgt spid="3891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89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8915">
                                            <p:txEl>
                                              <p:pRg st="4" end="4"/>
                                            </p:txEl>
                                          </p:spTgt>
                                        </p:tgtEl>
                                        <p:attrNameLst>
                                          <p:attrName>style.visibility</p:attrName>
                                        </p:attrNameLst>
                                      </p:cBhvr>
                                      <p:to>
                                        <p:strVal val="visible"/>
                                      </p:to>
                                    </p:set>
                                    <p:animEffect transition="in" filter="fade">
                                      <p:cBhvr>
                                        <p:cTn id="21" dur="1000"/>
                                        <p:tgtEl>
                                          <p:spTgt spid="38915">
                                            <p:txEl>
                                              <p:pRg st="4" end="4"/>
                                            </p:txEl>
                                          </p:spTgt>
                                        </p:tgtEl>
                                      </p:cBhvr>
                                    </p:animEffect>
                                    <p:anim calcmode="lin" valueType="num">
                                      <p:cBhvr>
                                        <p:cTn id="22" dur="1000" fill="hold"/>
                                        <p:tgtEl>
                                          <p:spTgt spid="3891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89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8915">
                                            <p:txEl>
                                              <p:pRg st="5" end="5"/>
                                            </p:txEl>
                                          </p:spTgt>
                                        </p:tgtEl>
                                        <p:attrNameLst>
                                          <p:attrName>style.visibility</p:attrName>
                                        </p:attrNameLst>
                                      </p:cBhvr>
                                      <p:to>
                                        <p:strVal val="visible"/>
                                      </p:to>
                                    </p:set>
                                    <p:animEffect transition="in" filter="fade">
                                      <p:cBhvr>
                                        <p:cTn id="28" dur="1000"/>
                                        <p:tgtEl>
                                          <p:spTgt spid="38915">
                                            <p:txEl>
                                              <p:pRg st="5" end="5"/>
                                            </p:txEl>
                                          </p:spTgt>
                                        </p:tgtEl>
                                      </p:cBhvr>
                                    </p:animEffect>
                                    <p:anim calcmode="lin" valueType="num">
                                      <p:cBhvr>
                                        <p:cTn id="29" dur="1000" fill="hold"/>
                                        <p:tgtEl>
                                          <p:spTgt spid="3891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89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a:extLst>
              <a:ext uri="{FF2B5EF4-FFF2-40B4-BE49-F238E27FC236}">
                <a16:creationId xmlns:a16="http://schemas.microsoft.com/office/drawing/2014/main" id="{0389C132-990B-7D70-B0F8-E3A64D34A329}"/>
              </a:ext>
            </a:extLst>
          </p:cNvPr>
          <p:cNvSpPr>
            <a:spLocks noChangeArrowheads="1"/>
          </p:cNvSpPr>
          <p:nvPr/>
        </p:nvSpPr>
        <p:spPr bwMode="auto">
          <a:xfrm>
            <a:off x="914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 Abraham’s Example</a:t>
            </a:r>
          </a:p>
        </p:txBody>
      </p:sp>
      <p:sp>
        <p:nvSpPr>
          <p:cNvPr id="39939" name="Text Box 3">
            <a:extLst>
              <a:ext uri="{FF2B5EF4-FFF2-40B4-BE49-F238E27FC236}">
                <a16:creationId xmlns:a16="http://schemas.microsoft.com/office/drawing/2014/main" id="{3BF674F7-8C25-387D-4090-FA1536649238}"/>
              </a:ext>
            </a:extLst>
          </p:cNvPr>
          <p:cNvSpPr txBox="1">
            <a:spLocks noChangeArrowheads="1"/>
          </p:cNvSpPr>
          <p:nvPr/>
        </p:nvSpPr>
        <p:spPr bwMode="auto">
          <a:xfrm>
            <a:off x="838200" y="1676400"/>
            <a:ext cx="7772400" cy="3084513"/>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A. </a:t>
            </a:r>
            <a:r>
              <a:rPr lang="en-US" altLang="en-US" u="sng" dirty="0">
                <a:solidFill>
                  <a:srgbClr val="FFFF99"/>
                </a:solidFill>
                <a:effectLst>
                  <a:outerShdw blurRad="38100" dist="38100" dir="2700000" algn="tl">
                    <a:srgbClr val="000000"/>
                  </a:outerShdw>
                </a:effectLst>
                <a:latin typeface="Comic Sans MS" panose="030F0702030302020204" pitchFamily="66" charset="0"/>
              </a:rPr>
              <a:t>Feared God</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B. </a:t>
            </a:r>
            <a:r>
              <a:rPr lang="en-US" altLang="en-US" u="sng" dirty="0">
                <a:solidFill>
                  <a:srgbClr val="FFFF99"/>
                </a:solidFill>
                <a:effectLst>
                  <a:outerShdw blurRad="38100" dist="38100" dir="2700000" algn="tl">
                    <a:srgbClr val="000000"/>
                  </a:outerShdw>
                </a:effectLst>
                <a:latin typeface="Comic Sans MS" panose="030F0702030302020204" pitchFamily="66" charset="0"/>
              </a:rPr>
              <a:t>Believed the promise</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C. </a:t>
            </a:r>
            <a:r>
              <a:rPr lang="en-US" altLang="en-US" u="sng" dirty="0">
                <a:solidFill>
                  <a:srgbClr val="FFFF99"/>
                </a:solidFill>
                <a:effectLst>
                  <a:outerShdw blurRad="38100" dist="38100" dir="2700000" algn="tl">
                    <a:srgbClr val="000000"/>
                  </a:outerShdw>
                </a:effectLst>
                <a:latin typeface="Comic Sans MS" panose="030F0702030302020204" pitchFamily="66" charset="0"/>
              </a:rPr>
              <a:t>Endured trials</a:t>
            </a:r>
            <a:endParaRPr lang="en-US" altLang="en-US" dirty="0">
              <a:solidFill>
                <a:srgbClr val="FFFF99"/>
              </a:solidFill>
              <a:effectLst>
                <a:outerShdw blurRad="38100" dist="38100" dir="2700000" algn="tl">
                  <a:srgbClr val="000000"/>
                </a:outerShdw>
              </a:effectLst>
              <a:latin typeface="Comic Sans MS" panose="030F0702030302020204" pitchFamily="66" charset="0"/>
            </a:endParaRP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1. More to it than simply believing</a:t>
            </a: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2. His faith was tested and tried</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9939">
                                            <p:txEl>
                                              <p:pRg st="3" end="3"/>
                                            </p:txEl>
                                          </p:spTgt>
                                        </p:tgtEl>
                                        <p:attrNameLst>
                                          <p:attrName>style.visibility</p:attrName>
                                        </p:attrNameLst>
                                      </p:cBhvr>
                                      <p:to>
                                        <p:strVal val="visible"/>
                                      </p:to>
                                    </p:set>
                                    <p:animEffect transition="in" filter="fade">
                                      <p:cBhvr>
                                        <p:cTn id="7" dur="1000"/>
                                        <p:tgtEl>
                                          <p:spTgt spid="39939">
                                            <p:txEl>
                                              <p:pRg st="3" end="3"/>
                                            </p:txEl>
                                          </p:spTgt>
                                        </p:tgtEl>
                                      </p:cBhvr>
                                    </p:animEffect>
                                    <p:anim calcmode="lin" valueType="num">
                                      <p:cBhvr>
                                        <p:cTn id="8" dur="10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993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9939">
                                            <p:txEl>
                                              <p:pRg st="4" end="4"/>
                                            </p:txEl>
                                          </p:spTgt>
                                        </p:tgtEl>
                                        <p:attrNameLst>
                                          <p:attrName>style.visibility</p:attrName>
                                        </p:attrNameLst>
                                      </p:cBhvr>
                                      <p:to>
                                        <p:strVal val="visible"/>
                                      </p:to>
                                    </p:set>
                                    <p:animEffect transition="in" filter="fade">
                                      <p:cBhvr>
                                        <p:cTn id="14" dur="1000"/>
                                        <p:tgtEl>
                                          <p:spTgt spid="39939">
                                            <p:txEl>
                                              <p:pRg st="4" end="4"/>
                                            </p:txEl>
                                          </p:spTgt>
                                        </p:tgtEl>
                                      </p:cBhvr>
                                    </p:animEffect>
                                    <p:anim calcmode="lin" valueType="num">
                                      <p:cBhvr>
                                        <p:cTn id="15" dur="1000" fill="hold"/>
                                        <p:tgtEl>
                                          <p:spTgt spid="3993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99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7BE9A926-8F33-5E4A-ABDC-AA840CB21DA1}"/>
              </a:ext>
            </a:extLst>
          </p:cNvPr>
          <p:cNvSpPr>
            <a:spLocks noGrp="1" noChangeArrowheads="1"/>
          </p:cNvSpPr>
          <p:nvPr>
            <p:ph type="title"/>
          </p:nvPr>
        </p:nvSpPr>
        <p:spPr>
          <a:solidFill>
            <a:schemeClr val="bg2"/>
          </a:solidFill>
          <a:ln>
            <a:solidFill>
              <a:schemeClr val="tx1"/>
            </a:solidFill>
            <a:miter lim="800000"/>
            <a:headEnd/>
            <a:tailEnd/>
          </a:ln>
        </p:spPr>
        <p:txBody>
          <a:bodyPr/>
          <a:lstStyle/>
          <a:p>
            <a:pPr eaLnBrk="1" hangingPunct="1">
              <a:defRPr/>
            </a:pPr>
            <a:r>
              <a:rPr lang="en-US" altLang="en-US">
                <a:solidFill>
                  <a:srgbClr val="FFFF99"/>
                </a:solidFill>
                <a:latin typeface="Comic Sans MS" panose="030F0702030302020204" pitchFamily="66" charset="0"/>
              </a:rPr>
              <a:t>Trials of Abraham</a:t>
            </a:r>
          </a:p>
        </p:txBody>
      </p:sp>
      <p:sp>
        <p:nvSpPr>
          <p:cNvPr id="40963" name="Rectangle 3">
            <a:extLst>
              <a:ext uri="{FF2B5EF4-FFF2-40B4-BE49-F238E27FC236}">
                <a16:creationId xmlns:a16="http://schemas.microsoft.com/office/drawing/2014/main" id="{1DF2D8B2-89F3-8528-E939-6134A1868654}"/>
              </a:ext>
            </a:extLst>
          </p:cNvPr>
          <p:cNvSpPr>
            <a:spLocks noGrp="1" noChangeArrowheads="1"/>
          </p:cNvSpPr>
          <p:nvPr>
            <p:ph type="body" idx="1"/>
          </p:nvPr>
        </p:nvSpPr>
        <p:spPr>
          <a:xfrm>
            <a:off x="457200" y="1752600"/>
            <a:ext cx="8229600" cy="4530725"/>
          </a:xfrm>
        </p:spPr>
        <p:txBody>
          <a:bodyPr/>
          <a:lstStyle/>
          <a:p>
            <a:pPr eaLnBrk="1" hangingPunct="1">
              <a:defRPr/>
            </a:pPr>
            <a:r>
              <a:rPr lang="en-US" altLang="en-US" sz="2800">
                <a:latin typeface="Comic Sans MS" panose="030F0702030302020204" pitchFamily="66" charset="0"/>
              </a:rPr>
              <a:t>Left home to go to an unknown place (12:1-5)</a:t>
            </a:r>
          </a:p>
          <a:p>
            <a:pPr eaLnBrk="1" hangingPunct="1">
              <a:defRPr/>
            </a:pPr>
            <a:r>
              <a:rPr lang="en-US" altLang="en-US" sz="2800">
                <a:latin typeface="Comic Sans MS" panose="030F0702030302020204" pitchFamily="66" charset="0"/>
              </a:rPr>
              <a:t>Occupy an occupied land (12:6)</a:t>
            </a:r>
          </a:p>
          <a:p>
            <a:pPr eaLnBrk="1" hangingPunct="1">
              <a:defRPr/>
            </a:pPr>
            <a:r>
              <a:rPr lang="en-US" altLang="en-US" sz="2800">
                <a:latin typeface="Comic Sans MS" panose="030F0702030302020204" pitchFamily="66" charset="0"/>
              </a:rPr>
              <a:t>Famine just as he entered the land (12:10)</a:t>
            </a:r>
          </a:p>
          <a:p>
            <a:pPr eaLnBrk="1" hangingPunct="1">
              <a:defRPr/>
            </a:pPr>
            <a:r>
              <a:rPr lang="en-US" altLang="en-US" sz="2800">
                <a:latin typeface="Comic Sans MS" panose="030F0702030302020204" pitchFamily="66" charset="0"/>
              </a:rPr>
              <a:t>Went to Egypt – wanted his wife (12:11-20)</a:t>
            </a:r>
          </a:p>
          <a:p>
            <a:pPr eaLnBrk="1" hangingPunct="1">
              <a:defRPr/>
            </a:pPr>
            <a:r>
              <a:rPr lang="en-US" altLang="en-US" sz="2800">
                <a:latin typeface="Comic Sans MS" panose="030F0702030302020204" pitchFamily="66" charset="0"/>
              </a:rPr>
              <a:t>Strife within family / God’s people (13)</a:t>
            </a:r>
          </a:p>
          <a:p>
            <a:pPr eaLnBrk="1" hangingPunct="1">
              <a:defRPr/>
            </a:pPr>
            <a:r>
              <a:rPr lang="en-US" altLang="en-US" sz="2800">
                <a:latin typeface="Comic Sans MS" panose="030F0702030302020204" pitchFamily="66" charset="0"/>
              </a:rPr>
              <a:t>Fight a war – caused by others (14)</a:t>
            </a:r>
          </a:p>
          <a:p>
            <a:pPr eaLnBrk="1" hangingPunct="1">
              <a:defRPr/>
            </a:pPr>
            <a:r>
              <a:rPr lang="en-US" altLang="en-US" sz="2800">
                <a:latin typeface="Comic Sans MS" panose="030F0702030302020204" pitchFamily="66" charset="0"/>
              </a:rPr>
              <a:t>Must send his own son away (21)</a:t>
            </a:r>
          </a:p>
          <a:p>
            <a:pPr eaLnBrk="1" hangingPunct="1">
              <a:defRPr/>
            </a:pPr>
            <a:r>
              <a:rPr lang="en-US" altLang="en-US" sz="2800">
                <a:latin typeface="Comic Sans MS" panose="030F0702030302020204" pitchFamily="66" charset="0"/>
              </a:rPr>
              <a:t>Asked to kill his son Isaac (22)</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 calcmode="lin" valueType="num">
                                      <p:cBhvr>
                                        <p:cTn id="7" dur="1000" fill="hold"/>
                                        <p:tgtEl>
                                          <p:spTgt spid="4096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096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096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0963">
                                            <p:txEl>
                                              <p:pRg st="1" end="1"/>
                                            </p:txEl>
                                          </p:spTgt>
                                        </p:tgtEl>
                                        <p:attrNameLst>
                                          <p:attrName>style.visibility</p:attrName>
                                        </p:attrNameLst>
                                      </p:cBhvr>
                                      <p:to>
                                        <p:strVal val="visible"/>
                                      </p:to>
                                    </p:set>
                                    <p:anim calcmode="lin" valueType="num">
                                      <p:cBhvr>
                                        <p:cTn id="14" dur="1000" fill="hold"/>
                                        <p:tgtEl>
                                          <p:spTgt spid="4096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096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096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0963">
                                            <p:txEl>
                                              <p:pRg st="2" end="2"/>
                                            </p:txEl>
                                          </p:spTgt>
                                        </p:tgtEl>
                                        <p:attrNameLst>
                                          <p:attrName>style.visibility</p:attrName>
                                        </p:attrNameLst>
                                      </p:cBhvr>
                                      <p:to>
                                        <p:strVal val="visible"/>
                                      </p:to>
                                    </p:set>
                                    <p:anim calcmode="lin" valueType="num">
                                      <p:cBhvr>
                                        <p:cTn id="21" dur="1000" fill="hold"/>
                                        <p:tgtEl>
                                          <p:spTgt spid="4096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096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096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0963">
                                            <p:txEl>
                                              <p:pRg st="3" end="3"/>
                                            </p:txEl>
                                          </p:spTgt>
                                        </p:tgtEl>
                                        <p:attrNameLst>
                                          <p:attrName>style.visibility</p:attrName>
                                        </p:attrNameLst>
                                      </p:cBhvr>
                                      <p:to>
                                        <p:strVal val="visible"/>
                                      </p:to>
                                    </p:set>
                                    <p:anim calcmode="lin" valueType="num">
                                      <p:cBhvr>
                                        <p:cTn id="28" dur="1000" fill="hold"/>
                                        <p:tgtEl>
                                          <p:spTgt spid="4096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096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0963">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0963">
                                            <p:txEl>
                                              <p:pRg st="4" end="4"/>
                                            </p:txEl>
                                          </p:spTgt>
                                        </p:tgtEl>
                                        <p:attrNameLst>
                                          <p:attrName>style.visibility</p:attrName>
                                        </p:attrNameLst>
                                      </p:cBhvr>
                                      <p:to>
                                        <p:strVal val="visible"/>
                                      </p:to>
                                    </p:set>
                                    <p:anim calcmode="lin" valueType="num">
                                      <p:cBhvr>
                                        <p:cTn id="35" dur="1000" fill="hold"/>
                                        <p:tgtEl>
                                          <p:spTgt spid="4096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096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0963">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0963">
                                            <p:txEl>
                                              <p:pRg st="5" end="5"/>
                                            </p:txEl>
                                          </p:spTgt>
                                        </p:tgtEl>
                                        <p:attrNameLst>
                                          <p:attrName>style.visibility</p:attrName>
                                        </p:attrNameLst>
                                      </p:cBhvr>
                                      <p:to>
                                        <p:strVal val="visible"/>
                                      </p:to>
                                    </p:set>
                                    <p:anim calcmode="lin" valueType="num">
                                      <p:cBhvr>
                                        <p:cTn id="42" dur="1000" fill="hold"/>
                                        <p:tgtEl>
                                          <p:spTgt spid="4096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096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0963">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0963">
                                            <p:txEl>
                                              <p:pRg st="6" end="6"/>
                                            </p:txEl>
                                          </p:spTgt>
                                        </p:tgtEl>
                                        <p:attrNameLst>
                                          <p:attrName>style.visibility</p:attrName>
                                        </p:attrNameLst>
                                      </p:cBhvr>
                                      <p:to>
                                        <p:strVal val="visible"/>
                                      </p:to>
                                    </p:set>
                                    <p:anim calcmode="lin" valueType="num">
                                      <p:cBhvr>
                                        <p:cTn id="49" dur="1000" fill="hold"/>
                                        <p:tgtEl>
                                          <p:spTgt spid="4096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4096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40963">
                                            <p:txEl>
                                              <p:pRg st="6" end="6"/>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40963">
                                            <p:txEl>
                                              <p:pRg st="7" end="7"/>
                                            </p:txEl>
                                          </p:spTgt>
                                        </p:tgtEl>
                                        <p:attrNameLst>
                                          <p:attrName>style.visibility</p:attrName>
                                        </p:attrNameLst>
                                      </p:cBhvr>
                                      <p:to>
                                        <p:strVal val="visible"/>
                                      </p:to>
                                    </p:set>
                                    <p:anim calcmode="lin" valueType="num">
                                      <p:cBhvr>
                                        <p:cTn id="56" dur="1000" fill="hold"/>
                                        <p:tgtEl>
                                          <p:spTgt spid="4096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4096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409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a:extLst>
              <a:ext uri="{FF2B5EF4-FFF2-40B4-BE49-F238E27FC236}">
                <a16:creationId xmlns:a16="http://schemas.microsoft.com/office/drawing/2014/main" id="{0CA29919-E4DF-93FC-DE72-F4DBCD967271}"/>
              </a:ext>
            </a:extLst>
          </p:cNvPr>
          <p:cNvSpPr>
            <a:spLocks noChangeArrowheads="1"/>
          </p:cNvSpPr>
          <p:nvPr/>
        </p:nvSpPr>
        <p:spPr bwMode="auto">
          <a:xfrm>
            <a:off x="914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 Abraham’s Example</a:t>
            </a:r>
          </a:p>
        </p:txBody>
      </p:sp>
      <p:sp>
        <p:nvSpPr>
          <p:cNvPr id="41987" name="Text Box 3">
            <a:extLst>
              <a:ext uri="{FF2B5EF4-FFF2-40B4-BE49-F238E27FC236}">
                <a16:creationId xmlns:a16="http://schemas.microsoft.com/office/drawing/2014/main" id="{40AC60CC-A25A-C883-894B-B65417E832B9}"/>
              </a:ext>
            </a:extLst>
          </p:cNvPr>
          <p:cNvSpPr txBox="1">
            <a:spLocks noChangeArrowheads="1"/>
          </p:cNvSpPr>
          <p:nvPr/>
        </p:nvSpPr>
        <p:spPr bwMode="auto">
          <a:xfrm>
            <a:off x="838200" y="1676400"/>
            <a:ext cx="8077200" cy="5006975"/>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A. </a:t>
            </a:r>
            <a:r>
              <a:rPr lang="en-US" altLang="en-US" u="sng">
                <a:solidFill>
                  <a:srgbClr val="FFFF99"/>
                </a:solidFill>
                <a:effectLst>
                  <a:outerShdw blurRad="38100" dist="38100" dir="2700000" algn="tl">
                    <a:srgbClr val="000000"/>
                  </a:outerShdw>
                </a:effectLst>
                <a:latin typeface="Comic Sans MS" panose="030F0702030302020204" pitchFamily="66" charset="0"/>
              </a:rPr>
              <a:t>Feared God</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B. </a:t>
            </a:r>
            <a:r>
              <a:rPr lang="en-US" altLang="en-US" u="sng">
                <a:solidFill>
                  <a:srgbClr val="FFFF99"/>
                </a:solidFill>
                <a:effectLst>
                  <a:outerShdw blurRad="38100" dist="38100" dir="2700000" algn="tl">
                    <a:srgbClr val="000000"/>
                  </a:outerShdw>
                </a:effectLst>
                <a:latin typeface="Comic Sans MS" panose="030F0702030302020204" pitchFamily="66" charset="0"/>
              </a:rPr>
              <a:t>Believed the promise</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C. </a:t>
            </a:r>
            <a:r>
              <a:rPr lang="en-US" altLang="en-US" u="sng">
                <a:solidFill>
                  <a:srgbClr val="FFFF99"/>
                </a:solidFill>
                <a:effectLst>
                  <a:outerShdw blurRad="38100" dist="38100" dir="2700000" algn="tl">
                    <a:srgbClr val="000000"/>
                  </a:outerShdw>
                </a:effectLst>
                <a:latin typeface="Comic Sans MS" panose="030F0702030302020204" pitchFamily="66" charset="0"/>
              </a:rPr>
              <a:t>Endured trials</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D. </a:t>
            </a:r>
            <a:r>
              <a:rPr lang="en-US" altLang="en-US" u="sng">
                <a:solidFill>
                  <a:srgbClr val="FFFF99"/>
                </a:solidFill>
                <a:effectLst>
                  <a:outerShdw blurRad="38100" dist="38100" dir="2700000" algn="tl">
                    <a:srgbClr val="000000"/>
                  </a:outerShdw>
                </a:effectLst>
                <a:latin typeface="Comic Sans MS" panose="030F0702030302020204" pitchFamily="66" charset="0"/>
              </a:rPr>
              <a:t>Obeyed commands</a:t>
            </a:r>
            <a:endParaRPr lang="en-US" altLang="en-US">
              <a:solidFill>
                <a:srgbClr val="FFFF99"/>
              </a:solidFill>
              <a:effectLst>
                <a:outerShdw blurRad="38100" dist="38100" dir="2700000" algn="tl">
                  <a:srgbClr val="000000"/>
                </a:outerShdw>
              </a:effectLst>
              <a:latin typeface="Comic Sans MS" panose="030F0702030302020204" pitchFamily="66" charset="0"/>
            </a:endParaRPr>
          </a:p>
          <a:p>
            <a:pPr>
              <a:lnSpc>
                <a:spcPct val="80000"/>
              </a:lnSpc>
              <a:spcBef>
                <a:spcPct val="50000"/>
              </a:spcBef>
              <a:defRPr/>
            </a:pPr>
            <a:r>
              <a:rPr lang="en-US" altLang="en-US" i="1">
                <a:effectLst>
                  <a:outerShdw blurRad="38100" dist="38100" dir="2700000" algn="tl">
                    <a:srgbClr val="000000"/>
                  </a:outerShdw>
                </a:effectLst>
                <a:latin typeface="Comic Sans MS" panose="030F0702030302020204" pitchFamily="66" charset="0"/>
              </a:rPr>
              <a:t>	1. Told to go – went (Gen. 12:1-4; Heb. 11:8)</a:t>
            </a:r>
          </a:p>
          <a:p>
            <a:pPr>
              <a:lnSpc>
                <a:spcPct val="80000"/>
              </a:lnSpc>
              <a:spcBef>
                <a:spcPct val="50000"/>
              </a:spcBef>
              <a:defRPr/>
            </a:pPr>
            <a:r>
              <a:rPr lang="en-US" altLang="en-US" i="1">
                <a:effectLst>
                  <a:outerShdw blurRad="38100" dist="38100" dir="2700000" algn="tl">
                    <a:srgbClr val="000000"/>
                  </a:outerShdw>
                </a:effectLst>
                <a:latin typeface="Comic Sans MS" panose="030F0702030302020204" pitchFamily="66" charset="0"/>
              </a:rPr>
              <a:t>	2. Told to kill – tried (Gen. 22:10-12; Heb. 1			1:17)</a:t>
            </a:r>
          </a:p>
          <a:p>
            <a:pPr>
              <a:lnSpc>
                <a:spcPct val="80000"/>
              </a:lnSpc>
              <a:spcBef>
                <a:spcPct val="50000"/>
              </a:spcBef>
              <a:defRPr/>
            </a:pPr>
            <a:r>
              <a:rPr lang="en-US" altLang="en-US" i="1">
                <a:effectLst>
                  <a:outerShdw blurRad="38100" dist="38100" dir="2700000" algn="tl">
                    <a:srgbClr val="000000"/>
                  </a:outerShdw>
                </a:effectLst>
                <a:latin typeface="Comic Sans MS" panose="030F0702030302020204" pitchFamily="66" charset="0"/>
              </a:rPr>
              <a:t>	3. Told to be circum. – was (Gen. 17)</a:t>
            </a:r>
          </a:p>
          <a:p>
            <a:pPr>
              <a:lnSpc>
                <a:spcPct val="80000"/>
              </a:lnSpc>
              <a:spcBef>
                <a:spcPct val="50000"/>
              </a:spcBef>
              <a:defRPr/>
            </a:pPr>
            <a:r>
              <a:rPr lang="en-US" altLang="en-US" i="1">
                <a:effectLst>
                  <a:outerShdw blurRad="38100" dist="38100" dir="2700000" algn="tl">
                    <a:srgbClr val="000000"/>
                  </a:outerShdw>
                </a:effectLst>
                <a:latin typeface="Comic Sans MS" panose="030F0702030302020204" pitchFamily="66" charset="0"/>
              </a:rPr>
              <a:t>	4. Without question, doubt, or excuse!</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1987">
                                            <p:txEl>
                                              <p:pRg st="4" end="4"/>
                                            </p:txEl>
                                          </p:spTgt>
                                        </p:tgtEl>
                                        <p:attrNameLst>
                                          <p:attrName>style.visibility</p:attrName>
                                        </p:attrNameLst>
                                      </p:cBhvr>
                                      <p:to>
                                        <p:strVal val="visible"/>
                                      </p:to>
                                    </p:set>
                                    <p:animEffect transition="in" filter="fade">
                                      <p:cBhvr>
                                        <p:cTn id="7" dur="1000"/>
                                        <p:tgtEl>
                                          <p:spTgt spid="41987">
                                            <p:txEl>
                                              <p:pRg st="4" end="4"/>
                                            </p:txEl>
                                          </p:spTgt>
                                        </p:tgtEl>
                                      </p:cBhvr>
                                    </p:animEffect>
                                    <p:anim calcmode="lin" valueType="num">
                                      <p:cBhvr>
                                        <p:cTn id="8" dur="1000" fill="hold"/>
                                        <p:tgtEl>
                                          <p:spTgt spid="41987">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198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1987">
                                            <p:txEl>
                                              <p:pRg st="5" end="5"/>
                                            </p:txEl>
                                          </p:spTgt>
                                        </p:tgtEl>
                                        <p:attrNameLst>
                                          <p:attrName>style.visibility</p:attrName>
                                        </p:attrNameLst>
                                      </p:cBhvr>
                                      <p:to>
                                        <p:strVal val="visible"/>
                                      </p:to>
                                    </p:set>
                                    <p:animEffect transition="in" filter="fade">
                                      <p:cBhvr>
                                        <p:cTn id="14" dur="1000"/>
                                        <p:tgtEl>
                                          <p:spTgt spid="41987">
                                            <p:txEl>
                                              <p:pRg st="5" end="5"/>
                                            </p:txEl>
                                          </p:spTgt>
                                        </p:tgtEl>
                                      </p:cBhvr>
                                    </p:animEffect>
                                    <p:anim calcmode="lin" valueType="num">
                                      <p:cBhvr>
                                        <p:cTn id="15" dur="1000" fill="hold"/>
                                        <p:tgtEl>
                                          <p:spTgt spid="41987">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198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1987">
                                            <p:txEl>
                                              <p:pRg st="6" end="6"/>
                                            </p:txEl>
                                          </p:spTgt>
                                        </p:tgtEl>
                                        <p:attrNameLst>
                                          <p:attrName>style.visibility</p:attrName>
                                        </p:attrNameLst>
                                      </p:cBhvr>
                                      <p:to>
                                        <p:strVal val="visible"/>
                                      </p:to>
                                    </p:set>
                                    <p:animEffect transition="in" filter="fade">
                                      <p:cBhvr>
                                        <p:cTn id="21" dur="1000"/>
                                        <p:tgtEl>
                                          <p:spTgt spid="41987">
                                            <p:txEl>
                                              <p:pRg st="6" end="6"/>
                                            </p:txEl>
                                          </p:spTgt>
                                        </p:tgtEl>
                                      </p:cBhvr>
                                    </p:animEffect>
                                    <p:anim calcmode="lin" valueType="num">
                                      <p:cBhvr>
                                        <p:cTn id="22" dur="1000" fill="hold"/>
                                        <p:tgtEl>
                                          <p:spTgt spid="41987">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198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41987">
                                            <p:txEl>
                                              <p:pRg st="7" end="7"/>
                                            </p:txEl>
                                          </p:spTgt>
                                        </p:tgtEl>
                                        <p:attrNameLst>
                                          <p:attrName>style.visibility</p:attrName>
                                        </p:attrNameLst>
                                      </p:cBhvr>
                                      <p:to>
                                        <p:strVal val="visible"/>
                                      </p:to>
                                    </p:set>
                                    <p:animEffect transition="in" filter="fade">
                                      <p:cBhvr>
                                        <p:cTn id="28" dur="1000"/>
                                        <p:tgtEl>
                                          <p:spTgt spid="41987">
                                            <p:txEl>
                                              <p:pRg st="7" end="7"/>
                                            </p:txEl>
                                          </p:spTgt>
                                        </p:tgtEl>
                                      </p:cBhvr>
                                    </p:animEffect>
                                    <p:anim calcmode="lin" valueType="num">
                                      <p:cBhvr>
                                        <p:cTn id="29" dur="1000" fill="hold"/>
                                        <p:tgtEl>
                                          <p:spTgt spid="41987">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198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a:extLst>
              <a:ext uri="{FF2B5EF4-FFF2-40B4-BE49-F238E27FC236}">
                <a16:creationId xmlns:a16="http://schemas.microsoft.com/office/drawing/2014/main" id="{300BB029-2F2D-183D-0912-BDC8BC253AE2}"/>
              </a:ext>
            </a:extLst>
          </p:cNvPr>
          <p:cNvSpPr>
            <a:spLocks noChangeArrowheads="1"/>
          </p:cNvSpPr>
          <p:nvPr/>
        </p:nvSpPr>
        <p:spPr bwMode="auto">
          <a:xfrm>
            <a:off x="914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 Abraham’s Example</a:t>
            </a:r>
          </a:p>
        </p:txBody>
      </p:sp>
      <p:sp>
        <p:nvSpPr>
          <p:cNvPr id="43011" name="Text Box 3">
            <a:extLst>
              <a:ext uri="{FF2B5EF4-FFF2-40B4-BE49-F238E27FC236}">
                <a16:creationId xmlns:a16="http://schemas.microsoft.com/office/drawing/2014/main" id="{1516A184-F37A-56FF-6449-7D50A64B3312}"/>
              </a:ext>
            </a:extLst>
          </p:cNvPr>
          <p:cNvSpPr txBox="1">
            <a:spLocks noChangeArrowheads="1"/>
          </p:cNvSpPr>
          <p:nvPr/>
        </p:nvSpPr>
        <p:spPr bwMode="auto">
          <a:xfrm>
            <a:off x="838200" y="1676400"/>
            <a:ext cx="8077200" cy="5008563"/>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A. </a:t>
            </a:r>
            <a:r>
              <a:rPr lang="en-US" altLang="en-US" u="sng">
                <a:solidFill>
                  <a:srgbClr val="FFFF99"/>
                </a:solidFill>
                <a:effectLst>
                  <a:outerShdw blurRad="38100" dist="38100" dir="2700000" algn="tl">
                    <a:srgbClr val="000000"/>
                  </a:outerShdw>
                </a:effectLst>
                <a:latin typeface="Comic Sans MS" panose="030F0702030302020204" pitchFamily="66" charset="0"/>
              </a:rPr>
              <a:t>Feared God</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B. </a:t>
            </a:r>
            <a:r>
              <a:rPr lang="en-US" altLang="en-US" u="sng">
                <a:solidFill>
                  <a:srgbClr val="FFFF99"/>
                </a:solidFill>
                <a:effectLst>
                  <a:outerShdw blurRad="38100" dist="38100" dir="2700000" algn="tl">
                    <a:srgbClr val="000000"/>
                  </a:outerShdw>
                </a:effectLst>
                <a:latin typeface="Comic Sans MS" panose="030F0702030302020204" pitchFamily="66" charset="0"/>
              </a:rPr>
              <a:t>Believed the promise</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C. </a:t>
            </a:r>
            <a:r>
              <a:rPr lang="en-US" altLang="en-US" u="sng">
                <a:solidFill>
                  <a:srgbClr val="FFFF99"/>
                </a:solidFill>
                <a:effectLst>
                  <a:outerShdw blurRad="38100" dist="38100" dir="2700000" algn="tl">
                    <a:srgbClr val="000000"/>
                  </a:outerShdw>
                </a:effectLst>
                <a:latin typeface="Comic Sans MS" panose="030F0702030302020204" pitchFamily="66" charset="0"/>
              </a:rPr>
              <a:t>Endured trials</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D. </a:t>
            </a:r>
            <a:r>
              <a:rPr lang="en-US" altLang="en-US" u="sng">
                <a:solidFill>
                  <a:srgbClr val="FFFF99"/>
                </a:solidFill>
                <a:effectLst>
                  <a:outerShdw blurRad="38100" dist="38100" dir="2700000" algn="tl">
                    <a:srgbClr val="000000"/>
                  </a:outerShdw>
                </a:effectLst>
                <a:latin typeface="Comic Sans MS" panose="030F0702030302020204" pitchFamily="66" charset="0"/>
              </a:rPr>
              <a:t>Obeyed commands</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E. </a:t>
            </a:r>
            <a:r>
              <a:rPr lang="en-US" altLang="en-US" u="sng">
                <a:solidFill>
                  <a:srgbClr val="FFFF99"/>
                </a:solidFill>
                <a:effectLst>
                  <a:outerShdw blurRad="38100" dist="38100" dir="2700000" algn="tl">
                    <a:srgbClr val="000000"/>
                  </a:outerShdw>
                </a:effectLst>
                <a:latin typeface="Comic Sans MS" panose="030F0702030302020204" pitchFamily="66" charset="0"/>
              </a:rPr>
              <a:t>Overcame his background</a:t>
            </a:r>
            <a:endParaRPr lang="en-US" altLang="en-US">
              <a:solidFill>
                <a:srgbClr val="FFFF99"/>
              </a:solidFill>
              <a:effectLst>
                <a:outerShdw blurRad="38100" dist="38100" dir="2700000" algn="tl">
                  <a:srgbClr val="000000"/>
                </a:outerShdw>
              </a:effectLst>
              <a:latin typeface="Comic Sans MS" panose="030F0702030302020204" pitchFamily="66" charset="0"/>
            </a:endParaRP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1. Father Terah – in idolatry (Josh. 24:2)</a:t>
            </a: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2. Pagan – background – low and sinful</a:t>
            </a:r>
          </a:p>
          <a:p>
            <a:pPr>
              <a:spcBef>
                <a:spcPct val="50000"/>
              </a:spcBef>
              <a:defRPr/>
            </a:pPr>
            <a:r>
              <a:rPr lang="en-US" altLang="en-US" i="1">
                <a:effectLst>
                  <a:outerShdw blurRad="38100" dist="38100" dir="2700000" algn="tl">
                    <a:srgbClr val="000000"/>
                  </a:outerShdw>
                </a:effectLst>
                <a:latin typeface="Comic Sans MS" panose="030F0702030302020204" pitchFamily="66" charset="0"/>
              </a:rPr>
              <a:t>	3. Still became great example of faith</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3011">
                                            <p:txEl>
                                              <p:pRg st="5" end="5"/>
                                            </p:txEl>
                                          </p:spTgt>
                                        </p:tgtEl>
                                        <p:attrNameLst>
                                          <p:attrName>style.visibility</p:attrName>
                                        </p:attrNameLst>
                                      </p:cBhvr>
                                      <p:to>
                                        <p:strVal val="visible"/>
                                      </p:to>
                                    </p:set>
                                    <p:animEffect transition="in" filter="fade">
                                      <p:cBhvr>
                                        <p:cTn id="7" dur="1000"/>
                                        <p:tgtEl>
                                          <p:spTgt spid="43011">
                                            <p:txEl>
                                              <p:pRg st="5" end="5"/>
                                            </p:txEl>
                                          </p:spTgt>
                                        </p:tgtEl>
                                      </p:cBhvr>
                                    </p:animEffect>
                                    <p:anim calcmode="lin" valueType="num">
                                      <p:cBhvr>
                                        <p:cTn id="8" dur="1000" fill="hold"/>
                                        <p:tgtEl>
                                          <p:spTgt spid="43011">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30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3011">
                                            <p:txEl>
                                              <p:pRg st="6" end="6"/>
                                            </p:txEl>
                                          </p:spTgt>
                                        </p:tgtEl>
                                        <p:attrNameLst>
                                          <p:attrName>style.visibility</p:attrName>
                                        </p:attrNameLst>
                                      </p:cBhvr>
                                      <p:to>
                                        <p:strVal val="visible"/>
                                      </p:to>
                                    </p:set>
                                    <p:animEffect transition="in" filter="fade">
                                      <p:cBhvr>
                                        <p:cTn id="14" dur="1000"/>
                                        <p:tgtEl>
                                          <p:spTgt spid="43011">
                                            <p:txEl>
                                              <p:pRg st="6" end="6"/>
                                            </p:txEl>
                                          </p:spTgt>
                                        </p:tgtEl>
                                      </p:cBhvr>
                                    </p:animEffect>
                                    <p:anim calcmode="lin" valueType="num">
                                      <p:cBhvr>
                                        <p:cTn id="15" dur="1000" fill="hold"/>
                                        <p:tgtEl>
                                          <p:spTgt spid="43011">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301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3011">
                                            <p:txEl>
                                              <p:pRg st="7" end="7"/>
                                            </p:txEl>
                                          </p:spTgt>
                                        </p:tgtEl>
                                        <p:attrNameLst>
                                          <p:attrName>style.visibility</p:attrName>
                                        </p:attrNameLst>
                                      </p:cBhvr>
                                      <p:to>
                                        <p:strVal val="visible"/>
                                      </p:to>
                                    </p:set>
                                    <p:animEffect transition="in" filter="fade">
                                      <p:cBhvr>
                                        <p:cTn id="21" dur="1000"/>
                                        <p:tgtEl>
                                          <p:spTgt spid="43011">
                                            <p:txEl>
                                              <p:pRg st="7" end="7"/>
                                            </p:txEl>
                                          </p:spTgt>
                                        </p:tgtEl>
                                      </p:cBhvr>
                                    </p:animEffect>
                                    <p:anim calcmode="lin" valueType="num">
                                      <p:cBhvr>
                                        <p:cTn id="22" dur="1000" fill="hold"/>
                                        <p:tgtEl>
                                          <p:spTgt spid="43011">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3011">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a:extLst>
              <a:ext uri="{FF2B5EF4-FFF2-40B4-BE49-F238E27FC236}">
                <a16:creationId xmlns:a16="http://schemas.microsoft.com/office/drawing/2014/main" id="{E20602C8-5B95-D7D0-1108-A645DA5B482C}"/>
              </a:ext>
            </a:extLst>
          </p:cNvPr>
          <p:cNvSpPr>
            <a:spLocks noChangeArrowheads="1"/>
          </p:cNvSpPr>
          <p:nvPr/>
        </p:nvSpPr>
        <p:spPr bwMode="auto">
          <a:xfrm>
            <a:off x="914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 Abraham’s Example</a:t>
            </a:r>
          </a:p>
        </p:txBody>
      </p:sp>
      <p:sp>
        <p:nvSpPr>
          <p:cNvPr id="44035" name="Text Box 3">
            <a:extLst>
              <a:ext uri="{FF2B5EF4-FFF2-40B4-BE49-F238E27FC236}">
                <a16:creationId xmlns:a16="http://schemas.microsoft.com/office/drawing/2014/main" id="{4AAE4BC4-B980-13C0-A660-D0470B30CA6C}"/>
              </a:ext>
            </a:extLst>
          </p:cNvPr>
          <p:cNvSpPr txBox="1">
            <a:spLocks noChangeArrowheads="1"/>
          </p:cNvSpPr>
          <p:nvPr/>
        </p:nvSpPr>
        <p:spPr bwMode="auto">
          <a:xfrm>
            <a:off x="838200" y="1676400"/>
            <a:ext cx="8077200" cy="3725863"/>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A. </a:t>
            </a:r>
            <a:r>
              <a:rPr lang="en-US" altLang="en-US" u="sng">
                <a:solidFill>
                  <a:srgbClr val="FFFF99"/>
                </a:solidFill>
                <a:effectLst>
                  <a:outerShdw blurRad="38100" dist="38100" dir="2700000" algn="tl">
                    <a:srgbClr val="000000"/>
                  </a:outerShdw>
                </a:effectLst>
                <a:latin typeface="Comic Sans MS" panose="030F0702030302020204" pitchFamily="66" charset="0"/>
              </a:rPr>
              <a:t>Feared God</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B. </a:t>
            </a:r>
            <a:r>
              <a:rPr lang="en-US" altLang="en-US" u="sng">
                <a:solidFill>
                  <a:srgbClr val="FFFF99"/>
                </a:solidFill>
                <a:effectLst>
                  <a:outerShdw blurRad="38100" dist="38100" dir="2700000" algn="tl">
                    <a:srgbClr val="000000"/>
                  </a:outerShdw>
                </a:effectLst>
                <a:latin typeface="Comic Sans MS" panose="030F0702030302020204" pitchFamily="66" charset="0"/>
              </a:rPr>
              <a:t>Believed the promise</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C. </a:t>
            </a:r>
            <a:r>
              <a:rPr lang="en-US" altLang="en-US" u="sng">
                <a:solidFill>
                  <a:srgbClr val="FFFF99"/>
                </a:solidFill>
                <a:effectLst>
                  <a:outerShdw blurRad="38100" dist="38100" dir="2700000" algn="tl">
                    <a:srgbClr val="000000"/>
                  </a:outerShdw>
                </a:effectLst>
                <a:latin typeface="Comic Sans MS" panose="030F0702030302020204" pitchFamily="66" charset="0"/>
              </a:rPr>
              <a:t>Endured trials</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D. </a:t>
            </a:r>
            <a:r>
              <a:rPr lang="en-US" altLang="en-US" u="sng">
                <a:solidFill>
                  <a:srgbClr val="FFFF99"/>
                </a:solidFill>
                <a:effectLst>
                  <a:outerShdw blurRad="38100" dist="38100" dir="2700000" algn="tl">
                    <a:srgbClr val="000000"/>
                  </a:outerShdw>
                </a:effectLst>
                <a:latin typeface="Comic Sans MS" panose="030F0702030302020204" pitchFamily="66" charset="0"/>
              </a:rPr>
              <a:t>Obeyed commands</a:t>
            </a: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E. </a:t>
            </a:r>
            <a:r>
              <a:rPr lang="en-US" altLang="en-US" u="sng">
                <a:solidFill>
                  <a:srgbClr val="FFFF99"/>
                </a:solidFill>
                <a:effectLst>
                  <a:outerShdw blurRad="38100" dist="38100" dir="2700000" algn="tl">
                    <a:srgbClr val="000000"/>
                  </a:outerShdw>
                </a:effectLst>
                <a:latin typeface="Comic Sans MS" panose="030F0702030302020204" pitchFamily="66" charset="0"/>
              </a:rPr>
              <a:t>Overcame his background</a:t>
            </a:r>
            <a:endParaRPr lang="en-US" altLang="en-US">
              <a:solidFill>
                <a:srgbClr val="FFFF99"/>
              </a:solidFill>
              <a:effectLst>
                <a:outerShdw blurRad="38100" dist="38100" dir="2700000" algn="tl">
                  <a:srgbClr val="000000"/>
                </a:outerShdw>
              </a:effectLst>
              <a:latin typeface="Comic Sans MS" panose="030F0702030302020204" pitchFamily="66" charset="0"/>
            </a:endParaRPr>
          </a:p>
          <a:p>
            <a:pPr>
              <a:spcBef>
                <a:spcPct val="50000"/>
              </a:spcBef>
              <a:defRPr/>
            </a:pPr>
            <a:r>
              <a:rPr lang="en-US" altLang="en-US">
                <a:solidFill>
                  <a:srgbClr val="FFFF99"/>
                </a:solidFill>
                <a:effectLst>
                  <a:outerShdw blurRad="38100" dist="38100" dir="2700000" algn="tl">
                    <a:srgbClr val="000000"/>
                  </a:outerShdw>
                </a:effectLst>
                <a:latin typeface="Comic Sans MS" panose="030F0702030302020204" pitchFamily="66" charset="0"/>
              </a:rPr>
              <a:t>F. </a:t>
            </a:r>
            <a:r>
              <a:rPr lang="en-US" altLang="en-US" u="sng">
                <a:solidFill>
                  <a:srgbClr val="FFFF99"/>
                </a:solidFill>
                <a:effectLst>
                  <a:outerShdw blurRad="38100" dist="38100" dir="2700000" algn="tl">
                    <a:srgbClr val="000000"/>
                  </a:outerShdw>
                </a:effectLst>
                <a:latin typeface="Comic Sans MS" panose="030F0702030302020204" pitchFamily="66" charset="0"/>
              </a:rPr>
              <a:t>Strengthen his weakness</a:t>
            </a:r>
            <a:endParaRPr lang="en-US" altLang="en-US">
              <a:solidFill>
                <a:srgbClr val="FFFF99"/>
              </a:solidFill>
              <a:effectLst>
                <a:outerShdw blurRad="38100" dist="38100" dir="2700000" algn="tl">
                  <a:srgbClr val="000000"/>
                </a:outerShdw>
              </a:effectLst>
              <a:latin typeface="Comic Sans MS" panose="030F0702030302020204" pitchFamily="66" charset="0"/>
            </a:endParaRPr>
          </a:p>
        </p:txBody>
      </p:sp>
    </p:spTree>
  </p:cSld>
  <p:clrMapOvr>
    <a:masterClrMapping/>
  </p:clrMapOvr>
  <p:transition spd="slow">
    <p:diamon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AutoShape 4">
            <a:extLst>
              <a:ext uri="{FF2B5EF4-FFF2-40B4-BE49-F238E27FC236}">
                <a16:creationId xmlns:a16="http://schemas.microsoft.com/office/drawing/2014/main" id="{CD99ADA8-6273-AC74-67C7-91629E02B52C}"/>
              </a:ext>
            </a:extLst>
          </p:cNvPr>
          <p:cNvSpPr>
            <a:spLocks noChangeArrowheads="1"/>
          </p:cNvSpPr>
          <p:nvPr/>
        </p:nvSpPr>
        <p:spPr bwMode="auto">
          <a:xfrm>
            <a:off x="533400" y="304800"/>
            <a:ext cx="4114800" cy="6248400"/>
          </a:xfrm>
          <a:prstGeom prst="roundRect">
            <a:avLst>
              <a:gd name="adj" fmla="val 16667"/>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b="1" u="sng">
                <a:solidFill>
                  <a:srgbClr val="000000"/>
                </a:solidFill>
              </a:rPr>
              <a:t>Abraham Had</a:t>
            </a:r>
          </a:p>
          <a:p>
            <a:pPr algn="ctr"/>
            <a:r>
              <a:rPr lang="en-US" altLang="en-US" b="1" u="sng">
                <a:solidFill>
                  <a:srgbClr val="000000"/>
                </a:solidFill>
              </a:rPr>
              <a:t>Moments of Weakness</a:t>
            </a:r>
          </a:p>
          <a:p>
            <a:pPr algn="ctr"/>
            <a:endParaRPr lang="en-US" altLang="en-US" b="1">
              <a:solidFill>
                <a:srgbClr val="000000"/>
              </a:solidFill>
            </a:endParaRPr>
          </a:p>
          <a:p>
            <a:pPr algn="ctr"/>
            <a:endParaRPr lang="en-US" altLang="en-US" b="1">
              <a:solidFill>
                <a:srgbClr val="000000"/>
              </a:solidFill>
            </a:endParaRPr>
          </a:p>
          <a:p>
            <a:pPr algn="ctr"/>
            <a:r>
              <a:rPr lang="en-US" altLang="en-US" i="1">
                <a:solidFill>
                  <a:srgbClr val="000000"/>
                </a:solidFill>
              </a:rPr>
              <a:t>Thought might be</a:t>
            </a:r>
          </a:p>
          <a:p>
            <a:pPr algn="ctr"/>
            <a:r>
              <a:rPr lang="en-US" altLang="en-US" i="1">
                <a:solidFill>
                  <a:srgbClr val="000000"/>
                </a:solidFill>
              </a:rPr>
              <a:t>killed (12:12; 20:11)</a:t>
            </a:r>
          </a:p>
          <a:p>
            <a:pPr algn="ctr"/>
            <a:endParaRPr lang="en-US" altLang="en-US" i="1">
              <a:solidFill>
                <a:srgbClr val="000000"/>
              </a:solidFill>
            </a:endParaRPr>
          </a:p>
          <a:p>
            <a:pPr algn="ctr"/>
            <a:r>
              <a:rPr lang="en-US" altLang="en-US" i="1">
                <a:solidFill>
                  <a:srgbClr val="000000"/>
                </a:solidFill>
              </a:rPr>
              <a:t>Lied (12:13; 20:2)</a:t>
            </a:r>
          </a:p>
          <a:p>
            <a:pPr algn="ctr"/>
            <a:endParaRPr lang="en-US" altLang="en-US" i="1">
              <a:solidFill>
                <a:srgbClr val="000000"/>
              </a:solidFill>
            </a:endParaRPr>
          </a:p>
          <a:p>
            <a:pPr algn="ctr"/>
            <a:r>
              <a:rPr lang="en-US" altLang="en-US" i="1">
                <a:solidFill>
                  <a:srgbClr val="000000"/>
                </a:solidFill>
              </a:rPr>
              <a:t>Used Hagar (16)</a:t>
            </a:r>
          </a:p>
          <a:p>
            <a:pPr algn="ctr"/>
            <a:endParaRPr lang="en-US" altLang="en-US" i="1">
              <a:solidFill>
                <a:srgbClr val="000000"/>
              </a:solidFill>
            </a:endParaRPr>
          </a:p>
          <a:p>
            <a:pPr algn="ctr"/>
            <a:endParaRPr lang="en-US" altLang="en-US" i="1">
              <a:solidFill>
                <a:srgbClr val="000000"/>
              </a:solidFill>
            </a:endParaRPr>
          </a:p>
        </p:txBody>
      </p:sp>
      <p:sp>
        <p:nvSpPr>
          <p:cNvPr id="45061" name="AutoShape 5">
            <a:extLst>
              <a:ext uri="{FF2B5EF4-FFF2-40B4-BE49-F238E27FC236}">
                <a16:creationId xmlns:a16="http://schemas.microsoft.com/office/drawing/2014/main" id="{AD8006F3-C5C3-8883-3709-6168638B0743}"/>
              </a:ext>
            </a:extLst>
          </p:cNvPr>
          <p:cNvSpPr>
            <a:spLocks noChangeArrowheads="1"/>
          </p:cNvSpPr>
          <p:nvPr/>
        </p:nvSpPr>
        <p:spPr bwMode="auto">
          <a:xfrm>
            <a:off x="4876800" y="304800"/>
            <a:ext cx="3733800" cy="6248400"/>
          </a:xfrm>
          <a:prstGeom prst="roundRect">
            <a:avLst>
              <a:gd name="adj" fmla="val 16667"/>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tLang="en-US" b="1" u="sng">
              <a:solidFill>
                <a:srgbClr val="000000"/>
              </a:solidFill>
            </a:endParaRPr>
          </a:p>
          <a:p>
            <a:pPr algn="ctr"/>
            <a:r>
              <a:rPr lang="en-US" altLang="en-US" b="1" u="sng">
                <a:solidFill>
                  <a:srgbClr val="000000"/>
                </a:solidFill>
              </a:rPr>
              <a:t>Became Stronger</a:t>
            </a:r>
          </a:p>
          <a:p>
            <a:pPr algn="ctr"/>
            <a:endParaRPr lang="en-US" altLang="en-US" b="1">
              <a:solidFill>
                <a:srgbClr val="000000"/>
              </a:solidFill>
            </a:endParaRPr>
          </a:p>
          <a:p>
            <a:pPr algn="ctr"/>
            <a:endParaRPr lang="en-US" altLang="en-US" b="1">
              <a:solidFill>
                <a:srgbClr val="000000"/>
              </a:solidFill>
            </a:endParaRPr>
          </a:p>
          <a:p>
            <a:pPr algn="ctr"/>
            <a:r>
              <a:rPr lang="en-US" altLang="en-US" i="1">
                <a:solidFill>
                  <a:srgbClr val="000000"/>
                </a:solidFill>
              </a:rPr>
              <a:t>Strong enough that</a:t>
            </a:r>
          </a:p>
          <a:p>
            <a:pPr algn="ctr"/>
            <a:r>
              <a:rPr lang="en-US" altLang="en-US" i="1">
                <a:solidFill>
                  <a:srgbClr val="000000"/>
                </a:solidFill>
              </a:rPr>
              <a:t>he was willing to</a:t>
            </a:r>
          </a:p>
          <a:p>
            <a:pPr algn="ctr"/>
            <a:r>
              <a:rPr lang="en-US" altLang="en-US" i="1">
                <a:solidFill>
                  <a:srgbClr val="000000"/>
                </a:solidFill>
              </a:rPr>
              <a:t>sacrifice his own</a:t>
            </a:r>
          </a:p>
          <a:p>
            <a:pPr algn="ctr"/>
            <a:r>
              <a:rPr lang="en-US" altLang="en-US" i="1">
                <a:solidFill>
                  <a:srgbClr val="000000"/>
                </a:solidFill>
              </a:rPr>
              <a:t>son – at the command</a:t>
            </a:r>
          </a:p>
          <a:p>
            <a:pPr algn="ctr"/>
            <a:r>
              <a:rPr lang="en-US" altLang="en-US" i="1">
                <a:solidFill>
                  <a:srgbClr val="000000"/>
                </a:solidFill>
              </a:rPr>
              <a:t>of his God!</a:t>
            </a:r>
          </a:p>
          <a:p>
            <a:pPr algn="ctr"/>
            <a:endParaRPr lang="en-US" altLang="en-US" i="1">
              <a:solidFill>
                <a:srgbClr val="000000"/>
              </a:solidFill>
            </a:endParaRPr>
          </a:p>
          <a:p>
            <a:pPr algn="ctr"/>
            <a:r>
              <a:rPr lang="en-US" altLang="en-US" i="1">
                <a:solidFill>
                  <a:srgbClr val="000000"/>
                </a:solidFill>
              </a:rPr>
              <a:t>(Gen. 22)</a:t>
            </a:r>
          </a:p>
          <a:p>
            <a:pPr algn="ctr"/>
            <a:endParaRPr lang="en-US" altLang="en-US" i="1">
              <a:solidFill>
                <a:srgbClr val="000000"/>
              </a:solidFill>
            </a:endParaRPr>
          </a:p>
          <a:p>
            <a:pPr algn="ctr"/>
            <a:endParaRPr lang="en-US" altLang="en-US" i="1">
              <a:solidFill>
                <a:srgbClr val="000000"/>
              </a:solidFill>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5060">
                                            <p:txEl>
                                              <p:pRg st="4" end="4"/>
                                            </p:txEl>
                                          </p:spTgt>
                                        </p:tgtEl>
                                        <p:attrNameLst>
                                          <p:attrName>style.visibility</p:attrName>
                                        </p:attrNameLst>
                                      </p:cBhvr>
                                      <p:to>
                                        <p:strVal val="visible"/>
                                      </p:to>
                                    </p:set>
                                    <p:animEffect transition="in" filter="circle(in)">
                                      <p:cBhvr>
                                        <p:cTn id="7" dur="2000"/>
                                        <p:tgtEl>
                                          <p:spTgt spid="45060">
                                            <p:txEl>
                                              <p:pRg st="4" end="4"/>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5060">
                                            <p:txEl>
                                              <p:pRg st="5" end="5"/>
                                            </p:txEl>
                                          </p:spTgt>
                                        </p:tgtEl>
                                        <p:attrNameLst>
                                          <p:attrName>style.visibility</p:attrName>
                                        </p:attrNameLst>
                                      </p:cBhvr>
                                      <p:to>
                                        <p:strVal val="visible"/>
                                      </p:to>
                                    </p:set>
                                    <p:animEffect transition="in" filter="circle(in)">
                                      <p:cBhvr>
                                        <p:cTn id="10" dur="2000"/>
                                        <p:tgtEl>
                                          <p:spTgt spid="45060">
                                            <p:txEl>
                                              <p:pRg st="5" end="5"/>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5060">
                                            <p:txEl>
                                              <p:pRg st="7" end="7"/>
                                            </p:txEl>
                                          </p:spTgt>
                                        </p:tgtEl>
                                        <p:attrNameLst>
                                          <p:attrName>style.visibility</p:attrName>
                                        </p:attrNameLst>
                                      </p:cBhvr>
                                      <p:to>
                                        <p:strVal val="visible"/>
                                      </p:to>
                                    </p:set>
                                    <p:animEffect transition="in" filter="circle(in)">
                                      <p:cBhvr>
                                        <p:cTn id="15" dur="2000"/>
                                        <p:tgtEl>
                                          <p:spTgt spid="45060">
                                            <p:txEl>
                                              <p:pRg st="7" end="7"/>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45060">
                                            <p:txEl>
                                              <p:pRg st="9" end="9"/>
                                            </p:txEl>
                                          </p:spTgt>
                                        </p:tgtEl>
                                        <p:attrNameLst>
                                          <p:attrName>style.visibility</p:attrName>
                                        </p:attrNameLst>
                                      </p:cBhvr>
                                      <p:to>
                                        <p:strVal val="visible"/>
                                      </p:to>
                                    </p:set>
                                    <p:animEffect transition="in" filter="circle(in)">
                                      <p:cBhvr>
                                        <p:cTn id="20" dur="2000"/>
                                        <p:tgtEl>
                                          <p:spTgt spid="45060">
                                            <p:txEl>
                                              <p:pRg st="9" end="9"/>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45061"/>
                                        </p:tgtEl>
                                        <p:attrNameLst>
                                          <p:attrName>style.visibility</p:attrName>
                                        </p:attrNameLst>
                                      </p:cBhvr>
                                      <p:to>
                                        <p:strVal val="visible"/>
                                      </p:to>
                                    </p:set>
                                    <p:animEffect transition="in" filter="circle(in)">
                                      <p:cBhvr>
                                        <p:cTn id="25" dur="2000"/>
                                        <p:tgtEl>
                                          <p:spTgt spid="45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uiExpand="1" build="p"/>
      <p:bldP spid="4506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a:extLst>
              <a:ext uri="{FF2B5EF4-FFF2-40B4-BE49-F238E27FC236}">
                <a16:creationId xmlns:a16="http://schemas.microsoft.com/office/drawing/2014/main" id="{73B908A1-7DBA-BCEB-F86C-8D3910D4CC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0483" name="WordArt 3">
            <a:extLst>
              <a:ext uri="{FF2B5EF4-FFF2-40B4-BE49-F238E27FC236}">
                <a16:creationId xmlns:a16="http://schemas.microsoft.com/office/drawing/2014/main" id="{31F95A7E-C8CC-F558-F3E4-4B36F716BBB2}"/>
              </a:ext>
            </a:extLst>
          </p:cNvPr>
          <p:cNvSpPr>
            <a:spLocks noChangeArrowheads="1" noChangeShapeType="1" noTextEdit="1"/>
          </p:cNvSpPr>
          <p:nvPr/>
        </p:nvSpPr>
        <p:spPr bwMode="auto">
          <a:xfrm>
            <a:off x="2286000" y="533400"/>
            <a:ext cx="6172200" cy="1752600"/>
          </a:xfrm>
          <a:prstGeom prst="rect">
            <a:avLst/>
          </a:prstGeom>
        </p:spPr>
        <p:txBody>
          <a:bodyPr wrap="none" fromWordArt="1">
            <a:prstTxWarp prst="textFadeUp">
              <a:avLst>
                <a:gd name="adj" fmla="val 6278"/>
              </a:avLst>
            </a:prstTxWarp>
          </a:bodyPr>
          <a:lstStyle/>
          <a:p>
            <a:pPr algn="ctr"/>
            <a:r>
              <a:rPr lang="en-US"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The Faith of Abraham</a:t>
            </a:r>
          </a:p>
        </p:txBody>
      </p:sp>
      <p:sp>
        <p:nvSpPr>
          <p:cNvPr id="20484" name="AutoShape 4">
            <a:extLst>
              <a:ext uri="{FF2B5EF4-FFF2-40B4-BE49-F238E27FC236}">
                <a16:creationId xmlns:a16="http://schemas.microsoft.com/office/drawing/2014/main" id="{9946CD59-9B8E-3F97-45FB-4586856C7A74}"/>
              </a:ext>
            </a:extLst>
          </p:cNvPr>
          <p:cNvSpPr>
            <a:spLocks noChangeArrowheads="1"/>
          </p:cNvSpPr>
          <p:nvPr/>
        </p:nvSpPr>
        <p:spPr bwMode="auto">
          <a:xfrm>
            <a:off x="838200" y="3048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 Abraham’s Example</a:t>
            </a:r>
          </a:p>
        </p:txBody>
      </p:sp>
      <p:sp>
        <p:nvSpPr>
          <p:cNvPr id="20485" name="AutoShape 5">
            <a:extLst>
              <a:ext uri="{FF2B5EF4-FFF2-40B4-BE49-F238E27FC236}">
                <a16:creationId xmlns:a16="http://schemas.microsoft.com/office/drawing/2014/main" id="{564A42C7-5BA3-C6D7-66A5-B0583516CA31}"/>
              </a:ext>
            </a:extLst>
          </p:cNvPr>
          <p:cNvSpPr>
            <a:spLocks noChangeArrowheads="1"/>
          </p:cNvSpPr>
          <p:nvPr/>
        </p:nvSpPr>
        <p:spPr bwMode="auto">
          <a:xfrm>
            <a:off x="838200" y="44958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II. How Do We Compare?</a:t>
            </a:r>
          </a:p>
        </p:txBody>
      </p:sp>
    </p:spTree>
  </p:cSld>
  <p:clrMapOvr>
    <a:masterClrMapping/>
  </p:clrMapOvr>
  <p:transition spd="slow">
    <p:diamon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4">
            <a:extLst>
              <a:ext uri="{FF2B5EF4-FFF2-40B4-BE49-F238E27FC236}">
                <a16:creationId xmlns:a16="http://schemas.microsoft.com/office/drawing/2014/main" id="{474E411A-D639-FD1B-AA66-5F4E16A3A4CF}"/>
              </a:ext>
            </a:extLst>
          </p:cNvPr>
          <p:cNvSpPr>
            <a:spLocks noChangeArrowheads="1"/>
          </p:cNvSpPr>
          <p:nvPr/>
        </p:nvSpPr>
        <p:spPr bwMode="auto">
          <a:xfrm>
            <a:off x="1676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II. How Do We Compare?</a:t>
            </a:r>
          </a:p>
        </p:txBody>
      </p:sp>
      <p:sp>
        <p:nvSpPr>
          <p:cNvPr id="37894" name="Text Box 6">
            <a:extLst>
              <a:ext uri="{FF2B5EF4-FFF2-40B4-BE49-F238E27FC236}">
                <a16:creationId xmlns:a16="http://schemas.microsoft.com/office/drawing/2014/main" id="{923C580A-3A9E-BF3D-AA1B-EF2C7224CCFC}"/>
              </a:ext>
            </a:extLst>
          </p:cNvPr>
          <p:cNvSpPr txBox="1">
            <a:spLocks noChangeArrowheads="1"/>
          </p:cNvSpPr>
          <p:nvPr/>
        </p:nvSpPr>
        <p:spPr bwMode="auto">
          <a:xfrm>
            <a:off x="609600" y="1676400"/>
            <a:ext cx="8382000" cy="4616648"/>
          </a:xfrm>
          <a:prstGeom prst="rect">
            <a:avLst/>
          </a:prstGeom>
          <a:noFill/>
          <a:ln>
            <a:noFill/>
          </a:ln>
          <a:effectLst/>
        </p:spPr>
        <p:txBody>
          <a:bodyPr wrap="square">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marL="514350" indent="-514350">
              <a:spcBef>
                <a:spcPct val="50000"/>
              </a:spcBef>
              <a:buFont typeface="+mj-lt"/>
              <a:buAutoNum type="alphaUcPeriod"/>
              <a:defRPr/>
            </a:pP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truly fear God?</a:t>
            </a:r>
          </a:p>
          <a:p>
            <a:pPr marL="971550" lvl="1" indent="-514350">
              <a:spcBef>
                <a:spcPct val="50000"/>
              </a:spcBef>
              <a:buFont typeface="+mj-lt"/>
              <a:buAutoNum type="arabicPeriod"/>
              <a:defRPr/>
            </a:pPr>
            <a:r>
              <a:rPr lang="en-US" altLang="en-US" i="1" dirty="0">
                <a:effectLst>
                  <a:outerShdw blurRad="38100" dist="38100" dir="2700000" algn="tl">
                    <a:srgbClr val="000000"/>
                  </a:outerShdw>
                </a:effectLst>
                <a:latin typeface="Comic Sans MS" panose="030F0702030302020204" pitchFamily="66" charset="0"/>
              </a:rPr>
              <a:t>Stand in awe of his greatness (Jonah 1:9) ?</a:t>
            </a:r>
          </a:p>
          <a:p>
            <a:pPr marL="971550" lvl="1" indent="-514350">
              <a:spcBef>
                <a:spcPct val="50000"/>
              </a:spcBef>
              <a:buFont typeface="+mj-lt"/>
              <a:buAutoNum type="arabicPeriod"/>
              <a:defRPr/>
            </a:pPr>
            <a:r>
              <a:rPr lang="en-US" altLang="en-US" i="1" dirty="0">
                <a:effectLst>
                  <a:outerShdw blurRad="38100" dist="38100" dir="2700000" algn="tl">
                    <a:srgbClr val="000000"/>
                  </a:outerShdw>
                </a:effectLst>
                <a:latin typeface="Comic Sans MS" panose="030F0702030302020204" pitchFamily="66" charset="0"/>
              </a:rPr>
              <a:t>Afraid of doing wrong (Heb. 12:29)?</a:t>
            </a:r>
          </a:p>
          <a:p>
            <a:pPr marL="971550" lvl="1" indent="-514350">
              <a:spcBef>
                <a:spcPct val="50000"/>
              </a:spcBef>
              <a:buFont typeface="+mj-lt"/>
              <a:buAutoNum type="arabicPeriod"/>
              <a:defRPr/>
            </a:pPr>
            <a:r>
              <a:rPr lang="en-US" altLang="en-US" i="1" dirty="0">
                <a:effectLst>
                  <a:outerShdw blurRad="38100" dist="38100" dir="2700000" algn="tl">
                    <a:srgbClr val="000000"/>
                  </a:outerShdw>
                </a:effectLst>
                <a:latin typeface="Comic Sans MS" panose="030F0702030302020204" pitchFamily="66" charset="0"/>
              </a:rPr>
              <a:t>Treat others right because afraid of judgment (</a:t>
            </a:r>
            <a:r>
              <a:rPr lang="en-US" altLang="en-US" i="1" dirty="0" err="1">
                <a:effectLst>
                  <a:outerShdw blurRad="38100" dist="38100" dir="2700000" algn="tl">
                    <a:srgbClr val="000000"/>
                  </a:outerShdw>
                </a:effectLst>
                <a:latin typeface="Comic Sans MS" panose="030F0702030302020204" pitchFamily="66" charset="0"/>
              </a:rPr>
              <a:t>Neh</a:t>
            </a:r>
            <a:r>
              <a:rPr lang="en-US" altLang="en-US" i="1" dirty="0">
                <a:effectLst>
                  <a:outerShdw blurRad="38100" dist="38100" dir="2700000" algn="tl">
                    <a:srgbClr val="000000"/>
                  </a:outerShdw>
                </a:effectLst>
                <a:latin typeface="Comic Sans MS" panose="030F0702030302020204" pitchFamily="66" charset="0"/>
              </a:rPr>
              <a:t> 5:9; Gen. 20:11)?</a:t>
            </a:r>
          </a:p>
          <a:p>
            <a:pPr marL="971550" lvl="1" indent="-514350">
              <a:spcBef>
                <a:spcPct val="50000"/>
              </a:spcBef>
              <a:buFont typeface="+mj-lt"/>
              <a:buAutoNum type="arabicPeriod"/>
              <a:defRPr/>
            </a:pPr>
            <a:r>
              <a:rPr lang="en-US" altLang="en-US" i="1" dirty="0">
                <a:effectLst>
                  <a:outerShdw blurRad="38100" dist="38100" dir="2700000" algn="tl">
                    <a:srgbClr val="000000"/>
                  </a:outerShdw>
                </a:effectLst>
                <a:latin typeface="Comic Sans MS" panose="030F0702030302020204" pitchFamily="66" charset="0"/>
              </a:rPr>
              <a:t>Willing to do anything  / everything supposed to do (cf. Gen. 22:12)?</a:t>
            </a:r>
          </a:p>
          <a:p>
            <a:pPr>
              <a:spcBef>
                <a:spcPct val="50000"/>
              </a:spcBef>
              <a:defRPr/>
            </a:pPr>
            <a:endParaRPr lang="en-US" altLang="en-US" i="1" dirty="0">
              <a:effectLst>
                <a:outerShdw blurRad="38100" dist="38100" dir="2700000" algn="tl">
                  <a:srgbClr val="000000"/>
                </a:outerShdw>
              </a:effectLst>
              <a:latin typeface="Comic Sans MS" panose="030F0702030302020204" pitchFamily="66" charset="0"/>
            </a:endParaRPr>
          </a:p>
        </p:txBody>
      </p:sp>
      <p:pic>
        <p:nvPicPr>
          <p:cNvPr id="21508" name="Picture 8">
            <a:extLst>
              <a:ext uri="{FF2B5EF4-FFF2-40B4-BE49-F238E27FC236}">
                <a16:creationId xmlns:a16="http://schemas.microsoft.com/office/drawing/2014/main" id="{ABC65205-6854-ADA7-0522-8A42F2DF39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7894">
                                            <p:txEl>
                                              <p:pRg st="1" end="1"/>
                                            </p:txEl>
                                          </p:spTgt>
                                        </p:tgtEl>
                                        <p:attrNameLst>
                                          <p:attrName>style.visibility</p:attrName>
                                        </p:attrNameLst>
                                      </p:cBhvr>
                                      <p:to>
                                        <p:strVal val="visible"/>
                                      </p:to>
                                    </p:set>
                                    <p:animEffect transition="in" filter="fade">
                                      <p:cBhvr>
                                        <p:cTn id="7" dur="1000"/>
                                        <p:tgtEl>
                                          <p:spTgt spid="37894">
                                            <p:txEl>
                                              <p:pRg st="1" end="1"/>
                                            </p:txEl>
                                          </p:spTgt>
                                        </p:tgtEl>
                                      </p:cBhvr>
                                    </p:animEffect>
                                    <p:anim calcmode="lin" valueType="num">
                                      <p:cBhvr>
                                        <p:cTn id="8" dur="1000" fill="hold"/>
                                        <p:tgtEl>
                                          <p:spTgt spid="3789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78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7894">
                                            <p:txEl>
                                              <p:pRg st="2" end="2"/>
                                            </p:txEl>
                                          </p:spTgt>
                                        </p:tgtEl>
                                        <p:attrNameLst>
                                          <p:attrName>style.visibility</p:attrName>
                                        </p:attrNameLst>
                                      </p:cBhvr>
                                      <p:to>
                                        <p:strVal val="visible"/>
                                      </p:to>
                                    </p:set>
                                    <p:animEffect transition="in" filter="fade">
                                      <p:cBhvr>
                                        <p:cTn id="14" dur="1000"/>
                                        <p:tgtEl>
                                          <p:spTgt spid="37894">
                                            <p:txEl>
                                              <p:pRg st="2" end="2"/>
                                            </p:txEl>
                                          </p:spTgt>
                                        </p:tgtEl>
                                      </p:cBhvr>
                                    </p:animEffect>
                                    <p:anim calcmode="lin" valueType="num">
                                      <p:cBhvr>
                                        <p:cTn id="15" dur="1000" fill="hold"/>
                                        <p:tgtEl>
                                          <p:spTgt spid="3789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78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7894">
                                            <p:txEl>
                                              <p:pRg st="3" end="3"/>
                                            </p:txEl>
                                          </p:spTgt>
                                        </p:tgtEl>
                                        <p:attrNameLst>
                                          <p:attrName>style.visibility</p:attrName>
                                        </p:attrNameLst>
                                      </p:cBhvr>
                                      <p:to>
                                        <p:strVal val="visible"/>
                                      </p:to>
                                    </p:set>
                                    <p:animEffect transition="in" filter="fade">
                                      <p:cBhvr>
                                        <p:cTn id="21" dur="1000"/>
                                        <p:tgtEl>
                                          <p:spTgt spid="37894">
                                            <p:txEl>
                                              <p:pRg st="3" end="3"/>
                                            </p:txEl>
                                          </p:spTgt>
                                        </p:tgtEl>
                                      </p:cBhvr>
                                    </p:animEffect>
                                    <p:anim calcmode="lin" valueType="num">
                                      <p:cBhvr>
                                        <p:cTn id="22" dur="1000" fill="hold"/>
                                        <p:tgtEl>
                                          <p:spTgt spid="3789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78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7894">
                                            <p:txEl>
                                              <p:pRg st="4" end="4"/>
                                            </p:txEl>
                                          </p:spTgt>
                                        </p:tgtEl>
                                        <p:attrNameLst>
                                          <p:attrName>style.visibility</p:attrName>
                                        </p:attrNameLst>
                                      </p:cBhvr>
                                      <p:to>
                                        <p:strVal val="visible"/>
                                      </p:to>
                                    </p:set>
                                    <p:animEffect transition="in" filter="fade">
                                      <p:cBhvr>
                                        <p:cTn id="28" dur="1000"/>
                                        <p:tgtEl>
                                          <p:spTgt spid="37894">
                                            <p:txEl>
                                              <p:pRg st="4" end="4"/>
                                            </p:txEl>
                                          </p:spTgt>
                                        </p:tgtEl>
                                      </p:cBhvr>
                                    </p:animEffect>
                                    <p:anim calcmode="lin" valueType="num">
                                      <p:cBhvr>
                                        <p:cTn id="29" dur="1000" fill="hold"/>
                                        <p:tgtEl>
                                          <p:spTgt spid="3789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789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a:extLst>
              <a:ext uri="{FF2B5EF4-FFF2-40B4-BE49-F238E27FC236}">
                <a16:creationId xmlns:a16="http://schemas.microsoft.com/office/drawing/2014/main" id="{7686C6EE-1A93-19C7-DAA5-611BAD65D644}"/>
              </a:ext>
            </a:extLst>
          </p:cNvPr>
          <p:cNvSpPr>
            <a:spLocks noChangeArrowheads="1"/>
          </p:cNvSpPr>
          <p:nvPr/>
        </p:nvSpPr>
        <p:spPr bwMode="auto">
          <a:xfrm>
            <a:off x="1676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II. How Do We Compare?</a:t>
            </a:r>
          </a:p>
        </p:txBody>
      </p:sp>
      <p:sp>
        <p:nvSpPr>
          <p:cNvPr id="46083" name="Text Box 3">
            <a:extLst>
              <a:ext uri="{FF2B5EF4-FFF2-40B4-BE49-F238E27FC236}">
                <a16:creationId xmlns:a16="http://schemas.microsoft.com/office/drawing/2014/main" id="{4A663392-0ABC-9C57-AC44-991AA9C6662C}"/>
              </a:ext>
            </a:extLst>
          </p:cNvPr>
          <p:cNvSpPr txBox="1">
            <a:spLocks noChangeArrowheads="1"/>
          </p:cNvSpPr>
          <p:nvPr/>
        </p:nvSpPr>
        <p:spPr bwMode="auto">
          <a:xfrm>
            <a:off x="609600" y="1676400"/>
            <a:ext cx="8305800" cy="4794250"/>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A.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truly fear God?</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B.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believe in what seems impossible</a:t>
            </a:r>
            <a:r>
              <a:rPr lang="en-US" altLang="en-US" dirty="0">
                <a:solidFill>
                  <a:srgbClr val="FFFF99"/>
                </a:solidFill>
                <a:effectLst>
                  <a:outerShdw blurRad="38100" dist="38100" dir="2700000" algn="tl">
                    <a:srgbClr val="000000"/>
                  </a:outerShdw>
                </a:effectLst>
                <a:latin typeface="Comic Sans MS" panose="030F0702030302020204" pitchFamily="66" charset="0"/>
              </a:rPr>
              <a:t>?</a:t>
            </a: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1. Believe in Lord’s return?</a:t>
            </a: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2. Believe there will be a judgment?</a:t>
            </a: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3. Believe whatever the Lord says?</a:t>
            </a: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4. Believe God’s way is best? (children , home)</a:t>
            </a: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5. Believe commands are for our good (Deut. 		6:24)?</a:t>
            </a:r>
          </a:p>
        </p:txBody>
      </p:sp>
      <p:pic>
        <p:nvPicPr>
          <p:cNvPr id="22532" name="Picture 4">
            <a:extLst>
              <a:ext uri="{FF2B5EF4-FFF2-40B4-BE49-F238E27FC236}">
                <a16:creationId xmlns:a16="http://schemas.microsoft.com/office/drawing/2014/main" id="{D70566D8-20D8-4D73-9AF6-C9D9A39384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6083">
                                            <p:txEl>
                                              <p:pRg st="2" end="2"/>
                                            </p:txEl>
                                          </p:spTgt>
                                        </p:tgtEl>
                                        <p:attrNameLst>
                                          <p:attrName>style.visibility</p:attrName>
                                        </p:attrNameLst>
                                      </p:cBhvr>
                                      <p:to>
                                        <p:strVal val="visible"/>
                                      </p:to>
                                    </p:set>
                                    <p:animEffect transition="in" filter="fade">
                                      <p:cBhvr>
                                        <p:cTn id="7" dur="1000"/>
                                        <p:tgtEl>
                                          <p:spTgt spid="46083">
                                            <p:txEl>
                                              <p:pRg st="2" end="2"/>
                                            </p:txEl>
                                          </p:spTgt>
                                        </p:tgtEl>
                                      </p:cBhvr>
                                    </p:animEffect>
                                    <p:anim calcmode="lin" valueType="num">
                                      <p:cBhvr>
                                        <p:cTn id="8" dur="10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60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6083">
                                            <p:txEl>
                                              <p:pRg st="3" end="3"/>
                                            </p:txEl>
                                          </p:spTgt>
                                        </p:tgtEl>
                                        <p:attrNameLst>
                                          <p:attrName>style.visibility</p:attrName>
                                        </p:attrNameLst>
                                      </p:cBhvr>
                                      <p:to>
                                        <p:strVal val="visible"/>
                                      </p:to>
                                    </p:set>
                                    <p:animEffect transition="in" filter="fade">
                                      <p:cBhvr>
                                        <p:cTn id="14" dur="1000"/>
                                        <p:tgtEl>
                                          <p:spTgt spid="46083">
                                            <p:txEl>
                                              <p:pRg st="3" end="3"/>
                                            </p:txEl>
                                          </p:spTgt>
                                        </p:tgtEl>
                                      </p:cBhvr>
                                    </p:animEffect>
                                    <p:anim calcmode="lin" valueType="num">
                                      <p:cBhvr>
                                        <p:cTn id="15" dur="1000" fill="hold"/>
                                        <p:tgtEl>
                                          <p:spTgt spid="4608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60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6083">
                                            <p:txEl>
                                              <p:pRg st="4" end="4"/>
                                            </p:txEl>
                                          </p:spTgt>
                                        </p:tgtEl>
                                        <p:attrNameLst>
                                          <p:attrName>style.visibility</p:attrName>
                                        </p:attrNameLst>
                                      </p:cBhvr>
                                      <p:to>
                                        <p:strVal val="visible"/>
                                      </p:to>
                                    </p:set>
                                    <p:animEffect transition="in" filter="fade">
                                      <p:cBhvr>
                                        <p:cTn id="21" dur="1000"/>
                                        <p:tgtEl>
                                          <p:spTgt spid="46083">
                                            <p:txEl>
                                              <p:pRg st="4" end="4"/>
                                            </p:txEl>
                                          </p:spTgt>
                                        </p:tgtEl>
                                      </p:cBhvr>
                                    </p:animEffect>
                                    <p:anim calcmode="lin" valueType="num">
                                      <p:cBhvr>
                                        <p:cTn id="22" dur="10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608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46083">
                                            <p:txEl>
                                              <p:pRg st="5" end="5"/>
                                            </p:txEl>
                                          </p:spTgt>
                                        </p:tgtEl>
                                        <p:attrNameLst>
                                          <p:attrName>style.visibility</p:attrName>
                                        </p:attrNameLst>
                                      </p:cBhvr>
                                      <p:to>
                                        <p:strVal val="visible"/>
                                      </p:to>
                                    </p:set>
                                    <p:animEffect transition="in" filter="fade">
                                      <p:cBhvr>
                                        <p:cTn id="28" dur="1000"/>
                                        <p:tgtEl>
                                          <p:spTgt spid="46083">
                                            <p:txEl>
                                              <p:pRg st="5" end="5"/>
                                            </p:txEl>
                                          </p:spTgt>
                                        </p:tgtEl>
                                      </p:cBhvr>
                                    </p:animEffect>
                                    <p:anim calcmode="lin" valueType="num">
                                      <p:cBhvr>
                                        <p:cTn id="29" dur="1000" fill="hold"/>
                                        <p:tgtEl>
                                          <p:spTgt spid="4608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608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46083">
                                            <p:txEl>
                                              <p:pRg st="6" end="6"/>
                                            </p:txEl>
                                          </p:spTgt>
                                        </p:tgtEl>
                                        <p:attrNameLst>
                                          <p:attrName>style.visibility</p:attrName>
                                        </p:attrNameLst>
                                      </p:cBhvr>
                                      <p:to>
                                        <p:strVal val="visible"/>
                                      </p:to>
                                    </p:set>
                                    <p:animEffect transition="in" filter="fade">
                                      <p:cBhvr>
                                        <p:cTn id="35" dur="1000"/>
                                        <p:tgtEl>
                                          <p:spTgt spid="46083">
                                            <p:txEl>
                                              <p:pRg st="6" end="6"/>
                                            </p:txEl>
                                          </p:spTgt>
                                        </p:tgtEl>
                                      </p:cBhvr>
                                    </p:animEffect>
                                    <p:anim calcmode="lin" valueType="num">
                                      <p:cBhvr>
                                        <p:cTn id="36" dur="1000" fill="hold"/>
                                        <p:tgtEl>
                                          <p:spTgt spid="4608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608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a:extLst>
              <a:ext uri="{FF2B5EF4-FFF2-40B4-BE49-F238E27FC236}">
                <a16:creationId xmlns:a16="http://schemas.microsoft.com/office/drawing/2014/main" id="{8D4FF865-BEA2-5A96-6F64-4F807CFA903F}"/>
              </a:ext>
            </a:extLst>
          </p:cNvPr>
          <p:cNvSpPr>
            <a:spLocks noChangeArrowheads="1"/>
          </p:cNvSpPr>
          <p:nvPr/>
        </p:nvSpPr>
        <p:spPr bwMode="auto">
          <a:xfrm>
            <a:off x="1676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II. How Do We Compare?</a:t>
            </a:r>
          </a:p>
        </p:txBody>
      </p:sp>
      <p:sp>
        <p:nvSpPr>
          <p:cNvPr id="47107" name="Text Box 3">
            <a:extLst>
              <a:ext uri="{FF2B5EF4-FFF2-40B4-BE49-F238E27FC236}">
                <a16:creationId xmlns:a16="http://schemas.microsoft.com/office/drawing/2014/main" id="{C9198F40-CADD-213F-5BC5-464DED5004D5}"/>
              </a:ext>
            </a:extLst>
          </p:cNvPr>
          <p:cNvSpPr txBox="1">
            <a:spLocks noChangeArrowheads="1"/>
          </p:cNvSpPr>
          <p:nvPr/>
        </p:nvSpPr>
        <p:spPr bwMode="auto">
          <a:xfrm>
            <a:off x="609600" y="1676400"/>
            <a:ext cx="8305800" cy="4152900"/>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A.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truly fear God?</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B.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believe in what seems impossible</a:t>
            </a:r>
            <a:r>
              <a:rPr lang="en-US" altLang="en-US" dirty="0">
                <a:solidFill>
                  <a:srgbClr val="FFFF99"/>
                </a:solidFill>
                <a:effectLst>
                  <a:outerShdw blurRad="38100" dist="38100" dir="2700000" algn="tl">
                    <a:srgbClr val="000000"/>
                  </a:outerShdw>
                </a:effectLst>
                <a:latin typeface="Comic Sans MS" panose="030F0702030302020204" pitchFamily="66" charset="0"/>
              </a:rPr>
              <a:t>?</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C.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give up when things look tough?</a:t>
            </a:r>
            <a:endParaRPr lang="en-US" altLang="en-US" dirty="0">
              <a:solidFill>
                <a:srgbClr val="FFFF99"/>
              </a:solidFill>
              <a:effectLst>
                <a:outerShdw blurRad="38100" dist="38100" dir="2700000" algn="tl">
                  <a:srgbClr val="000000"/>
                </a:outerShdw>
              </a:effectLst>
              <a:latin typeface="Comic Sans MS" panose="030F0702030302020204" pitchFamily="66" charset="0"/>
            </a:endParaRP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1. Ever want to just “quit”?</a:t>
            </a: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2. Ever feel Lord asking “too much” of you?</a:t>
            </a: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3. Do you require a lot of “pushing” or “				“nudging” to keep going?</a:t>
            </a:r>
          </a:p>
        </p:txBody>
      </p:sp>
      <p:pic>
        <p:nvPicPr>
          <p:cNvPr id="23556" name="Picture 4">
            <a:extLst>
              <a:ext uri="{FF2B5EF4-FFF2-40B4-BE49-F238E27FC236}">
                <a16:creationId xmlns:a16="http://schemas.microsoft.com/office/drawing/2014/main" id="{38A23D44-C77F-929C-92AF-230416386B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7107">
                                            <p:txEl>
                                              <p:pRg st="3" end="3"/>
                                            </p:txEl>
                                          </p:spTgt>
                                        </p:tgtEl>
                                        <p:attrNameLst>
                                          <p:attrName>style.visibility</p:attrName>
                                        </p:attrNameLst>
                                      </p:cBhvr>
                                      <p:to>
                                        <p:strVal val="visible"/>
                                      </p:to>
                                    </p:set>
                                    <p:animEffect transition="in" filter="fade">
                                      <p:cBhvr>
                                        <p:cTn id="7" dur="1000"/>
                                        <p:tgtEl>
                                          <p:spTgt spid="47107">
                                            <p:txEl>
                                              <p:pRg st="3" end="3"/>
                                            </p:txEl>
                                          </p:spTgt>
                                        </p:tgtEl>
                                      </p:cBhvr>
                                    </p:animEffect>
                                    <p:anim calcmode="lin" valueType="num">
                                      <p:cBhvr>
                                        <p:cTn id="8" dur="10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710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7107">
                                            <p:txEl>
                                              <p:pRg st="4" end="4"/>
                                            </p:txEl>
                                          </p:spTgt>
                                        </p:tgtEl>
                                        <p:attrNameLst>
                                          <p:attrName>style.visibility</p:attrName>
                                        </p:attrNameLst>
                                      </p:cBhvr>
                                      <p:to>
                                        <p:strVal val="visible"/>
                                      </p:to>
                                    </p:set>
                                    <p:animEffect transition="in" filter="fade">
                                      <p:cBhvr>
                                        <p:cTn id="14" dur="1000"/>
                                        <p:tgtEl>
                                          <p:spTgt spid="47107">
                                            <p:txEl>
                                              <p:pRg st="4" end="4"/>
                                            </p:txEl>
                                          </p:spTgt>
                                        </p:tgtEl>
                                      </p:cBhvr>
                                    </p:animEffect>
                                    <p:anim calcmode="lin" valueType="num">
                                      <p:cBhvr>
                                        <p:cTn id="15" dur="10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710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7107">
                                            <p:txEl>
                                              <p:pRg st="5" end="5"/>
                                            </p:txEl>
                                          </p:spTgt>
                                        </p:tgtEl>
                                        <p:attrNameLst>
                                          <p:attrName>style.visibility</p:attrName>
                                        </p:attrNameLst>
                                      </p:cBhvr>
                                      <p:to>
                                        <p:strVal val="visible"/>
                                      </p:to>
                                    </p:set>
                                    <p:animEffect transition="in" filter="fade">
                                      <p:cBhvr>
                                        <p:cTn id="21" dur="1000"/>
                                        <p:tgtEl>
                                          <p:spTgt spid="47107">
                                            <p:txEl>
                                              <p:pRg st="5" end="5"/>
                                            </p:txEl>
                                          </p:spTgt>
                                        </p:tgtEl>
                                      </p:cBhvr>
                                    </p:animEffect>
                                    <p:anim calcmode="lin" valueType="num">
                                      <p:cBhvr>
                                        <p:cTn id="22" dur="1000" fill="hold"/>
                                        <p:tgtEl>
                                          <p:spTgt spid="47107">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710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a:extLst>
              <a:ext uri="{FF2B5EF4-FFF2-40B4-BE49-F238E27FC236}">
                <a16:creationId xmlns:a16="http://schemas.microsoft.com/office/drawing/2014/main" id="{F34B56C2-6987-0D74-8D5A-40E1929BCD08}"/>
              </a:ext>
            </a:extLst>
          </p:cNvPr>
          <p:cNvSpPr>
            <a:spLocks noChangeArrowheads="1"/>
          </p:cNvSpPr>
          <p:nvPr/>
        </p:nvSpPr>
        <p:spPr bwMode="auto">
          <a:xfrm>
            <a:off x="1676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II. How Do We Compare?</a:t>
            </a:r>
          </a:p>
        </p:txBody>
      </p:sp>
      <p:sp>
        <p:nvSpPr>
          <p:cNvPr id="48131" name="Text Box 3">
            <a:extLst>
              <a:ext uri="{FF2B5EF4-FFF2-40B4-BE49-F238E27FC236}">
                <a16:creationId xmlns:a16="http://schemas.microsoft.com/office/drawing/2014/main" id="{20B866F5-F789-FAFF-0214-F357F51CB23F}"/>
              </a:ext>
            </a:extLst>
          </p:cNvPr>
          <p:cNvSpPr txBox="1">
            <a:spLocks noChangeArrowheads="1"/>
          </p:cNvSpPr>
          <p:nvPr/>
        </p:nvSpPr>
        <p:spPr bwMode="auto">
          <a:xfrm>
            <a:off x="609600" y="1676400"/>
            <a:ext cx="8305800" cy="4579938"/>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A.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truly fear God?</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B.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believe in what seems impossible</a:t>
            </a:r>
            <a:r>
              <a:rPr lang="en-US" altLang="en-US" dirty="0">
                <a:solidFill>
                  <a:srgbClr val="FFFF99"/>
                </a:solidFill>
                <a:effectLst>
                  <a:outerShdw blurRad="38100" dist="38100" dir="2700000" algn="tl">
                    <a:srgbClr val="000000"/>
                  </a:outerShdw>
                </a:effectLst>
                <a:latin typeface="Comic Sans MS" panose="030F0702030302020204" pitchFamily="66" charset="0"/>
              </a:rPr>
              <a:t>?</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C.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give up when things look tough?</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D.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get stronger or remain weak?</a:t>
            </a:r>
            <a:endParaRPr lang="en-US" altLang="en-US" dirty="0">
              <a:solidFill>
                <a:srgbClr val="FFFF99"/>
              </a:solidFill>
              <a:effectLst>
                <a:outerShdw blurRad="38100" dist="38100" dir="2700000" algn="tl">
                  <a:srgbClr val="000000"/>
                </a:outerShdw>
              </a:effectLst>
              <a:latin typeface="Comic Sans MS" panose="030F0702030302020204" pitchFamily="66" charset="0"/>
            </a:endParaRP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1. Are you stronger than you were 5 years 			ago?</a:t>
            </a: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2. Do you still do things that indicate 					weakness? (cf. 1 Cor. 13)</a:t>
            </a:r>
          </a:p>
        </p:txBody>
      </p:sp>
      <p:pic>
        <p:nvPicPr>
          <p:cNvPr id="24580" name="Picture 4">
            <a:extLst>
              <a:ext uri="{FF2B5EF4-FFF2-40B4-BE49-F238E27FC236}">
                <a16:creationId xmlns:a16="http://schemas.microsoft.com/office/drawing/2014/main" id="{2122AF0D-75CB-4F48-B406-EAF15DDC9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8131">
                                            <p:txEl>
                                              <p:pRg st="4" end="4"/>
                                            </p:txEl>
                                          </p:spTgt>
                                        </p:tgtEl>
                                        <p:attrNameLst>
                                          <p:attrName>style.visibility</p:attrName>
                                        </p:attrNameLst>
                                      </p:cBhvr>
                                      <p:to>
                                        <p:strVal val="visible"/>
                                      </p:to>
                                    </p:set>
                                    <p:animEffect transition="in" filter="fade">
                                      <p:cBhvr>
                                        <p:cTn id="7" dur="1000"/>
                                        <p:tgtEl>
                                          <p:spTgt spid="48131">
                                            <p:txEl>
                                              <p:pRg st="4" end="4"/>
                                            </p:txEl>
                                          </p:spTgt>
                                        </p:tgtEl>
                                      </p:cBhvr>
                                    </p:animEffect>
                                    <p:anim calcmode="lin" valueType="num">
                                      <p:cBhvr>
                                        <p:cTn id="8" dur="1000" fill="hold"/>
                                        <p:tgtEl>
                                          <p:spTgt spid="48131">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813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8131">
                                            <p:txEl>
                                              <p:pRg st="5" end="5"/>
                                            </p:txEl>
                                          </p:spTgt>
                                        </p:tgtEl>
                                        <p:attrNameLst>
                                          <p:attrName>style.visibility</p:attrName>
                                        </p:attrNameLst>
                                      </p:cBhvr>
                                      <p:to>
                                        <p:strVal val="visible"/>
                                      </p:to>
                                    </p:set>
                                    <p:animEffect transition="in" filter="fade">
                                      <p:cBhvr>
                                        <p:cTn id="14" dur="1000"/>
                                        <p:tgtEl>
                                          <p:spTgt spid="48131">
                                            <p:txEl>
                                              <p:pRg st="5" end="5"/>
                                            </p:txEl>
                                          </p:spTgt>
                                        </p:tgtEl>
                                      </p:cBhvr>
                                    </p:animEffect>
                                    <p:anim calcmode="lin" valueType="num">
                                      <p:cBhvr>
                                        <p:cTn id="15" dur="1000" fill="hold"/>
                                        <p:tgtEl>
                                          <p:spTgt spid="48131">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813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a:extLst>
              <a:ext uri="{FF2B5EF4-FFF2-40B4-BE49-F238E27FC236}">
                <a16:creationId xmlns:a16="http://schemas.microsoft.com/office/drawing/2014/main" id="{3B7B56FD-9981-7E1F-3448-E96400F515D5}"/>
              </a:ext>
            </a:extLst>
          </p:cNvPr>
          <p:cNvSpPr>
            <a:spLocks noChangeArrowheads="1"/>
          </p:cNvSpPr>
          <p:nvPr/>
        </p:nvSpPr>
        <p:spPr bwMode="auto">
          <a:xfrm>
            <a:off x="1676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II. How Do We Compare?</a:t>
            </a:r>
          </a:p>
        </p:txBody>
      </p:sp>
      <p:sp>
        <p:nvSpPr>
          <p:cNvPr id="49155" name="Text Box 3">
            <a:extLst>
              <a:ext uri="{FF2B5EF4-FFF2-40B4-BE49-F238E27FC236}">
                <a16:creationId xmlns:a16="http://schemas.microsoft.com/office/drawing/2014/main" id="{7675B4D1-F0BA-065A-194E-41E08A243706}"/>
              </a:ext>
            </a:extLst>
          </p:cNvPr>
          <p:cNvSpPr txBox="1">
            <a:spLocks noChangeArrowheads="1"/>
          </p:cNvSpPr>
          <p:nvPr/>
        </p:nvSpPr>
        <p:spPr bwMode="auto">
          <a:xfrm>
            <a:off x="609600" y="1676400"/>
            <a:ext cx="8305800" cy="4367213"/>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A.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truly fear God?</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B.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believe in what seems impossible</a:t>
            </a:r>
            <a:r>
              <a:rPr lang="en-US" altLang="en-US" dirty="0">
                <a:solidFill>
                  <a:srgbClr val="FFFF99"/>
                </a:solidFill>
                <a:effectLst>
                  <a:outerShdw blurRad="38100" dist="38100" dir="2700000" algn="tl">
                    <a:srgbClr val="000000"/>
                  </a:outerShdw>
                </a:effectLst>
                <a:latin typeface="Comic Sans MS" panose="030F0702030302020204" pitchFamily="66" charset="0"/>
              </a:rPr>
              <a:t>?</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C.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give up when things look tough?</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D.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get stronger or remain weak?</a:t>
            </a:r>
            <a:endParaRPr lang="en-US" altLang="en-US" dirty="0">
              <a:solidFill>
                <a:srgbClr val="FFFF99"/>
              </a:solidFill>
              <a:effectLst>
                <a:outerShdw blurRad="38100" dist="38100" dir="2700000" algn="tl">
                  <a:srgbClr val="000000"/>
                </a:outerShdw>
              </a:effectLst>
              <a:latin typeface="Comic Sans MS" panose="030F0702030302020204" pitchFamily="66" charset="0"/>
            </a:endParaRP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E. </a:t>
            </a:r>
            <a:r>
              <a:rPr lang="en-US" altLang="en-US" u="sng" dirty="0">
                <a:solidFill>
                  <a:srgbClr val="FFFF99"/>
                </a:solidFill>
                <a:effectLst>
                  <a:outerShdw blurRad="38100" dist="38100" dir="2700000" algn="tl">
                    <a:srgbClr val="000000"/>
                  </a:outerShdw>
                </a:effectLst>
                <a:latin typeface="Comic Sans MS" panose="030F0702030302020204" pitchFamily="66" charset="0"/>
              </a:rPr>
              <a:t>Have you put your background in the past?</a:t>
            </a:r>
            <a:endParaRPr lang="en-US" altLang="en-US" dirty="0">
              <a:solidFill>
                <a:srgbClr val="FFFF99"/>
              </a:solidFill>
              <a:effectLst>
                <a:outerShdw blurRad="38100" dist="38100" dir="2700000" algn="tl">
                  <a:srgbClr val="000000"/>
                </a:outerShdw>
              </a:effectLst>
              <a:latin typeface="Comic Sans MS" panose="030F0702030302020204" pitchFamily="66" charset="0"/>
            </a:endParaRP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1. Life in the world – ticket to sin?</a:t>
            </a:r>
          </a:p>
          <a:p>
            <a:pPr>
              <a:spcBef>
                <a:spcPct val="50000"/>
              </a:spcBef>
              <a:defRPr/>
            </a:pPr>
            <a:r>
              <a:rPr lang="en-US" altLang="en-US" i="1" dirty="0">
                <a:effectLst>
                  <a:outerShdw blurRad="38100" dist="38100" dir="2700000" algn="tl">
                    <a:srgbClr val="000000"/>
                  </a:outerShdw>
                </a:effectLst>
                <a:latin typeface="Comic Sans MS" panose="030F0702030302020204" pitchFamily="66" charset="0"/>
              </a:rPr>
              <a:t>	2. Let the word of God change you?</a:t>
            </a:r>
          </a:p>
        </p:txBody>
      </p:sp>
      <p:pic>
        <p:nvPicPr>
          <p:cNvPr id="25604" name="Picture 4">
            <a:extLst>
              <a:ext uri="{FF2B5EF4-FFF2-40B4-BE49-F238E27FC236}">
                <a16:creationId xmlns:a16="http://schemas.microsoft.com/office/drawing/2014/main" id="{EDD3C669-6924-7654-808C-2A662BED1E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9155">
                                            <p:txEl>
                                              <p:pRg st="5" end="5"/>
                                            </p:txEl>
                                          </p:spTgt>
                                        </p:tgtEl>
                                        <p:attrNameLst>
                                          <p:attrName>style.visibility</p:attrName>
                                        </p:attrNameLst>
                                      </p:cBhvr>
                                      <p:to>
                                        <p:strVal val="visible"/>
                                      </p:to>
                                    </p:set>
                                    <p:animEffect transition="in" filter="fade">
                                      <p:cBhvr>
                                        <p:cTn id="7" dur="1000"/>
                                        <p:tgtEl>
                                          <p:spTgt spid="49155">
                                            <p:txEl>
                                              <p:pRg st="5" end="5"/>
                                            </p:txEl>
                                          </p:spTgt>
                                        </p:tgtEl>
                                      </p:cBhvr>
                                    </p:animEffect>
                                    <p:anim calcmode="lin" valueType="num">
                                      <p:cBhvr>
                                        <p:cTn id="8" dur="1000" fill="hold"/>
                                        <p:tgtEl>
                                          <p:spTgt spid="4915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915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9155">
                                            <p:txEl>
                                              <p:pRg st="6" end="6"/>
                                            </p:txEl>
                                          </p:spTgt>
                                        </p:tgtEl>
                                        <p:attrNameLst>
                                          <p:attrName>style.visibility</p:attrName>
                                        </p:attrNameLst>
                                      </p:cBhvr>
                                      <p:to>
                                        <p:strVal val="visible"/>
                                      </p:to>
                                    </p:set>
                                    <p:animEffect transition="in" filter="fade">
                                      <p:cBhvr>
                                        <p:cTn id="14" dur="1000"/>
                                        <p:tgtEl>
                                          <p:spTgt spid="49155">
                                            <p:txEl>
                                              <p:pRg st="6" end="6"/>
                                            </p:txEl>
                                          </p:spTgt>
                                        </p:tgtEl>
                                      </p:cBhvr>
                                    </p:animEffect>
                                    <p:anim calcmode="lin" valueType="num">
                                      <p:cBhvr>
                                        <p:cTn id="15" dur="1000" fill="hold"/>
                                        <p:tgtEl>
                                          <p:spTgt spid="4915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915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a:extLst>
              <a:ext uri="{FF2B5EF4-FFF2-40B4-BE49-F238E27FC236}">
                <a16:creationId xmlns:a16="http://schemas.microsoft.com/office/drawing/2014/main" id="{3B280FAE-1423-4949-0C81-485E7A04AF95}"/>
              </a:ext>
            </a:extLst>
          </p:cNvPr>
          <p:cNvSpPr>
            <a:spLocks noChangeArrowheads="1"/>
          </p:cNvSpPr>
          <p:nvPr/>
        </p:nvSpPr>
        <p:spPr bwMode="auto">
          <a:xfrm>
            <a:off x="1676400" y="381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II. How Do We Compare?</a:t>
            </a:r>
          </a:p>
        </p:txBody>
      </p:sp>
      <p:sp>
        <p:nvSpPr>
          <p:cNvPr id="50179" name="Text Box 3">
            <a:extLst>
              <a:ext uri="{FF2B5EF4-FFF2-40B4-BE49-F238E27FC236}">
                <a16:creationId xmlns:a16="http://schemas.microsoft.com/office/drawing/2014/main" id="{62EA8897-B5BB-AEB0-3D48-1D201C190BB6}"/>
              </a:ext>
            </a:extLst>
          </p:cNvPr>
          <p:cNvSpPr txBox="1">
            <a:spLocks noChangeArrowheads="1"/>
          </p:cNvSpPr>
          <p:nvPr/>
        </p:nvSpPr>
        <p:spPr bwMode="auto">
          <a:xfrm>
            <a:off x="609600" y="1676400"/>
            <a:ext cx="8305800" cy="3725863"/>
          </a:xfrm>
          <a:prstGeom prst="rect">
            <a:avLst/>
          </a:prstGeom>
          <a:noFill/>
          <a:ln>
            <a:noFill/>
          </a:ln>
          <a:effec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A.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truly fear God?</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B.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believe in what seems impossible</a:t>
            </a:r>
            <a:r>
              <a:rPr lang="en-US" altLang="en-US" dirty="0">
                <a:solidFill>
                  <a:srgbClr val="FFFF99"/>
                </a:solidFill>
                <a:effectLst>
                  <a:outerShdw blurRad="38100" dist="38100" dir="2700000" algn="tl">
                    <a:srgbClr val="000000"/>
                  </a:outerShdw>
                </a:effectLst>
                <a:latin typeface="Comic Sans MS" panose="030F0702030302020204" pitchFamily="66" charset="0"/>
              </a:rPr>
              <a:t>?</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C.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give up when things look tough?</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D. </a:t>
            </a:r>
            <a:r>
              <a:rPr lang="en-US" altLang="en-US" u="sng" dirty="0">
                <a:solidFill>
                  <a:srgbClr val="FFFF99"/>
                </a:solidFill>
                <a:effectLst>
                  <a:outerShdw blurRad="38100" dist="38100" dir="2700000" algn="tl">
                    <a:srgbClr val="000000"/>
                  </a:outerShdw>
                </a:effectLst>
                <a:latin typeface="Comic Sans MS" panose="030F0702030302020204" pitchFamily="66" charset="0"/>
              </a:rPr>
              <a:t>Do you get stronger or remain weak?</a:t>
            </a:r>
            <a:endParaRPr lang="en-US" altLang="en-US" dirty="0">
              <a:solidFill>
                <a:srgbClr val="FFFF99"/>
              </a:solidFill>
              <a:effectLst>
                <a:outerShdw blurRad="38100" dist="38100" dir="2700000" algn="tl">
                  <a:srgbClr val="000000"/>
                </a:outerShdw>
              </a:effectLst>
              <a:latin typeface="Comic Sans MS" panose="030F0702030302020204" pitchFamily="66" charset="0"/>
            </a:endParaRP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E. </a:t>
            </a:r>
            <a:r>
              <a:rPr lang="en-US" altLang="en-US" u="sng" dirty="0">
                <a:solidFill>
                  <a:srgbClr val="FFFF99"/>
                </a:solidFill>
                <a:effectLst>
                  <a:outerShdw blurRad="38100" dist="38100" dir="2700000" algn="tl">
                    <a:srgbClr val="000000"/>
                  </a:outerShdw>
                </a:effectLst>
                <a:latin typeface="Comic Sans MS" panose="030F0702030302020204" pitchFamily="66" charset="0"/>
              </a:rPr>
              <a:t>Have you put your background in the past?</a:t>
            </a:r>
          </a:p>
          <a:p>
            <a:pPr>
              <a:spcBef>
                <a:spcPct val="50000"/>
              </a:spcBef>
              <a:defRPr/>
            </a:pPr>
            <a:r>
              <a:rPr lang="en-US" altLang="en-US" dirty="0">
                <a:solidFill>
                  <a:srgbClr val="FFFF99"/>
                </a:solidFill>
                <a:effectLst>
                  <a:outerShdw blurRad="38100" dist="38100" dir="2700000" algn="tl">
                    <a:srgbClr val="000000"/>
                  </a:outerShdw>
                </a:effectLst>
                <a:latin typeface="Comic Sans MS" panose="030F0702030302020204" pitchFamily="66" charset="0"/>
              </a:rPr>
              <a:t>F. </a:t>
            </a:r>
            <a:r>
              <a:rPr lang="en-US" altLang="en-US" u="sng" dirty="0">
                <a:solidFill>
                  <a:srgbClr val="FFFF99"/>
                </a:solidFill>
                <a:effectLst>
                  <a:outerShdw blurRad="38100" dist="38100" dir="2700000" algn="tl">
                    <a:srgbClr val="000000"/>
                  </a:outerShdw>
                </a:effectLst>
                <a:latin typeface="Comic Sans MS" panose="030F0702030302020204" pitchFamily="66" charset="0"/>
              </a:rPr>
              <a:t>Allow little things to interfere?</a:t>
            </a:r>
            <a:endParaRPr lang="en-US" altLang="en-US" dirty="0">
              <a:solidFill>
                <a:srgbClr val="FFFF99"/>
              </a:solidFill>
              <a:effectLst>
                <a:outerShdw blurRad="38100" dist="38100" dir="2700000" algn="tl">
                  <a:srgbClr val="000000"/>
                </a:outerShdw>
              </a:effectLst>
              <a:latin typeface="Comic Sans MS" panose="030F0702030302020204" pitchFamily="66" charset="0"/>
            </a:endParaRPr>
          </a:p>
        </p:txBody>
      </p:sp>
      <p:pic>
        <p:nvPicPr>
          <p:cNvPr id="26628" name="Picture 4">
            <a:extLst>
              <a:ext uri="{FF2B5EF4-FFF2-40B4-BE49-F238E27FC236}">
                <a16:creationId xmlns:a16="http://schemas.microsoft.com/office/drawing/2014/main" id="{4E3D5E06-A84A-51B7-0D17-DCEAA82F64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amon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B045FD05-7E6C-0B1E-2EAE-AB3854DD5086}"/>
              </a:ext>
            </a:extLst>
          </p:cNvPr>
          <p:cNvSpPr>
            <a:spLocks noGrp="1" noChangeArrowheads="1"/>
          </p:cNvSpPr>
          <p:nvPr>
            <p:ph type="title"/>
          </p:nvPr>
        </p:nvSpPr>
        <p:spPr>
          <a:solidFill>
            <a:srgbClr val="000000"/>
          </a:solidFill>
          <a:ln>
            <a:solidFill>
              <a:schemeClr val="tx1"/>
            </a:solidFill>
            <a:miter lim="800000"/>
            <a:headEnd/>
            <a:tailEnd/>
          </a:ln>
        </p:spPr>
        <p:txBody>
          <a:bodyPr/>
          <a:lstStyle/>
          <a:p>
            <a:pPr eaLnBrk="1" hangingPunct="1"/>
            <a:r>
              <a:rPr lang="en-US" altLang="en-US" sz="4000">
                <a:effectLst/>
                <a:latin typeface="Comic Sans MS" panose="030F0702030302020204" pitchFamily="66" charset="0"/>
              </a:rPr>
              <a:t> Can you Imagine Abraham Saying:</a:t>
            </a:r>
          </a:p>
        </p:txBody>
      </p:sp>
      <p:sp>
        <p:nvSpPr>
          <p:cNvPr id="51203" name="Rectangle 3">
            <a:extLst>
              <a:ext uri="{FF2B5EF4-FFF2-40B4-BE49-F238E27FC236}">
                <a16:creationId xmlns:a16="http://schemas.microsoft.com/office/drawing/2014/main" id="{ED60CF40-1FE7-2B53-7535-27BDA54AD2A2}"/>
              </a:ext>
            </a:extLst>
          </p:cNvPr>
          <p:cNvSpPr>
            <a:spLocks noGrp="1" noChangeArrowheads="1"/>
          </p:cNvSpPr>
          <p:nvPr>
            <p:ph type="body" idx="1"/>
          </p:nvPr>
        </p:nvSpPr>
        <p:spPr>
          <a:xfrm>
            <a:off x="457200" y="1676400"/>
            <a:ext cx="8229600" cy="4530725"/>
          </a:xfrm>
        </p:spPr>
        <p:txBody>
          <a:bodyPr/>
          <a:lstStyle/>
          <a:p>
            <a:pPr eaLnBrk="1" hangingPunct="1">
              <a:defRPr/>
            </a:pPr>
            <a:r>
              <a:rPr lang="en-US" altLang="en-US" dirty="0"/>
              <a:t> “</a:t>
            </a:r>
            <a:r>
              <a:rPr lang="en-US" altLang="en-US" sz="2800" dirty="0">
                <a:latin typeface="Comic Sans MS" panose="030F0702030302020204" pitchFamily="66" charset="0"/>
              </a:rPr>
              <a:t>Can’t leave Ur because this is my family”</a:t>
            </a:r>
          </a:p>
          <a:p>
            <a:pPr eaLnBrk="1" hangingPunct="1">
              <a:defRPr/>
            </a:pPr>
            <a:r>
              <a:rPr lang="en-US" altLang="en-US" sz="2800" dirty="0">
                <a:latin typeface="Comic Sans MS" panose="030F0702030302020204" pitchFamily="66" charset="0"/>
              </a:rPr>
              <a:t> “We are too old to see to a baby..”</a:t>
            </a:r>
          </a:p>
          <a:p>
            <a:pPr eaLnBrk="1" hangingPunct="1">
              <a:defRPr/>
            </a:pPr>
            <a:r>
              <a:rPr lang="en-US" altLang="en-US" sz="2800" dirty="0">
                <a:latin typeface="Comic Sans MS" panose="030F0702030302020204" pitchFamily="66" charset="0"/>
              </a:rPr>
              <a:t> “Can’t go offer Isaac because I don’t feel good”</a:t>
            </a:r>
          </a:p>
          <a:p>
            <a:pPr eaLnBrk="1" hangingPunct="1">
              <a:defRPr/>
            </a:pPr>
            <a:r>
              <a:rPr lang="en-US" altLang="en-US" sz="2800" dirty="0">
                <a:latin typeface="Comic Sans MS" panose="030F0702030302020204" pitchFamily="66" charset="0"/>
              </a:rPr>
              <a:t> “I wasn’t circumcised – because I just haven’t had time”</a:t>
            </a:r>
          </a:p>
          <a:p>
            <a:pPr eaLnBrk="1" hangingPunct="1">
              <a:defRPr/>
            </a:pPr>
            <a:r>
              <a:rPr lang="en-US" altLang="en-US" sz="2800" dirty="0">
                <a:latin typeface="Comic Sans MS" panose="030F0702030302020204" pitchFamily="66" charset="0"/>
              </a:rPr>
              <a:t> “I won’t be able to rescue Lot because I’ve got a job”</a:t>
            </a:r>
            <a:endParaRPr lang="en-US" altLang="en-US" dirty="0"/>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1000"/>
                                        <p:tgtEl>
                                          <p:spTgt spid="51203">
                                            <p:txEl>
                                              <p:pRg st="0" end="0"/>
                                            </p:txEl>
                                          </p:spTgt>
                                        </p:tgtEl>
                                      </p:cBhvr>
                                    </p:animEffect>
                                    <p:anim calcmode="lin" valueType="num">
                                      <p:cBhvr>
                                        <p:cTn id="8" dur="10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12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1203">
                                            <p:txEl>
                                              <p:pRg st="1" end="1"/>
                                            </p:txEl>
                                          </p:spTgt>
                                        </p:tgtEl>
                                        <p:attrNameLst>
                                          <p:attrName>style.visibility</p:attrName>
                                        </p:attrNameLst>
                                      </p:cBhvr>
                                      <p:to>
                                        <p:strVal val="visible"/>
                                      </p:to>
                                    </p:set>
                                    <p:animEffect transition="in" filter="fade">
                                      <p:cBhvr>
                                        <p:cTn id="14" dur="1000"/>
                                        <p:tgtEl>
                                          <p:spTgt spid="51203">
                                            <p:txEl>
                                              <p:pRg st="1" end="1"/>
                                            </p:txEl>
                                          </p:spTgt>
                                        </p:tgtEl>
                                      </p:cBhvr>
                                    </p:animEffect>
                                    <p:anim calcmode="lin" valueType="num">
                                      <p:cBhvr>
                                        <p:cTn id="15" dur="1000" fill="hold"/>
                                        <p:tgtEl>
                                          <p:spTgt spid="512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12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1203">
                                            <p:txEl>
                                              <p:pRg st="2" end="2"/>
                                            </p:txEl>
                                          </p:spTgt>
                                        </p:tgtEl>
                                        <p:attrNameLst>
                                          <p:attrName>style.visibility</p:attrName>
                                        </p:attrNameLst>
                                      </p:cBhvr>
                                      <p:to>
                                        <p:strVal val="visible"/>
                                      </p:to>
                                    </p:set>
                                    <p:animEffect transition="in" filter="fade">
                                      <p:cBhvr>
                                        <p:cTn id="21" dur="1000"/>
                                        <p:tgtEl>
                                          <p:spTgt spid="51203">
                                            <p:txEl>
                                              <p:pRg st="2" end="2"/>
                                            </p:txEl>
                                          </p:spTgt>
                                        </p:tgtEl>
                                      </p:cBhvr>
                                    </p:animEffect>
                                    <p:anim calcmode="lin" valueType="num">
                                      <p:cBhvr>
                                        <p:cTn id="22" dur="1000" fill="hold"/>
                                        <p:tgtEl>
                                          <p:spTgt spid="5120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12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1203">
                                            <p:txEl>
                                              <p:pRg st="3" end="3"/>
                                            </p:txEl>
                                          </p:spTgt>
                                        </p:tgtEl>
                                        <p:attrNameLst>
                                          <p:attrName>style.visibility</p:attrName>
                                        </p:attrNameLst>
                                      </p:cBhvr>
                                      <p:to>
                                        <p:strVal val="visible"/>
                                      </p:to>
                                    </p:set>
                                    <p:animEffect transition="in" filter="fade">
                                      <p:cBhvr>
                                        <p:cTn id="28" dur="1000"/>
                                        <p:tgtEl>
                                          <p:spTgt spid="51203">
                                            <p:txEl>
                                              <p:pRg st="3" end="3"/>
                                            </p:txEl>
                                          </p:spTgt>
                                        </p:tgtEl>
                                      </p:cBhvr>
                                    </p:animEffect>
                                    <p:anim calcmode="lin" valueType="num">
                                      <p:cBhvr>
                                        <p:cTn id="29" dur="1000" fill="hold"/>
                                        <p:tgtEl>
                                          <p:spTgt spid="5120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12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1203">
                                            <p:txEl>
                                              <p:pRg st="4" end="4"/>
                                            </p:txEl>
                                          </p:spTgt>
                                        </p:tgtEl>
                                        <p:attrNameLst>
                                          <p:attrName>style.visibility</p:attrName>
                                        </p:attrNameLst>
                                      </p:cBhvr>
                                      <p:to>
                                        <p:strVal val="visible"/>
                                      </p:to>
                                    </p:set>
                                    <p:animEffect transition="in" filter="fade">
                                      <p:cBhvr>
                                        <p:cTn id="35" dur="1000"/>
                                        <p:tgtEl>
                                          <p:spTgt spid="51203">
                                            <p:txEl>
                                              <p:pRg st="4" end="4"/>
                                            </p:txEl>
                                          </p:spTgt>
                                        </p:tgtEl>
                                      </p:cBhvr>
                                    </p:animEffect>
                                    <p:anim calcmode="lin" valueType="num">
                                      <p:cBhvr>
                                        <p:cTn id="36" dur="1000" fill="hold"/>
                                        <p:tgtEl>
                                          <p:spTgt spid="5120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120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A528FC29-2745-A476-EC7A-5434010781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8675" name="WordArt 3">
            <a:extLst>
              <a:ext uri="{FF2B5EF4-FFF2-40B4-BE49-F238E27FC236}">
                <a16:creationId xmlns:a16="http://schemas.microsoft.com/office/drawing/2014/main" id="{DC5C3999-75C6-9441-987B-BA5EC5122BC1}"/>
              </a:ext>
            </a:extLst>
          </p:cNvPr>
          <p:cNvSpPr>
            <a:spLocks noChangeArrowheads="1" noChangeShapeType="1" noTextEdit="1"/>
          </p:cNvSpPr>
          <p:nvPr/>
        </p:nvSpPr>
        <p:spPr bwMode="auto">
          <a:xfrm>
            <a:off x="2286000" y="533400"/>
            <a:ext cx="6172200" cy="1752600"/>
          </a:xfrm>
          <a:prstGeom prst="rect">
            <a:avLst/>
          </a:prstGeom>
        </p:spPr>
        <p:txBody>
          <a:bodyPr wrap="none" fromWordArt="1">
            <a:prstTxWarp prst="textFadeUp">
              <a:avLst>
                <a:gd name="adj" fmla="val 6278"/>
              </a:avLst>
            </a:prstTxWarp>
          </a:bodyPr>
          <a:lstStyle/>
          <a:p>
            <a:pPr algn="ctr"/>
            <a:r>
              <a:rPr lang="en-US"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The Faith of Abraham</a:t>
            </a:r>
          </a:p>
        </p:txBody>
      </p:sp>
      <p:sp>
        <p:nvSpPr>
          <p:cNvPr id="28676" name="AutoShape 4">
            <a:extLst>
              <a:ext uri="{FF2B5EF4-FFF2-40B4-BE49-F238E27FC236}">
                <a16:creationId xmlns:a16="http://schemas.microsoft.com/office/drawing/2014/main" id="{91BFEBDF-FBC9-CB0F-8C7B-0F57738DA58E}"/>
              </a:ext>
            </a:extLst>
          </p:cNvPr>
          <p:cNvSpPr>
            <a:spLocks noChangeArrowheads="1"/>
          </p:cNvSpPr>
          <p:nvPr/>
        </p:nvSpPr>
        <p:spPr bwMode="auto">
          <a:xfrm>
            <a:off x="838200" y="30480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 Abraham’s Example</a:t>
            </a:r>
          </a:p>
        </p:txBody>
      </p:sp>
      <p:sp>
        <p:nvSpPr>
          <p:cNvPr id="28677" name="AutoShape 5">
            <a:extLst>
              <a:ext uri="{FF2B5EF4-FFF2-40B4-BE49-F238E27FC236}">
                <a16:creationId xmlns:a16="http://schemas.microsoft.com/office/drawing/2014/main" id="{C6B97874-55A8-420E-D2CE-7D3B6E3E1AB4}"/>
              </a:ext>
            </a:extLst>
          </p:cNvPr>
          <p:cNvSpPr>
            <a:spLocks noChangeArrowheads="1"/>
          </p:cNvSpPr>
          <p:nvPr/>
        </p:nvSpPr>
        <p:spPr bwMode="auto">
          <a:xfrm>
            <a:off x="838200" y="4495800"/>
            <a:ext cx="7467600" cy="914400"/>
          </a:xfrm>
          <a:prstGeom prst="roundRect">
            <a:avLst>
              <a:gd name="adj" fmla="val 50000"/>
            </a:avLst>
          </a:prstGeom>
          <a:solidFill>
            <a:schemeClr val="hlink"/>
          </a:solidFill>
          <a:ln w="9525">
            <a:solidFill>
              <a:schemeClr val="bg1"/>
            </a:solidFill>
            <a:round/>
            <a:headEnd/>
            <a:tailEnd/>
          </a:ln>
          <a:effectLst>
            <a:outerShdw dist="107763" dir="2700000" algn="ctr" rotWithShape="0">
              <a:schemeClr val="bg1">
                <a:alpha val="50000"/>
              </a:schemeClr>
            </a:outerShdw>
          </a:effec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b="1">
                <a:solidFill>
                  <a:schemeClr val="bg1"/>
                </a:solidFill>
              </a:rPr>
              <a:t>II. How Do We Compare?</a:t>
            </a:r>
          </a:p>
        </p:txBody>
      </p:sp>
    </p:spTree>
  </p:cSld>
  <p:clrMapOvr>
    <a:masterClrMapping/>
  </p:clrMapOvr>
  <p:transition spd="slow">
    <p:diamond/>
  </p:transition>
</p:sld>
</file>

<file path=ppt/theme/theme1.xml><?xml version="1.0" encoding="utf-8"?>
<a:theme xmlns:a="http://schemas.openxmlformats.org/drawingml/2006/main" name="Cliff">
  <a:themeElements>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0" i="0" u="none" strike="noStrike" cap="none" normalizeH="0" baseline="0" smtClean="0">
            <a:ln>
              <a:noFill/>
            </a:ln>
            <a:solidFill>
              <a:schemeClr val="tx1"/>
            </a:solidFill>
            <a:effectLst>
              <a:outerShdw blurRad="38100" dist="38100" dir="2700000" algn="tl">
                <a:srgbClr val="000000">
                  <a:alpha val="43137"/>
                </a:srgbClr>
              </a:outerShdw>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0" i="0" u="none" strike="noStrike" cap="none" normalizeH="0" baseline="0" smtClean="0">
            <a:ln>
              <a:noFill/>
            </a:ln>
            <a:solidFill>
              <a:schemeClr val="tx1"/>
            </a:solidFill>
            <a:effectLst>
              <a:outerShdw blurRad="38100" dist="38100" dir="2700000" algn="tl">
                <a:srgbClr val="000000">
                  <a:alpha val="43137"/>
                </a:srgbClr>
              </a:outerShdw>
            </a:effectLst>
            <a:latin typeface="Comic Sans MS" panose="030F0702030302020204" pitchFamily="66"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
      <a:clrScheme name="Cliff 8">
        <a:dk1>
          <a:srgbClr val="F8F8F8"/>
        </a:dk1>
        <a:lt1>
          <a:srgbClr val="FFFFCC"/>
        </a:lt1>
        <a:dk2>
          <a:srgbClr val="D1DDD4"/>
        </a:dk2>
        <a:lt2>
          <a:srgbClr val="336699"/>
        </a:lt2>
        <a:accent1>
          <a:srgbClr val="3399FF"/>
        </a:accent1>
        <a:accent2>
          <a:srgbClr val="006699"/>
        </a:accent2>
        <a:accent3>
          <a:srgbClr val="FFFFE2"/>
        </a:accent3>
        <a:accent4>
          <a:srgbClr val="D4D4D4"/>
        </a:accent4>
        <a:accent5>
          <a:srgbClr val="ADCAFF"/>
        </a:accent5>
        <a:accent6>
          <a:srgbClr val="005C8A"/>
        </a:accent6>
        <a:hlink>
          <a:srgbClr val="86C0CE"/>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Cliff</Template>
  <TotalTime>1181</TotalTime>
  <Words>1234</Words>
  <Application>Microsoft Office PowerPoint</Application>
  <PresentationFormat>On-screen Show (4:3)</PresentationFormat>
  <Paragraphs>151</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Black</vt:lpstr>
      <vt:lpstr>Comic Sans MS</vt:lpstr>
      <vt:lpstr>Times New Roman</vt:lpstr>
      <vt:lpstr>Verdana</vt:lpstr>
      <vt:lpstr>Wingdings</vt:lpstr>
      <vt:lpstr>Cliff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Trials of Abraham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Can you Imagine Abraham Saying:</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19</cp:revision>
  <cp:lastPrinted>2022-11-06T02:52:37Z</cp:lastPrinted>
  <dcterms:created xsi:type="dcterms:W3CDTF">2006-04-28T01:27:28Z</dcterms:created>
  <dcterms:modified xsi:type="dcterms:W3CDTF">2022-11-06T13:42:27Z</dcterms:modified>
</cp:coreProperties>
</file>