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67" r:id="rId5"/>
    <p:sldId id="270" r:id="rId6"/>
    <p:sldId id="256" r:id="rId7"/>
    <p:sldId id="260" r:id="rId8"/>
    <p:sldId id="258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59" r:id="rId17"/>
    <p:sldId id="264" r:id="rId18"/>
    <p:sldId id="276" r:id="rId19"/>
    <p:sldId id="277" r:id="rId20"/>
    <p:sldId id="278" r:id="rId21"/>
    <p:sldId id="279" r:id="rId22"/>
    <p:sldId id="261" r:id="rId23"/>
    <p:sldId id="265" r:id="rId24"/>
    <p:sldId id="280" r:id="rId25"/>
    <p:sldId id="281" r:id="rId26"/>
    <p:sldId id="282" r:id="rId27"/>
    <p:sldId id="283" r:id="rId28"/>
    <p:sldId id="262" r:id="rId29"/>
    <p:sldId id="266" r:id="rId30"/>
    <p:sldId id="263" r:id="rId3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07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20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3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91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79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30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48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86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68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95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56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95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8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47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93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81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11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08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17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77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4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85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41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24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9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47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73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6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59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2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807E1-B090-1466-8A2A-FF802F4B0B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" r="6075"/>
          <a:stretch/>
        </p:blipFill>
        <p:spPr>
          <a:xfrm>
            <a:off x="-37214" y="0"/>
            <a:ext cx="9181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807E1-B090-1466-8A2A-FF802F4B0B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" r="6075"/>
          <a:stretch/>
        </p:blipFill>
        <p:spPr>
          <a:xfrm>
            <a:off x="-37214" y="-101010"/>
            <a:ext cx="9181214" cy="699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0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649B8-CC56-4D12-8794-C173C745894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33EB-B36F-424F-86F2-7A64682C80A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807E1-B090-1466-8A2A-FF802F4B0B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" t="39969" r="6075" b="36064"/>
          <a:stretch/>
        </p:blipFill>
        <p:spPr>
          <a:xfrm>
            <a:off x="-18607" y="-14139"/>
            <a:ext cx="9181214" cy="166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9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5FC2A8-E15C-0562-E8FB-52D9217BA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799" y="263586"/>
            <a:ext cx="4006401" cy="4039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6EDC1-70D1-7072-0E8E-3FC80B5AF01B}"/>
              </a:ext>
            </a:extLst>
          </p:cNvPr>
          <p:cNvSpPr txBox="1"/>
          <p:nvPr/>
        </p:nvSpPr>
        <p:spPr>
          <a:xfrm>
            <a:off x="328107" y="887506"/>
            <a:ext cx="21246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Each person looks for his own picture when he looks at a group photo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1D270-C2C7-6610-F69F-476D6251BC5C}"/>
              </a:ext>
            </a:extLst>
          </p:cNvPr>
          <p:cNvSpPr txBox="1"/>
          <p:nvPr/>
        </p:nvSpPr>
        <p:spPr>
          <a:xfrm>
            <a:off x="6902823" y="751344"/>
            <a:ext cx="21246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Often want to identify to others where we are: “There I am – right there”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05152-390A-3CF5-B459-75B94261007B}"/>
              </a:ext>
            </a:extLst>
          </p:cNvPr>
          <p:cNvSpPr txBox="1"/>
          <p:nvPr/>
        </p:nvSpPr>
        <p:spPr>
          <a:xfrm>
            <a:off x="181537" y="4690745"/>
            <a:ext cx="878092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If the Lord were to show you a real picture of the present or future, would you see yourself in that picture?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Could you easily identify yourself?</a:t>
            </a:r>
          </a:p>
        </p:txBody>
      </p:sp>
    </p:spTree>
    <p:extLst>
      <p:ext uri="{BB962C8B-B14F-4D97-AF65-F5344CB8AC3E}">
        <p14:creationId xmlns:p14="http://schemas.microsoft.com/office/powerpoint/2010/main" val="3632882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F70833-15E5-7252-FF43-43547469113A}"/>
              </a:ext>
            </a:extLst>
          </p:cNvPr>
          <p:cNvSpPr txBox="1"/>
          <p:nvPr/>
        </p:nvSpPr>
        <p:spPr>
          <a:xfrm>
            <a:off x="449132" y="328108"/>
            <a:ext cx="8245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Jesus presents pictures of life, death and life beyond death: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CE6BBE-A31D-E99A-1D5B-A7B21449E991}"/>
              </a:ext>
            </a:extLst>
          </p:cNvPr>
          <p:cNvSpPr txBox="1"/>
          <p:nvPr/>
        </p:nvSpPr>
        <p:spPr>
          <a:xfrm>
            <a:off x="868680" y="1640105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16:19-31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3A3DB-EFAF-C7FC-A032-44330AD10764}"/>
              </a:ext>
            </a:extLst>
          </p:cNvPr>
          <p:cNvSpPr txBox="1"/>
          <p:nvPr/>
        </p:nvSpPr>
        <p:spPr>
          <a:xfrm>
            <a:off x="763792" y="2521215"/>
            <a:ext cx="751152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Real pictures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Not called a parable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In parables Jesus didn’t call characters by name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Abraham is a real character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Here the Lord presents lessons from life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Here the Lord lifts the vail so we see death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Here the Lord pulls back the curtain on the life beyond the grave</a:t>
            </a:r>
          </a:p>
        </p:txBody>
      </p:sp>
    </p:spTree>
    <p:extLst>
      <p:ext uri="{BB962C8B-B14F-4D97-AF65-F5344CB8AC3E}">
        <p14:creationId xmlns:p14="http://schemas.microsoft.com/office/powerpoint/2010/main" val="327285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256E4CA-8C99-0C30-28F0-9208F60B7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47" y="2249245"/>
            <a:ext cx="85344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 Parable of the unjust steward (vv. 1-13)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 Pharisees: lovers of money (v. 14)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 God knows the heart &amp; judges accordingly (v. 15)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 Jesus addresses their love of wealth (vv. 19-31)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E372D1D-5E79-68C8-02C9-F23594F9D1F2}"/>
              </a:ext>
            </a:extLst>
          </p:cNvPr>
          <p:cNvSpPr/>
          <p:nvPr/>
        </p:nvSpPr>
        <p:spPr>
          <a:xfrm>
            <a:off x="394447" y="311972"/>
            <a:ext cx="3275703" cy="710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0B0C7-7356-6B27-A4DB-A3DAF1799499}"/>
              </a:ext>
            </a:extLst>
          </p:cNvPr>
          <p:cNvSpPr txBox="1"/>
          <p:nvPr/>
        </p:nvSpPr>
        <p:spPr>
          <a:xfrm>
            <a:off x="4023361" y="575533"/>
            <a:ext cx="4061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Use of Riches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07D7A-FA34-AA1B-0D01-F0899E86CF82}"/>
              </a:ext>
            </a:extLst>
          </p:cNvPr>
          <p:cNvSpPr txBox="1"/>
          <p:nvPr/>
        </p:nvSpPr>
        <p:spPr>
          <a:xfrm>
            <a:off x="634701" y="5282004"/>
            <a:ext cx="7874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/>
              <a:t>Seems to be a response to the Pharisees’ ridicule of Jesus (v. 14)</a:t>
            </a:r>
          </a:p>
        </p:txBody>
      </p:sp>
    </p:spTree>
    <p:extLst>
      <p:ext uri="{BB962C8B-B14F-4D97-AF65-F5344CB8AC3E}">
        <p14:creationId xmlns:p14="http://schemas.microsoft.com/office/powerpoint/2010/main" val="187504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6192" y="1925303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366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0684" y="580597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8F277C2-AB26-B3BE-0C28-CBA07B78014A}"/>
              </a:ext>
            </a:extLst>
          </p:cNvPr>
          <p:cNvSpPr txBox="1"/>
          <p:nvPr/>
        </p:nvSpPr>
        <p:spPr>
          <a:xfrm>
            <a:off x="1137363" y="305449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</p:spTree>
    <p:extLst>
      <p:ext uri="{BB962C8B-B14F-4D97-AF65-F5344CB8AC3E}">
        <p14:creationId xmlns:p14="http://schemas.microsoft.com/office/powerpoint/2010/main" val="4288451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Maybe some lukewarm member is attempting to do that very thing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V. 13; Matt. 6:24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Rich man served himself / riches – not God  [found out at death that doesn’t work]</a:t>
            </a:r>
          </a:p>
        </p:txBody>
      </p:sp>
    </p:spTree>
    <p:extLst>
      <p:ext uri="{BB962C8B-B14F-4D97-AF65-F5344CB8AC3E}">
        <p14:creationId xmlns:p14="http://schemas.microsoft.com/office/powerpoint/2010/main" val="1263677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Nothing wrong with wealth, fine house, nice clothing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Point: better dressed man is not better man than the poorly dressed man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Lord looks on the heart (1 Sam. 16:6-7)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Outward look of the rich man must have been impressive – the look of Lazarus was surely unimpressive</a:t>
            </a:r>
          </a:p>
        </p:txBody>
      </p:sp>
    </p:spTree>
    <p:extLst>
      <p:ext uri="{BB962C8B-B14F-4D97-AF65-F5344CB8AC3E}">
        <p14:creationId xmlns:p14="http://schemas.microsoft.com/office/powerpoint/2010/main" val="2804207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Nothing said about him abusing, kicking or evening laughing at Lazarus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He merely neglected to do good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are to do good to all men (Gal. 6:10)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Many will be surprised that they will be lost for neglect (Matt. 25:41-46)</a:t>
            </a:r>
          </a:p>
        </p:txBody>
      </p:sp>
    </p:spTree>
    <p:extLst>
      <p:ext uri="{BB962C8B-B14F-4D97-AF65-F5344CB8AC3E}">
        <p14:creationId xmlns:p14="http://schemas.microsoft.com/office/powerpoint/2010/main" val="1284067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Foolish to put trust in riches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19, 25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Money and riches are not wrong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Some great people of faith had wealth (Abraham / Job)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Danger of trusting in riches (Deut. 6:12; 1 Tim. 6:6-10)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sowing the flesh or spirit (Gal. 6:7-9)?</a:t>
            </a:r>
          </a:p>
        </p:txBody>
      </p:sp>
    </p:spTree>
    <p:extLst>
      <p:ext uri="{BB962C8B-B14F-4D97-AF65-F5344CB8AC3E}">
        <p14:creationId xmlns:p14="http://schemas.microsoft.com/office/powerpoint/2010/main" val="71235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Foolish to put trust in riches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not what you have, but who you are that counts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19-21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rich man was well off but not right with God (v. 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Lazarus was poor, but rich toward God (Jas. 2:5)</a:t>
            </a:r>
          </a:p>
        </p:txBody>
      </p:sp>
    </p:spTree>
    <p:extLst>
      <p:ext uri="{BB962C8B-B14F-4D97-AF65-F5344CB8AC3E}">
        <p14:creationId xmlns:p14="http://schemas.microsoft.com/office/powerpoint/2010/main" val="1480544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Foolish to put trust in riches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not what you have, but who you are that counts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possible to judge a person as lost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27-28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can judge righteous judgment (John 7:24)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can judge someone as “lost” (Luke 15:24)</a:t>
            </a:r>
          </a:p>
        </p:txBody>
      </p:sp>
    </p:spTree>
    <p:extLst>
      <p:ext uri="{BB962C8B-B14F-4D97-AF65-F5344CB8AC3E}">
        <p14:creationId xmlns:p14="http://schemas.microsoft.com/office/powerpoint/2010/main" val="3928572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Foolish to put trust in riches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not what you have, but who you are that counts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possible to judge a person as lost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God saves through his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29-30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scriptures are all sufficient (Rom. 1:16)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 through miracles or communicating with the dead</a:t>
            </a:r>
          </a:p>
        </p:txBody>
      </p:sp>
    </p:spTree>
    <p:extLst>
      <p:ext uri="{BB962C8B-B14F-4D97-AF65-F5344CB8AC3E}">
        <p14:creationId xmlns:p14="http://schemas.microsoft.com/office/powerpoint/2010/main" val="57793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8EA75-749B-82A9-1DBE-22401FB1D8DB}"/>
              </a:ext>
            </a:extLst>
          </p:cNvPr>
          <p:cNvSpPr txBox="1"/>
          <p:nvPr/>
        </p:nvSpPr>
        <p:spPr>
          <a:xfrm>
            <a:off x="1148379" y="494177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CCC13-F72B-5FE6-B443-E3F37A30E0A2}"/>
              </a:ext>
            </a:extLst>
          </p:cNvPr>
          <p:cNvSpPr txBox="1"/>
          <p:nvPr/>
        </p:nvSpPr>
        <p:spPr>
          <a:xfrm>
            <a:off x="247426" y="1796526"/>
            <a:ext cx="879975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No man can serve to masters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Outward appearance avails nothing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Only accusation against rich man – what failed to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Foolish to put trust in riches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not what you have, but who you are that counts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possible to judge a person as lost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God saves through his word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Some will not let God’s word convince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31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If word will not work – no great miracle would do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Some are hardened (John 12:40; Acts 19:9)</a:t>
            </a:r>
          </a:p>
        </p:txBody>
      </p:sp>
    </p:spTree>
    <p:extLst>
      <p:ext uri="{BB962C8B-B14F-4D97-AF65-F5344CB8AC3E}">
        <p14:creationId xmlns:p14="http://schemas.microsoft.com/office/powerpoint/2010/main" val="3445076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0684" y="580597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8F277C2-AB26-B3BE-0C28-CBA07B78014A}"/>
              </a:ext>
            </a:extLst>
          </p:cNvPr>
          <p:cNvSpPr txBox="1"/>
          <p:nvPr/>
        </p:nvSpPr>
        <p:spPr>
          <a:xfrm>
            <a:off x="1137363" y="3054496"/>
            <a:ext cx="6847242" cy="123110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Lessons from Life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</p:spTree>
    <p:extLst>
      <p:ext uri="{BB962C8B-B14F-4D97-AF65-F5344CB8AC3E}">
        <p14:creationId xmlns:p14="http://schemas.microsoft.com/office/powerpoint/2010/main" val="3719892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43CCA9-C437-5987-0F4B-9A7E80670912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AF651-9B60-2302-73A3-196C81110C70}"/>
              </a:ext>
            </a:extLst>
          </p:cNvPr>
          <p:cNvSpPr txBox="1"/>
          <p:nvPr/>
        </p:nvSpPr>
        <p:spPr>
          <a:xfrm>
            <a:off x="247426" y="1796526"/>
            <a:ext cx="87997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All men die – rich and poor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All men are appointed to death (Heb. 9:27)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Death is the great equalizer</a:t>
            </a:r>
          </a:p>
        </p:txBody>
      </p:sp>
    </p:spTree>
    <p:extLst>
      <p:ext uri="{BB962C8B-B14F-4D97-AF65-F5344CB8AC3E}">
        <p14:creationId xmlns:p14="http://schemas.microsoft.com/office/powerpoint/2010/main" val="4031014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43CCA9-C437-5987-0F4B-9A7E80670912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AF651-9B60-2302-73A3-196C81110C70}"/>
              </a:ext>
            </a:extLst>
          </p:cNvPr>
          <p:cNvSpPr txBox="1"/>
          <p:nvPr/>
        </p:nvSpPr>
        <p:spPr>
          <a:xfrm>
            <a:off x="247426" y="1796526"/>
            <a:ext cx="87997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All men die – rich and poor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Death is not the end of life, but a transition to the next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There is more to man than a body (Gen. 1:26; 2:7; </a:t>
            </a:r>
            <a:r>
              <a:rPr lang="en-US" sz="2400" i="1" dirty="0" err="1">
                <a:solidFill>
                  <a:schemeClr val="bg1"/>
                </a:solidFill>
              </a:rPr>
              <a:t>Ecc</a:t>
            </a:r>
            <a:r>
              <a:rPr lang="en-US" sz="2400" i="1" dirty="0">
                <a:solidFill>
                  <a:schemeClr val="bg1"/>
                </a:solidFill>
              </a:rPr>
              <a:t>. 12:7; 2 Cor. 4:16; Jas. 2:26)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Spirit of man lives on beyond the grave (Matt. 22:32)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There is a life to come (Mark 10:30)</a:t>
            </a:r>
          </a:p>
        </p:txBody>
      </p:sp>
    </p:spTree>
    <p:extLst>
      <p:ext uri="{BB962C8B-B14F-4D97-AF65-F5344CB8AC3E}">
        <p14:creationId xmlns:p14="http://schemas.microsoft.com/office/powerpoint/2010/main" val="1335282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43CCA9-C437-5987-0F4B-9A7E80670912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AF651-9B60-2302-73A3-196C81110C70}"/>
              </a:ext>
            </a:extLst>
          </p:cNvPr>
          <p:cNvSpPr txBox="1"/>
          <p:nvPr/>
        </p:nvSpPr>
        <p:spPr>
          <a:xfrm>
            <a:off x="247426" y="1796526"/>
            <a:ext cx="87997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All men die – rich and poor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Death is not the end of life, but a transition to the next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too late for personal evangelism when you die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27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Open doors are shut at death (Col. 4:3)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Don’t wait until death to become urgent about someone you love who needs the gospel </a:t>
            </a:r>
          </a:p>
        </p:txBody>
      </p:sp>
    </p:spTree>
    <p:extLst>
      <p:ext uri="{BB962C8B-B14F-4D97-AF65-F5344CB8AC3E}">
        <p14:creationId xmlns:p14="http://schemas.microsoft.com/office/powerpoint/2010/main" val="3848423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43CCA9-C437-5987-0F4B-9A7E80670912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AF651-9B60-2302-73A3-196C81110C70}"/>
              </a:ext>
            </a:extLst>
          </p:cNvPr>
          <p:cNvSpPr txBox="1"/>
          <p:nvPr/>
        </p:nvSpPr>
        <p:spPr>
          <a:xfrm>
            <a:off x="247426" y="1796526"/>
            <a:ext cx="879975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All men die – rich and poor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Death is not the end of life, but a transition to the next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too late for personal evangelism when you die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God’s child is not left alone in death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Angels came and carried him to Abraham’s bosom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 fear of death for the faithful (Psa. 23:4; 2 Tim. 4:16-18)</a:t>
            </a:r>
          </a:p>
        </p:txBody>
      </p:sp>
    </p:spTree>
    <p:extLst>
      <p:ext uri="{BB962C8B-B14F-4D97-AF65-F5344CB8AC3E}">
        <p14:creationId xmlns:p14="http://schemas.microsoft.com/office/powerpoint/2010/main" val="1981995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43CCA9-C437-5987-0F4B-9A7E80670912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AF651-9B60-2302-73A3-196C81110C70}"/>
              </a:ext>
            </a:extLst>
          </p:cNvPr>
          <p:cNvSpPr txBox="1"/>
          <p:nvPr/>
        </p:nvSpPr>
        <p:spPr>
          <a:xfrm>
            <a:off x="247426" y="1796526"/>
            <a:ext cx="879975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All men die – rich and poor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Death is not the end of life, but a transition to the next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It is too late for personal evangelism when you die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God’s child is not left alone in death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There are some things worse than death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Death is one of our greatest fears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Even Christ wanted to avoid it (Matt. 26:39)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To die in lost condition is worse than death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Was for the rich man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John 8:21</a:t>
            </a:r>
          </a:p>
        </p:txBody>
      </p:sp>
    </p:spTree>
    <p:extLst>
      <p:ext uri="{BB962C8B-B14F-4D97-AF65-F5344CB8AC3E}">
        <p14:creationId xmlns:p14="http://schemas.microsoft.com/office/powerpoint/2010/main" val="293679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0684" y="580597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8F277C2-AB26-B3BE-0C28-CBA07B78014A}"/>
              </a:ext>
            </a:extLst>
          </p:cNvPr>
          <p:cNvSpPr txBox="1"/>
          <p:nvPr/>
        </p:nvSpPr>
        <p:spPr>
          <a:xfrm>
            <a:off x="1137363" y="3054496"/>
            <a:ext cx="6847242" cy="187743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Lessons from Life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Lessons from Death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</p:spTree>
    <p:extLst>
      <p:ext uri="{BB962C8B-B14F-4D97-AF65-F5344CB8AC3E}">
        <p14:creationId xmlns:p14="http://schemas.microsoft.com/office/powerpoint/2010/main" val="3800228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306EA-50B4-C3F9-A0BA-7B4487079B85}"/>
              </a:ext>
            </a:extLst>
          </p:cNvPr>
          <p:cNvSpPr txBox="1"/>
          <p:nvPr/>
        </p:nvSpPr>
        <p:spPr>
          <a:xfrm>
            <a:off x="1148379" y="424250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85191-5B19-E652-A942-AA42EF57B604}"/>
              </a:ext>
            </a:extLst>
          </p:cNvPr>
          <p:cNvSpPr txBox="1"/>
          <p:nvPr/>
        </p:nvSpPr>
        <p:spPr>
          <a:xfrm>
            <a:off x="247426" y="1796526"/>
            <a:ext cx="879975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Salvation is not universal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Many think that no matter who you are / how you live – when die – going to heaven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Lazarus was saved – rich man was lost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Only a few will be saved (Matt. 7:13-14, 21; Luke 13:23-24)</a:t>
            </a:r>
          </a:p>
        </p:txBody>
      </p:sp>
    </p:spTree>
    <p:extLst>
      <p:ext uri="{BB962C8B-B14F-4D97-AF65-F5344CB8AC3E}">
        <p14:creationId xmlns:p14="http://schemas.microsoft.com/office/powerpoint/2010/main" val="1823448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306EA-50B4-C3F9-A0BA-7B4487079B85}"/>
              </a:ext>
            </a:extLst>
          </p:cNvPr>
          <p:cNvSpPr txBox="1"/>
          <p:nvPr/>
        </p:nvSpPr>
        <p:spPr>
          <a:xfrm>
            <a:off x="1148379" y="424250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85191-5B19-E652-A942-AA42EF57B604}"/>
              </a:ext>
            </a:extLst>
          </p:cNvPr>
          <p:cNvSpPr txBox="1"/>
          <p:nvPr/>
        </p:nvSpPr>
        <p:spPr>
          <a:xfrm>
            <a:off x="247426" y="1796526"/>
            <a:ext cx="87997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Salvation is not universal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You can go from comfort to suffering or from suffering to comfort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24-25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What you have in this life – is not necessarily what you will receive in the next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Terrible to be lost (Mark 9:43-48)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How great and comforting to be saved (Abraham’s bosom)</a:t>
            </a:r>
          </a:p>
        </p:txBody>
      </p:sp>
    </p:spTree>
    <p:extLst>
      <p:ext uri="{BB962C8B-B14F-4D97-AF65-F5344CB8AC3E}">
        <p14:creationId xmlns:p14="http://schemas.microsoft.com/office/powerpoint/2010/main" val="2401912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306EA-50B4-C3F9-A0BA-7B4487079B85}"/>
              </a:ext>
            </a:extLst>
          </p:cNvPr>
          <p:cNvSpPr txBox="1"/>
          <p:nvPr/>
        </p:nvSpPr>
        <p:spPr>
          <a:xfrm>
            <a:off x="1148379" y="424250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85191-5B19-E652-A942-AA42EF57B604}"/>
              </a:ext>
            </a:extLst>
          </p:cNvPr>
          <p:cNvSpPr txBox="1"/>
          <p:nvPr/>
        </p:nvSpPr>
        <p:spPr>
          <a:xfrm>
            <a:off x="247426" y="1796526"/>
            <a:ext cx="87997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Salvation is not universal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You can go from comfort to suffering or from suffering to comfort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Will be conscience after death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23-ff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“see”, “say”, and “remember” in Hades</a:t>
            </a:r>
          </a:p>
        </p:txBody>
      </p:sp>
    </p:spTree>
    <p:extLst>
      <p:ext uri="{BB962C8B-B14F-4D97-AF65-F5344CB8AC3E}">
        <p14:creationId xmlns:p14="http://schemas.microsoft.com/office/powerpoint/2010/main" val="2685484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306EA-50B4-C3F9-A0BA-7B4487079B85}"/>
              </a:ext>
            </a:extLst>
          </p:cNvPr>
          <p:cNvSpPr txBox="1"/>
          <p:nvPr/>
        </p:nvSpPr>
        <p:spPr>
          <a:xfrm>
            <a:off x="1148379" y="424250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85191-5B19-E652-A942-AA42EF57B604}"/>
              </a:ext>
            </a:extLst>
          </p:cNvPr>
          <p:cNvSpPr txBox="1"/>
          <p:nvPr/>
        </p:nvSpPr>
        <p:spPr>
          <a:xfrm>
            <a:off x="247426" y="1796526"/>
            <a:ext cx="879975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Salvation is not universal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You can go from comfort to suffering or from suffering to comfort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Will be conscience after death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Once you die your destiny is fixed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 26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Doctrine of “second chances” is denied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Doctrine of “reincarnation” is denied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Doctrine of “purgatory” is denied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Doctrine of “baptism for the dead” is denied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Once we die, we face the judgment (Heb. 9:27)</a:t>
            </a:r>
          </a:p>
        </p:txBody>
      </p:sp>
    </p:spTree>
    <p:extLst>
      <p:ext uri="{BB962C8B-B14F-4D97-AF65-F5344CB8AC3E}">
        <p14:creationId xmlns:p14="http://schemas.microsoft.com/office/powerpoint/2010/main" val="662925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306EA-50B4-C3F9-A0BA-7B4487079B85}"/>
              </a:ext>
            </a:extLst>
          </p:cNvPr>
          <p:cNvSpPr txBox="1"/>
          <p:nvPr/>
        </p:nvSpPr>
        <p:spPr>
          <a:xfrm>
            <a:off x="1148379" y="424250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85191-5B19-E652-A942-AA42EF57B604}"/>
              </a:ext>
            </a:extLst>
          </p:cNvPr>
          <p:cNvSpPr txBox="1"/>
          <p:nvPr/>
        </p:nvSpPr>
        <p:spPr>
          <a:xfrm>
            <a:off x="247426" y="1796526"/>
            <a:ext cx="87997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Salvation is not universal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You can go from comfort to suffering or from suffering to comfort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Will be conscience after death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Once you die your destiny is fixed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Message that loved ones would like to send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Verses 27-28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Some let dead mother, grandmother determine – not obey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If you loved one is lost – would love to send you a message lest you be lost like they are</a:t>
            </a:r>
          </a:p>
        </p:txBody>
      </p:sp>
    </p:spTree>
    <p:extLst>
      <p:ext uri="{BB962C8B-B14F-4D97-AF65-F5344CB8AC3E}">
        <p14:creationId xmlns:p14="http://schemas.microsoft.com/office/powerpoint/2010/main" val="701949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0684" y="580597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8F277C2-AB26-B3BE-0C28-CBA07B78014A}"/>
              </a:ext>
            </a:extLst>
          </p:cNvPr>
          <p:cNvSpPr txBox="1"/>
          <p:nvPr/>
        </p:nvSpPr>
        <p:spPr>
          <a:xfrm>
            <a:off x="1137363" y="3054496"/>
            <a:ext cx="6847242" cy="25237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Lessons from Life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Lessons from Death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 Lessons from beyond Death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 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3058989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A06899-25BB-569D-293E-34FF9E6D63D0}"/>
              </a:ext>
            </a:extLst>
          </p:cNvPr>
          <p:cNvSpPr txBox="1"/>
          <p:nvPr/>
        </p:nvSpPr>
        <p:spPr>
          <a:xfrm>
            <a:off x="1148379" y="451146"/>
            <a:ext cx="6847242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latin typeface="Georgia Pro Cond Semibold" panose="02040706050405020303" pitchFamily="18" charset="0"/>
              </a:rPr>
              <a:t> Lessons Learned too 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B0B596-70EC-1739-0E49-8CF640917923}"/>
              </a:ext>
            </a:extLst>
          </p:cNvPr>
          <p:cNvSpPr txBox="1"/>
          <p:nvPr/>
        </p:nvSpPr>
        <p:spPr>
          <a:xfrm>
            <a:off x="247426" y="1796526"/>
            <a:ext cx="8799755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Rich man now believes in life beyond the grave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Rich man now wants to avoid torment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Rich man now knows he was not better than Lazarus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Rich man now knows something one must do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Rich man now has concern for the lost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0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95F4C1-3947-5403-2B56-EEF0C6173A94}"/>
              </a:ext>
            </a:extLst>
          </p:cNvPr>
          <p:cNvGrpSpPr/>
          <p:nvPr/>
        </p:nvGrpSpPr>
        <p:grpSpPr>
          <a:xfrm>
            <a:off x="1710684" y="580597"/>
            <a:ext cx="5711616" cy="1961024"/>
            <a:chOff x="1710684" y="580597"/>
            <a:chExt cx="5711616" cy="1961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8F8F-2D19-61DC-8B90-2A9E2ED5F87B}"/>
                </a:ext>
              </a:extLst>
            </p:cNvPr>
            <p:cNvSpPr/>
            <p:nvPr/>
          </p:nvSpPr>
          <p:spPr>
            <a:xfrm>
              <a:off x="1721700" y="602629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cap="none" spc="0" dirty="0">
                  <a:ln/>
                  <a:effectLst/>
                  <a:latin typeface="Georgia Pro Cond Semibold" panose="02040706050405020303" pitchFamily="18" charset="0"/>
                </a:rPr>
                <a:t>Life’s Other Side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668AC6-D74D-7FC4-A108-E6718424B6B9}"/>
                </a:ext>
              </a:extLst>
            </p:cNvPr>
            <p:cNvSpPr/>
            <p:nvPr/>
          </p:nvSpPr>
          <p:spPr>
            <a:xfrm>
              <a:off x="1710684" y="580597"/>
              <a:ext cx="5700600" cy="1938992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6000" b="1" cap="none" spc="0" dirty="0">
                  <a:ln/>
                  <a:solidFill>
                    <a:schemeClr val="accent4"/>
                  </a:solidFill>
                  <a:effectLst/>
                  <a:latin typeface="Georgia Pro Cond Semibold" panose="02040706050405020303" pitchFamily="18" charset="0"/>
                </a:rPr>
                <a:t>Pictures from</a:t>
              </a:r>
            </a:p>
            <a:p>
              <a:pPr algn="ctr"/>
              <a:r>
                <a:rPr lang="en-US" sz="6000" b="1" dirty="0">
                  <a:ln/>
                  <a:solidFill>
                    <a:schemeClr val="accent4"/>
                  </a:solidFill>
                  <a:latin typeface="Georgia Pro Cond Semibold" panose="02040706050405020303" pitchFamily="18" charset="0"/>
                </a:rPr>
                <a:t>Life’s Other Side</a:t>
              </a:r>
              <a:endParaRPr lang="en-US" sz="6000" b="1" cap="none" spc="0" dirty="0">
                <a:ln/>
                <a:solidFill>
                  <a:schemeClr val="accent4"/>
                </a:solidFill>
                <a:effectLst/>
                <a:latin typeface="Georgia Pro Cond Semibold" panose="02040706050405020303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8F277C2-AB26-B3BE-0C28-CBA07B78014A}"/>
              </a:ext>
            </a:extLst>
          </p:cNvPr>
          <p:cNvSpPr txBox="1"/>
          <p:nvPr/>
        </p:nvSpPr>
        <p:spPr>
          <a:xfrm>
            <a:off x="1137363" y="3054496"/>
            <a:ext cx="6847242" cy="25237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Life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Lessons from Death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 Lessons from beyond Death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latin typeface="Georgia Pro Cond Semibold" panose="02040706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>
                <a:latin typeface="Georgia Pro Cond Semibold" panose="02040706050405020303" pitchFamily="18" charset="0"/>
              </a:rPr>
              <a:t> 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1414599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3602</TotalTime>
  <Words>1549</Words>
  <Application>Microsoft Office PowerPoint</Application>
  <PresentationFormat>On-screen Show (4:3)</PresentationFormat>
  <Paragraphs>226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Georgia Pro Cond Semibold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</cp:revision>
  <cp:lastPrinted>2022-11-20T04:40:37Z</cp:lastPrinted>
  <dcterms:created xsi:type="dcterms:W3CDTF">2022-10-15T03:03:37Z</dcterms:created>
  <dcterms:modified xsi:type="dcterms:W3CDTF">2022-11-20T13:49:58Z</dcterms:modified>
</cp:coreProperties>
</file>