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5"/>
    <p:restoredTop sz="96197"/>
  </p:normalViewPr>
  <p:slideViewPr>
    <p:cSldViewPr snapToGrid="0" showGuides="1">
      <p:cViewPr varScale="1">
        <p:scale>
          <a:sx n="84" d="100"/>
          <a:sy n="84" d="100"/>
        </p:scale>
        <p:origin x="200" y="9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59639-9F22-681A-5457-19524EEB4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AEFCDC-9AB3-2CCC-4C76-846AC561F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D5F84-D186-8DF0-685C-21F527622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B29FD-65BF-3435-9999-770114E89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62268-802F-15A4-D277-00B56DD93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21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4A0D8-2F0B-DFB4-5377-6D6BDE27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97153-14BC-C38F-9A46-81892D991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659CD-DBD4-FBAF-42CE-EE42043B0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5D8B1-2E63-D7FD-724C-6DA597C8A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EB5D2-7EFB-C091-79EF-24027F710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06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391D4-FBB5-CA6D-CFF5-29F55C45A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5DFB38-74B3-23C0-D9E2-330897EC8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C7E0E-728A-5B81-547E-AAE0B956D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1692D-CE2D-CA0E-86A8-9F0A33A6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F2768-C9AA-48E8-FE7A-E3E9D8322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72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50477-42B5-5B9F-ED40-723EC424D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012C-B5B9-1C3C-F26E-86FB476568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10BC2F-5FE0-9228-6EE0-7AF957027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65E1F-A5B7-84B3-67DF-ACBF355D2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D30B1-DD06-CC43-7A45-E746EFD95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4140CA-D4B5-F2FA-3B0B-0CC2E1093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6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AB22B-D867-A33F-676C-6AEE30B2C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AD9DEB-E36D-F627-BE01-7EF52CBDF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A3BFF7-8DF8-437F-3E62-460D9B563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055AC-BEA7-F7CA-FEC5-8CF8C5832F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8C239-36FC-0252-C422-57BF20EDE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E088F0-BFE2-E3AA-C02A-0D02B214A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B2A034-FA0A-4BBE-BA75-26186A80E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B5CD02-2EB0-DA6A-5149-156DABA14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58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C88C8-8463-D0D8-C719-9F7CA1D3D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A032F4-7475-1AA2-55F5-19255D70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CC8958-5734-A40F-5564-CCFDD6BC1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462B15-16D7-A386-C31D-665560CA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53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C0429D-C866-1C23-B75F-1C134B42C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7989C3-82F9-6221-BBA1-E7FBD1287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E0DFDE-BCCB-135D-1130-0DC818A8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48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1364A-6E0B-BEE0-E75D-396EF677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12D86-0028-17AB-91F6-83112D1FF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19DE2-49DF-FF91-7D3A-10F7E5D1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3FDAB-DE60-CE64-F436-0A0550403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3A0E97-D3C9-D669-68EC-ABB1DC5CE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3F39A6-46F8-6DA6-EC4E-BDBF48AA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39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19D1B-8762-AB80-BCAD-E1211E1FA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3F72DA-774E-ED15-77A4-B5AD58DA78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E7D89-ABB5-3F21-36C7-C96BC787B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7E4DE-AEE5-15CF-0D49-9D5F8A049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F4987-C7C8-92FA-3A49-54E84A75B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1EBD3-1C61-8A66-1D3C-6912C5B9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98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ADC7C-921D-1E61-E5D4-8572ACF72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C86E38-3D78-2BF4-7225-811BD8CA1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B21B-85E8-315E-A3E6-A775DB02C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799D9-2ECA-3654-C149-3B9CAD09B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4935F-BD6E-1277-7DA7-DF436141C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54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65C3B5-959B-380F-9451-B4EA731890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7224B9-547D-32BF-78B2-0059DE0A7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3DA4E-CA5A-3180-A909-F4C7B861E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A5628-5F0A-321F-BE2E-4A4C2A9C0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A85AA-8EEF-6AD4-8888-F96A3A43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82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671CF8-8C94-B932-F5B9-786D9B57F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3A6D82-44E1-A056-B908-7FDDB78B9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9ACC6-78AD-7CE7-0D1C-61DD912D4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3C039-6C6F-4542-AC6E-43D0E55EB533}" type="datetimeFigureOut">
              <a:rPr lang="en-US" smtClean="0"/>
              <a:t>9/23/22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6D96A-565E-FF54-903F-BB24629DF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9563E-CCE4-8146-3C38-D1C038AF1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33C36-7D09-AB4A-A25C-BE01A2D40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0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275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1D182FEA-DDBF-67DD-ABDA-89FECF944E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230"/>
          <a:stretch/>
        </p:blipFill>
        <p:spPr>
          <a:xfrm>
            <a:off x="-3047" y="10"/>
            <a:ext cx="12332207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261250-7CB3-DC10-1470-EA0532AFF9CD}"/>
              </a:ext>
            </a:extLst>
          </p:cNvPr>
          <p:cNvSpPr txBox="1"/>
          <p:nvPr/>
        </p:nvSpPr>
        <p:spPr>
          <a:xfrm>
            <a:off x="5954751" y="1488252"/>
            <a:ext cx="6234200" cy="5262979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suddenly, a woman who had a flow of blood for twelve years came from behind and touched the hem of His garment. For she said to herself, if only I may </a:t>
            </a:r>
            <a:r>
              <a:rPr lang="en-US" sz="2800" b="1" u="sng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touch His garment, I shall be made well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But Jesus turned around, and when He saw her He said, be of good cheer, daughter; your faith has made you well. And the woman was made well from that hour. </a:t>
            </a:r>
          </a:p>
          <a:p>
            <a:pPr algn="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Matthew 9:20-22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378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and person holding hands&#10;&#10;Description automatically generated with low confidence">
            <a:extLst>
              <a:ext uri="{FF2B5EF4-FFF2-40B4-BE49-F238E27FC236}">
                <a16:creationId xmlns:a16="http://schemas.microsoft.com/office/drawing/2014/main" id="{D60085CB-ED35-7E03-F848-49459C8111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249" b="-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118053-FE76-BEE2-F940-438E64164C38}"/>
              </a:ext>
            </a:extLst>
          </p:cNvPr>
          <p:cNvSpPr/>
          <p:nvPr/>
        </p:nvSpPr>
        <p:spPr>
          <a:xfrm>
            <a:off x="213360" y="579120"/>
            <a:ext cx="3764280" cy="2209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D9AEC2-BA37-BF61-4D8E-C5D2522D9318}"/>
              </a:ext>
            </a:extLst>
          </p:cNvPr>
          <p:cNvSpPr txBox="1"/>
          <p:nvPr/>
        </p:nvSpPr>
        <p:spPr>
          <a:xfrm>
            <a:off x="0" y="0"/>
            <a:ext cx="752856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Jesus, moved with compassion, stretched out His hand and touched him (Mk 1:41)</a:t>
            </a:r>
          </a:p>
          <a:p>
            <a:pPr marL="214313" indent="-2143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Jesus put out His hand and touched him (Matt 8:3)</a:t>
            </a:r>
          </a:p>
          <a:p>
            <a:pPr marL="214313" indent="-2143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So He touched her hand (Matt 8:15)</a:t>
            </a:r>
          </a:p>
          <a:p>
            <a:pPr marL="214313" indent="-2143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He went in and took her by the hand (Matt 9:25)</a:t>
            </a:r>
          </a:p>
          <a:p>
            <a:pPr marL="214313" indent="-2143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Then He touched their eyes (Matt 9:29)</a:t>
            </a:r>
          </a:p>
          <a:p>
            <a:pPr marL="214313" indent="-2143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Jesus came and touched them (Matt 17:7)</a:t>
            </a:r>
          </a:p>
          <a:p>
            <a:pPr marL="214313" indent="-2143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Then little children were brought to Him that He might put His hands on them (Matt 19:13)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010464-BF23-9CD5-94D4-E69B99A74A4B}"/>
              </a:ext>
            </a:extLst>
          </p:cNvPr>
          <p:cNvSpPr/>
          <p:nvPr/>
        </p:nvSpPr>
        <p:spPr>
          <a:xfrm>
            <a:off x="8296401" y="5924699"/>
            <a:ext cx="3245377" cy="692497"/>
          </a:xfrm>
          <a:prstGeom prst="rect">
            <a:avLst/>
          </a:prstGeom>
          <a:solidFill>
            <a:srgbClr val="FFFFFF">
              <a:alpha val="59608"/>
            </a:srgbClr>
          </a:solidFill>
        </p:spPr>
        <p:txBody>
          <a:bodyPr wrap="none" lIns="68580" tIns="34290" rIns="68580" bIns="3429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50" b="1" spc="225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200 Times </a:t>
            </a:r>
          </a:p>
        </p:txBody>
      </p:sp>
    </p:spTree>
    <p:extLst>
      <p:ext uri="{BB962C8B-B14F-4D97-AF65-F5344CB8AC3E}">
        <p14:creationId xmlns:p14="http://schemas.microsoft.com/office/powerpoint/2010/main" val="18934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text, person, hand, close&#10;&#10;Description automatically generated">
            <a:extLst>
              <a:ext uri="{FF2B5EF4-FFF2-40B4-BE49-F238E27FC236}">
                <a16:creationId xmlns:a16="http://schemas.microsoft.com/office/drawing/2014/main" id="{E8B5CDAF-88E1-C2D2-42CA-3649056462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1" b="1572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E31692-3C49-1C83-97C3-DA95FCFF7973}"/>
              </a:ext>
            </a:extLst>
          </p:cNvPr>
          <p:cNvSpPr txBox="1"/>
          <p:nvPr/>
        </p:nvSpPr>
        <p:spPr>
          <a:xfrm>
            <a:off x="108585" y="3429000"/>
            <a:ext cx="6901815" cy="2031325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—and His touch taught me to love (Jn 15:13; 13:34-35; 1 Jn 3:16-18; Eph 5:25)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194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 descr="A picture containing text, person, outdoor, person&#10;&#10;Description automatically generated">
            <a:extLst>
              <a:ext uri="{FF2B5EF4-FFF2-40B4-BE49-F238E27FC236}">
                <a16:creationId xmlns:a16="http://schemas.microsoft.com/office/drawing/2014/main" id="{B6A2BD61-5480-389F-43E0-9308C458C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1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6F7BFE-DF1A-69D0-9F4F-6A10F6F0D055}"/>
              </a:ext>
            </a:extLst>
          </p:cNvPr>
          <p:cNvSpPr txBox="1"/>
          <p:nvPr/>
        </p:nvSpPr>
        <p:spPr>
          <a:xfrm>
            <a:off x="6096000" y="3429000"/>
            <a:ext cx="5974080" cy="1754326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—and His touch taught me to forgive (Lk 23:34; Lk 7:40-43; Matt 18:21-35)</a:t>
            </a:r>
          </a:p>
        </p:txBody>
      </p:sp>
    </p:spTree>
    <p:extLst>
      <p:ext uri="{BB962C8B-B14F-4D97-AF65-F5344CB8AC3E}">
        <p14:creationId xmlns:p14="http://schemas.microsoft.com/office/powerpoint/2010/main" val="2312148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0">
            <a:extLst>
              <a:ext uri="{FF2B5EF4-FFF2-40B4-BE49-F238E27FC236}">
                <a16:creationId xmlns:a16="http://schemas.microsoft.com/office/drawing/2014/main" id="{940F20C4-574D-4AD1-A244-96E69925E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person with his hand on his face&#10;&#10;Description automatically generated with low confidence">
            <a:extLst>
              <a:ext uri="{FF2B5EF4-FFF2-40B4-BE49-F238E27FC236}">
                <a16:creationId xmlns:a16="http://schemas.microsoft.com/office/drawing/2014/main" id="{840634E8-A91D-BF96-7AC0-265F9A5B6A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4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30" name="Group 22">
            <a:extLst>
              <a:ext uri="{FF2B5EF4-FFF2-40B4-BE49-F238E27FC236}">
                <a16:creationId xmlns:a16="http://schemas.microsoft.com/office/drawing/2014/main" id="{9A7CC453-6F47-4427-B67D-37E65A92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1B6AD4D9-2CD8-4BB1-8DA9-B1E2BC9BB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58E860C5-0E72-4769-BC34-B0F6BEFBC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9309CE52-7026-6D5A-FA91-364DE7ECA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156" y="55214"/>
            <a:ext cx="10300619" cy="276418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07E1DDD-C98F-0050-FE5F-D76311675ECC}"/>
              </a:ext>
            </a:extLst>
          </p:cNvPr>
          <p:cNvSpPr txBox="1"/>
          <p:nvPr/>
        </p:nvSpPr>
        <p:spPr>
          <a:xfrm>
            <a:off x="446140" y="4585025"/>
            <a:ext cx="6029325" cy="1754326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—and His touch taught me kindness (Mk 1:40-41; Eph 4:32; Col 3:12)</a:t>
            </a:r>
          </a:p>
        </p:txBody>
      </p:sp>
    </p:spTree>
    <p:extLst>
      <p:ext uri="{BB962C8B-B14F-4D97-AF65-F5344CB8AC3E}">
        <p14:creationId xmlns:p14="http://schemas.microsoft.com/office/powerpoint/2010/main" val="81090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 descr="A picture containing text, scene, pier, sunset&#10;&#10;Description automatically generated">
            <a:extLst>
              <a:ext uri="{FF2B5EF4-FFF2-40B4-BE49-F238E27FC236}">
                <a16:creationId xmlns:a16="http://schemas.microsoft.com/office/drawing/2014/main" id="{6ED705D7-4C67-40D0-E472-066EE48B5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47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9DB83B-3246-B5B4-D928-2EAA88542CDC}"/>
              </a:ext>
            </a:extLst>
          </p:cNvPr>
          <p:cNvSpPr txBox="1"/>
          <p:nvPr/>
        </p:nvSpPr>
        <p:spPr>
          <a:xfrm>
            <a:off x="6398419" y="3429000"/>
            <a:ext cx="5643562" cy="1754326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—and His touch taught me to hope (Jn 14:1-3; Rom 8:22-24; Heb 11:1)</a:t>
            </a:r>
          </a:p>
        </p:txBody>
      </p:sp>
    </p:spTree>
    <p:extLst>
      <p:ext uri="{BB962C8B-B14F-4D97-AF65-F5344CB8AC3E}">
        <p14:creationId xmlns:p14="http://schemas.microsoft.com/office/powerpoint/2010/main" val="3901745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1795685-3D2C-47A6-A9A8-3BAE022C3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D99EEBD-8E24-6C21-D08F-D8C368B17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869"/>
          <a:stretch/>
        </p:blipFill>
        <p:spPr>
          <a:xfrm>
            <a:off x="643426" y="10"/>
            <a:ext cx="10905149" cy="6857990"/>
          </a:xfrm>
          <a:prstGeom prst="rect">
            <a:avLst/>
          </a:prstGeom>
        </p:spPr>
      </p:pic>
      <p:sp>
        <p:nvSpPr>
          <p:cNvPr id="12" name="Freeform 6">
            <a:extLst>
              <a:ext uri="{FF2B5EF4-FFF2-40B4-BE49-F238E27FC236}">
                <a16:creationId xmlns:a16="http://schemas.microsoft.com/office/drawing/2014/main" id="{74E5C9C3-37C9-425E-A935-0CE649921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2526C943-4313-4653-93E0-80AA1FD61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15BDA691-46A7-4C7D-9398-AEAD6CEA7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0800000">
            <a:off x="11306175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CD5DAA0A-0AC7-40DE-96E8-1DE5C6B0F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0800000">
            <a:off x="11306175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EA43C-F27E-3EC4-22D5-C3ECE6F1494E}"/>
              </a:ext>
            </a:extLst>
          </p:cNvPr>
          <p:cNvSpPr txBox="1"/>
          <p:nvPr/>
        </p:nvSpPr>
        <p:spPr>
          <a:xfrm>
            <a:off x="1022033" y="247656"/>
            <a:ext cx="5722143" cy="1754326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—and His touch taught me to serve (Matt 20:28; Jn 13:13-17; Mk 14:8)</a:t>
            </a:r>
          </a:p>
        </p:txBody>
      </p:sp>
    </p:spTree>
    <p:extLst>
      <p:ext uri="{BB962C8B-B14F-4D97-AF65-F5344CB8AC3E}">
        <p14:creationId xmlns:p14="http://schemas.microsoft.com/office/powerpoint/2010/main" val="436516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6AFEE943-18F3-9383-6A78-116CC9FDEE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95" b="150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104047-40B9-BB97-640F-9C7A3EF55959}"/>
              </a:ext>
            </a:extLst>
          </p:cNvPr>
          <p:cNvSpPr txBox="1"/>
          <p:nvPr/>
        </p:nvSpPr>
        <p:spPr>
          <a:xfrm>
            <a:off x="6096000" y="4038600"/>
            <a:ext cx="5514975" cy="1754326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—and His touch taught me to trust (Jn 17:1-5; 1 Tim 4:10; Heb 12:1-2) </a:t>
            </a:r>
          </a:p>
        </p:txBody>
      </p:sp>
    </p:spTree>
    <p:extLst>
      <p:ext uri="{BB962C8B-B14F-4D97-AF65-F5344CB8AC3E}">
        <p14:creationId xmlns:p14="http://schemas.microsoft.com/office/powerpoint/2010/main" val="3681834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B2491CA-4675-13D0-021A-66DD00F9C3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0"/>
          <a:stretch/>
        </p:blipFill>
        <p:spPr bwMode="auto">
          <a:xfrm>
            <a:off x="180975" y="182880"/>
            <a:ext cx="11823637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7A70E4-4FA4-8977-4B1D-87AE56144E66}"/>
              </a:ext>
            </a:extLst>
          </p:cNvPr>
          <p:cNvSpPr txBox="1"/>
          <p:nvPr/>
        </p:nvSpPr>
        <p:spPr>
          <a:xfrm>
            <a:off x="156908" y="2852797"/>
            <a:ext cx="11898407" cy="3785652"/>
          </a:xfrm>
          <a:prstGeom prst="rect">
            <a:avLst/>
          </a:prstGeom>
          <a:solidFill>
            <a:srgbClr val="FFFFFF">
              <a:alpha val="59608"/>
            </a:srgb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Shackled by a heavy burden, 'Neath a load of guilt and shame.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Then the hand of Jesus touched me, And now I am no longer the same.</a:t>
            </a: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Since I met this blessed Savior, Since He cleansed and made me whole,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 will never cease to praise Him; I'll shout it while eternity rolls.</a:t>
            </a: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He touched me, Oh He touched me, And oh the joy that floods my soul!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Something happened and now I know He touched me and made me whole.</a:t>
            </a: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5F58EE9-BECC-3E68-76B1-5562D2E94D69}"/>
              </a:ext>
            </a:extLst>
          </p:cNvPr>
          <p:cNvSpPr/>
          <p:nvPr/>
        </p:nvSpPr>
        <p:spPr>
          <a:xfrm>
            <a:off x="1844040" y="280511"/>
            <a:ext cx="8534400" cy="1088854"/>
          </a:xfrm>
          <a:prstGeom prst="round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563DDC3C-0B4E-B24B-3692-A28F087A9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479" y="213363"/>
            <a:ext cx="8570627" cy="122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69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611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379</Words>
  <Application>Microsoft Macintosh PowerPoint</Application>
  <PresentationFormat>Widescreen</PresentationFormat>
  <Paragraphs>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JR Bronger</dc:creator>
  <cp:lastModifiedBy>JR Bronger</cp:lastModifiedBy>
  <cp:revision>1</cp:revision>
  <dcterms:created xsi:type="dcterms:W3CDTF">2022-09-23T18:46:16Z</dcterms:created>
  <dcterms:modified xsi:type="dcterms:W3CDTF">2022-09-23T19:19:31Z</dcterms:modified>
</cp:coreProperties>
</file>