
<file path=[Content_Types].xml><?xml version="1.0" encoding="utf-8"?>
<Types xmlns="http://schemas.openxmlformats.org/package/2006/content-types">
  <Default Extension="xml" ContentType="application/xml"/>
  <Default Extension="jpeg" ContentType="image/jpeg"/>
  <Default Extension="png" ContentType="image/png"/>
  <Default Extension="wdp" ContentType="image/vnd.ms-photo"/>
  <Default Extension="jpg" ContentType="image/jpe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handoutMasterIdLst>
    <p:handoutMasterId r:id="rId12"/>
  </p:handoutMasterIdLst>
  <p:sldIdLst>
    <p:sldId id="258" r:id="rId5"/>
    <p:sldId id="269" r:id="rId6"/>
    <p:sldId id="256" r:id="rId7"/>
    <p:sldId id="257" r:id="rId8"/>
    <p:sldId id="272" r:id="rId9"/>
    <p:sldId id="27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EC1"/>
    <a:srgbClr val="FFFFFF"/>
    <a:srgbClr val="000000"/>
    <a:srgbClr val="8BABB8"/>
    <a:srgbClr val="514842"/>
    <a:srgbClr val="7A86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17" autoAdjust="0"/>
    <p:restoredTop sz="94660"/>
  </p:normalViewPr>
  <p:slideViewPr>
    <p:cSldViewPr snapToGrid="0" showGuides="1">
      <p:cViewPr varScale="1">
        <p:scale>
          <a:sx n="113" d="100"/>
          <a:sy n="113" d="100"/>
        </p:scale>
        <p:origin x="312" y="176"/>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handoutMaster" Target="handoutMasters/handout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6/6/20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6/6/20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747655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3</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5</a:t>
            </a:fld>
            <a:endParaRPr lang="en-US"/>
          </a:p>
        </p:txBody>
      </p:sp>
    </p:spTree>
    <p:extLst>
      <p:ext uri="{BB962C8B-B14F-4D97-AF65-F5344CB8AC3E}">
        <p14:creationId xmlns:p14="http://schemas.microsoft.com/office/powerpoint/2010/main" val="1382689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microsoft.com/office/2007/relationships/hdphoto" Target="../media/hdphoto1.wdp"/></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6" y="0"/>
            <a:ext cx="1747524" cy="2292094"/>
          </a:xfrm>
          <a:prstGeom prst="rect">
            <a:avLst/>
          </a:prstGeom>
        </p:spPr>
      </p:pic>
      <p:sp>
        <p:nvSpPr>
          <p:cNvPr id="2" name="Title 1"/>
          <p:cNvSpPr>
            <a:spLocks noGrp="1"/>
          </p:cNvSpPr>
          <p:nvPr>
            <p:ph type="ctrTitle"/>
          </p:nvPr>
        </p:nvSpPr>
        <p:spPr>
          <a:xfrm>
            <a:off x="1104901" y="2292096"/>
            <a:ext cx="10096500" cy="2219691"/>
          </a:xfrm>
        </p:spPr>
        <p:txBody>
          <a:bodyPr anchor="ctr">
            <a:normAutofit/>
          </a:bodyPr>
          <a:lstStyle>
            <a:lvl1pPr algn="l">
              <a:defRPr sz="3300" cap="all" baseline="0"/>
            </a:lvl1pPr>
          </a:lstStyle>
          <a:p>
            <a:r>
              <a:rPr lang="en-US" smtClean="0"/>
              <a:t>Click to edit Master title style</a:t>
            </a:r>
            <a:endParaRPr/>
          </a:p>
        </p:txBody>
      </p:sp>
      <p:sp>
        <p:nvSpPr>
          <p:cNvPr id="3" name="Subtitle 2"/>
          <p:cNvSpPr>
            <a:spLocks noGrp="1"/>
          </p:cNvSpPr>
          <p:nvPr>
            <p:ph type="subTitle" idx="1"/>
          </p:nvPr>
        </p:nvSpPr>
        <p:spPr>
          <a:xfrm>
            <a:off x="1104899" y="4511786"/>
            <a:ext cx="10096501" cy="955565"/>
          </a:xfrm>
        </p:spPr>
        <p:txBody>
          <a:bodyPr>
            <a:normAutofit/>
          </a:bodyPr>
          <a:lstStyle>
            <a:lvl1pPr marL="0" indent="0" algn="l">
              <a:spcBef>
                <a:spcPts val="0"/>
              </a:spcBef>
              <a:buNone/>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6/6/20</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6/6/20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6"/>
            <a:ext cx="5734051" cy="2219691"/>
          </a:xfrm>
        </p:spPr>
        <p:txBody>
          <a:bodyPr anchor="ctr">
            <a:normAutofit/>
          </a:bodyPr>
          <a:lstStyle>
            <a:lvl1pPr algn="l">
              <a:defRPr sz="3300" cap="all" baseline="0"/>
            </a:lvl1pPr>
          </a:lstStyle>
          <a:p>
            <a:r>
              <a:rPr lang="en-US" smtClean="0"/>
              <a:t>Click to edit Master title style</a:t>
            </a:r>
            <a:endParaRPr/>
          </a:p>
        </p:txBody>
      </p:sp>
      <p:sp>
        <p:nvSpPr>
          <p:cNvPr id="3" name="Subtitle 2"/>
          <p:cNvSpPr>
            <a:spLocks noGrp="1"/>
          </p:cNvSpPr>
          <p:nvPr>
            <p:ph type="subTitle" idx="1"/>
          </p:nvPr>
        </p:nvSpPr>
        <p:spPr>
          <a:xfrm>
            <a:off x="1104900" y="4511786"/>
            <a:ext cx="5734051" cy="955565"/>
          </a:xfrm>
        </p:spPr>
        <p:txBody>
          <a:bodyPr>
            <a:normAutofit/>
          </a:bodyPr>
          <a:lstStyle>
            <a:lvl1pPr marL="0" indent="0" algn="l">
              <a:spcBef>
                <a:spcPts val="0"/>
              </a:spcBef>
              <a:buNone/>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5" y="1310656"/>
            <a:ext cx="5210937" cy="4208604"/>
          </a:xfrm>
          <a:solidFill>
            <a:schemeClr val="tx1">
              <a:lumMod val="20000"/>
              <a:lumOff val="80000"/>
            </a:schemeClr>
          </a:solidFill>
        </p:spPr>
        <p:txBody>
          <a:bodyPr tIns="1005840"/>
          <a:lstStyle>
            <a:lvl1pPr marL="0" indent="0" algn="ctr">
              <a:buNone/>
              <a:defRPr/>
            </a:lvl1pPr>
          </a:lstStyle>
          <a:p>
            <a:r>
              <a:rPr lang="en-US" smtClean="0"/>
              <a:t>Drag picture to placeholder or click icon to add</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grpSp>
        <p:nvGrpSpPr>
          <p:cNvPr id="14" name="Group 13"/>
          <p:cNvGrpSpPr/>
          <p:nvPr/>
        </p:nvGrpSpPr>
        <p:grpSpPr>
          <a:xfrm>
            <a:off x="0" y="1143002"/>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1" y="0"/>
            <a:ext cx="1747524" cy="2292094"/>
          </a:xfrm>
          <a:prstGeom prst="rect">
            <a:avLst/>
          </a:prstGeom>
        </p:spPr>
      </p:pic>
      <p:grpSp>
        <p:nvGrpSpPr>
          <p:cNvPr id="13" name="Group 12"/>
          <p:cNvGrpSpPr/>
          <p:nvPr/>
        </p:nvGrpSpPr>
        <p:grpSpPr>
          <a:xfrm rot="10800000">
            <a:off x="0" y="5645512"/>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2"/>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1" y="0"/>
            <a:ext cx="1783188" cy="2971806"/>
          </a:xfrm>
          <a:prstGeom prst="rect">
            <a:avLst/>
          </a:prstGeom>
        </p:spPr>
      </p:pic>
      <p:sp>
        <p:nvSpPr>
          <p:cNvPr id="2" name="Title 1"/>
          <p:cNvSpPr>
            <a:spLocks noGrp="1"/>
          </p:cNvSpPr>
          <p:nvPr>
            <p:ph type="title"/>
          </p:nvPr>
        </p:nvSpPr>
        <p:spPr>
          <a:xfrm>
            <a:off x="1104900" y="2971806"/>
            <a:ext cx="10071099" cy="1684150"/>
          </a:xfrm>
        </p:spPr>
        <p:txBody>
          <a:bodyPr anchor="ctr">
            <a:normAutofit/>
          </a:bodyPr>
          <a:lstStyle>
            <a:lvl1pPr>
              <a:defRPr sz="33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104900" y="4655956"/>
            <a:ext cx="10071099" cy="509750"/>
          </a:xfrm>
        </p:spPr>
        <p:txBody>
          <a:bodyPr>
            <a:normAutofit/>
          </a:bodyPr>
          <a:lstStyle>
            <a:lvl1pPr marL="0" indent="0">
              <a:spcBef>
                <a:spcPts val="0"/>
              </a:spcBef>
              <a:buNone/>
              <a:defRPr sz="1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6/6/20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04901" y="1600202"/>
            <a:ext cx="4914900" cy="4571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1" y="1600202"/>
            <a:ext cx="4914900" cy="4571999"/>
          </a:xfrm>
        </p:spPr>
        <p:txBody>
          <a:bodyPr/>
          <a:lstStyle>
            <a:lvl5pPr>
              <a:defRPr/>
            </a:lvl5pPr>
            <a:lvl6pPr>
              <a:defRPr/>
            </a:lvl6pPr>
            <a:lvl7pPr>
              <a:defRPr/>
            </a:lvl7pPr>
            <a:lvl8pPr>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6/6/20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66111" y="1600200"/>
            <a:ext cx="4919472" cy="823912"/>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66111"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6/6/20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6/6/20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6/6/20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2400"/>
            </a:lvl1pPr>
          </a:lstStyle>
          <a:p>
            <a:r>
              <a:rPr lang="en-US" smtClean="0"/>
              <a:t>Click to edit Master title style</a:t>
            </a:r>
            <a:endParaRPr/>
          </a:p>
        </p:txBody>
      </p:sp>
      <p:sp>
        <p:nvSpPr>
          <p:cNvPr id="4" name="Text Placeholder 3"/>
          <p:cNvSpPr>
            <a:spLocks noGrp="1"/>
          </p:cNvSpPr>
          <p:nvPr>
            <p:ph type="body" sz="half" idx="2"/>
          </p:nvPr>
        </p:nvSpPr>
        <p:spPr>
          <a:xfrm>
            <a:off x="1104901" y="1600200"/>
            <a:ext cx="4384548" cy="4572000"/>
          </a:xfrm>
        </p:spPr>
        <p:txBody>
          <a:bodyPr>
            <a:normAutofit/>
          </a:bodyPr>
          <a:lstStyle>
            <a:lvl1pPr marL="0" indent="0">
              <a:spcBef>
                <a:spcPts val="900"/>
              </a:spcBef>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3" name="Content Placeholder 2"/>
          <p:cNvSpPr>
            <a:spLocks noGrp="1"/>
          </p:cNvSpPr>
          <p:nvPr>
            <p:ph idx="1"/>
          </p:nvPr>
        </p:nvSpPr>
        <p:spPr>
          <a:xfrm>
            <a:off x="5641849" y="1600201"/>
            <a:ext cx="5445252" cy="4572001"/>
          </a:xfrm>
        </p:spPr>
        <p:txBody>
          <a:bodyPr>
            <a:normAutofit/>
          </a:bodyPr>
          <a:lstStyle>
            <a:lvl1pPr>
              <a:defRPr sz="1500"/>
            </a:lvl1pPr>
            <a:lvl2pPr>
              <a:defRPr sz="120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6/6/20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2400"/>
            </a:lvl1pPr>
          </a:lstStyle>
          <a:p>
            <a:r>
              <a:rPr lang="en-US" smtClean="0"/>
              <a:t>Click to edit Master title style</a:t>
            </a:r>
            <a:endParaRPr/>
          </a:p>
        </p:txBody>
      </p:sp>
      <p:sp>
        <p:nvSpPr>
          <p:cNvPr id="4" name="Text Placeholder 3"/>
          <p:cNvSpPr>
            <a:spLocks noGrp="1"/>
          </p:cNvSpPr>
          <p:nvPr>
            <p:ph type="body" sz="half" idx="2"/>
          </p:nvPr>
        </p:nvSpPr>
        <p:spPr>
          <a:xfrm>
            <a:off x="1104901" y="1600200"/>
            <a:ext cx="3396996" cy="4572000"/>
          </a:xfrm>
        </p:spPr>
        <p:txBody>
          <a:bodyPr>
            <a:normAutofit/>
          </a:bodyPr>
          <a:lstStyle>
            <a:lvl1pPr marL="0" indent="0">
              <a:spcBef>
                <a:spcPts val="900"/>
              </a:spcBef>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201"/>
            <a:ext cx="6430912" cy="4572001"/>
          </a:xfrm>
        </p:spPr>
        <p:txBody>
          <a:bodyPr tIns="118872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a:p>
        </p:txBody>
      </p:sp>
      <p:sp>
        <p:nvSpPr>
          <p:cNvPr id="5" name="Date Placeholder 4"/>
          <p:cNvSpPr>
            <a:spLocks noGrp="1"/>
          </p:cNvSpPr>
          <p:nvPr>
            <p:ph type="dt" sz="half" idx="10"/>
          </p:nvPr>
        </p:nvSpPr>
        <p:spPr/>
        <p:txBody>
          <a:bodyPr/>
          <a:lstStyle/>
          <a:p>
            <a:fld id="{402B9795-92DC-40DC-A1CA-9A4B349D7824}" type="datetimeFigureOut">
              <a:rPr lang="en-US"/>
              <a:t>6/6/20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6/6/20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1" y="365125"/>
            <a:ext cx="1714500"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6/6/20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4"/>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3"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104901" y="6356353"/>
            <a:ext cx="1829559" cy="365125"/>
          </a:xfrm>
          <a:prstGeom prst="rect">
            <a:avLst/>
          </a:prstGeom>
        </p:spPr>
        <p:txBody>
          <a:bodyPr vert="horz" lIns="0" tIns="45720" rIns="0" bIns="45720" rtlCol="0" anchor="ctr"/>
          <a:lstStyle>
            <a:lvl1pPr algn="l">
              <a:defRPr sz="900" baseline="0">
                <a:solidFill>
                  <a:schemeClr val="tx1">
                    <a:lumMod val="75000"/>
                  </a:schemeClr>
                </a:solidFill>
              </a:defRPr>
            </a:lvl1pPr>
          </a:lstStyle>
          <a:p>
            <a:fld id="{402B9795-92DC-40DC-A1CA-9A4B349D7824}" type="datetimeFigureOut">
              <a:rPr lang="en-US" smtClean="0"/>
              <a:pPr/>
              <a:t>6/6/20</a:t>
            </a:fld>
            <a:endParaRPr lang="en-US"/>
          </a:p>
        </p:txBody>
      </p:sp>
      <p:sp>
        <p:nvSpPr>
          <p:cNvPr id="5" name="Footer Placeholder 4"/>
          <p:cNvSpPr>
            <a:spLocks noGrp="1"/>
          </p:cNvSpPr>
          <p:nvPr>
            <p:ph type="ftr" sz="quarter" idx="3"/>
          </p:nvPr>
        </p:nvSpPr>
        <p:spPr>
          <a:xfrm>
            <a:off x="2934459" y="6356350"/>
            <a:ext cx="6323083" cy="365126"/>
          </a:xfrm>
          <a:prstGeom prst="rect">
            <a:avLst/>
          </a:prstGeom>
        </p:spPr>
        <p:txBody>
          <a:bodyPr vert="horz" lIns="0" tIns="45720" rIns="0" bIns="45720" rtlCol="0" anchor="ctr"/>
          <a:lstStyle>
            <a:lvl1pPr algn="ctr">
              <a:defRPr sz="9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3" y="6356353"/>
            <a:ext cx="1828800" cy="365125"/>
          </a:xfrm>
          <a:prstGeom prst="rect">
            <a:avLst/>
          </a:prstGeom>
        </p:spPr>
        <p:txBody>
          <a:bodyPr vert="horz" lIns="0" tIns="45720" rIns="0" bIns="45720" rtlCol="0" anchor="ctr"/>
          <a:lstStyle>
            <a:lvl1pPr algn="r">
              <a:defRPr sz="9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3"/>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xStyles>
    <p:titleStyle>
      <a:lvl1pPr algn="l" defTabSz="685800" rtl="0" eaLnBrk="1" latinLnBrk="0" hangingPunct="1">
        <a:lnSpc>
          <a:spcPct val="90000"/>
        </a:lnSpc>
        <a:spcBef>
          <a:spcPct val="0"/>
        </a:spcBef>
        <a:buNone/>
        <a:defRPr sz="21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1350"/>
        </a:spcBef>
        <a:buFont typeface="Wingdings" panose="05000000000000000000" pitchFamily="2" charset="2"/>
        <a:buChar char="§"/>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450"/>
        </a:spcBef>
        <a:buFont typeface="Wingdings" panose="05000000000000000000" pitchFamily="2" charset="2"/>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450"/>
        </a:spcBef>
        <a:buFont typeface="Wingdings" panose="05000000000000000000" pitchFamily="2" charset="2"/>
        <a:buChar char="§"/>
        <a:defRPr sz="1050" kern="1200">
          <a:solidFill>
            <a:schemeClr val="tx1"/>
          </a:solidFill>
          <a:latin typeface="+mn-lt"/>
          <a:ea typeface="+mn-ea"/>
          <a:cs typeface="+mn-cs"/>
        </a:defRPr>
      </a:lvl3pPr>
      <a:lvl4pPr marL="1200150" indent="-171450" algn="l" defTabSz="685800" rtl="0" eaLnBrk="1" latinLnBrk="0" hangingPunct="1">
        <a:lnSpc>
          <a:spcPct val="90000"/>
        </a:lnSpc>
        <a:spcBef>
          <a:spcPts val="450"/>
        </a:spcBef>
        <a:buFont typeface="Wingdings" panose="05000000000000000000" pitchFamily="2" charset="2"/>
        <a:buChar char="§"/>
        <a:defRPr sz="1050" kern="1200">
          <a:solidFill>
            <a:schemeClr val="tx1"/>
          </a:solidFill>
          <a:latin typeface="+mn-lt"/>
          <a:ea typeface="+mn-ea"/>
          <a:cs typeface="+mn-cs"/>
        </a:defRPr>
      </a:lvl4pPr>
      <a:lvl5pPr marL="1543050" indent="-171450" algn="l" defTabSz="685800" rtl="0" eaLnBrk="1" latinLnBrk="0" hangingPunct="1">
        <a:lnSpc>
          <a:spcPct val="90000"/>
        </a:lnSpc>
        <a:spcBef>
          <a:spcPts val="450"/>
        </a:spcBef>
        <a:buFont typeface="Wingdings" panose="05000000000000000000" pitchFamily="2" charset="2"/>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userDrawn="1">
          <p15:clr>
            <a:srgbClr val="F26B43"/>
          </p15:clr>
        </p15:guide>
        <p15:guide id="2" pos="6984" userDrawn="1">
          <p15:clr>
            <a:srgbClr val="F26B43"/>
          </p15:clr>
        </p15:guide>
        <p15:guide id="3" orient="horz" pos="1008"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g"/><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g"/><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jpe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0278615"/>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5129" t="11947" r="5190" b="29254"/>
          <a:stretch/>
        </p:blipFill>
        <p:spPr>
          <a:xfrm>
            <a:off x="3719689" y="1"/>
            <a:ext cx="8099778" cy="1056393"/>
          </a:xfrm>
          <a:prstGeom prst="rect">
            <a:avLst/>
          </a:prstGeom>
        </p:spPr>
      </p:pic>
      <p:sp>
        <p:nvSpPr>
          <p:cNvPr id="7" name="TextBox 6"/>
          <p:cNvSpPr txBox="1"/>
          <p:nvPr/>
        </p:nvSpPr>
        <p:spPr>
          <a:xfrm>
            <a:off x="92852" y="1588736"/>
            <a:ext cx="6386967" cy="3939540"/>
          </a:xfrm>
          <a:prstGeom prst="rect">
            <a:avLst/>
          </a:prstGeom>
          <a:noFill/>
        </p:spPr>
        <p:txBody>
          <a:bodyPr wrap="square" rtlCol="0">
            <a:spAutoFit/>
          </a:bodyPr>
          <a:lstStyle/>
          <a:p>
            <a:pPr algn="r">
              <a:spcAft>
                <a:spcPts val="1200"/>
              </a:spcAft>
            </a:pPr>
            <a:r>
              <a:rPr lang="en-US" sz="2400" b="1" dirty="0" smtClean="0">
                <a:latin typeface="Arial" charset="0"/>
                <a:ea typeface="Arial" charset="0"/>
                <a:cs typeface="Arial" charset="0"/>
              </a:rPr>
              <a:t>John 20:11-13</a:t>
            </a:r>
          </a:p>
          <a:p>
            <a:pPr>
              <a:spcAft>
                <a:spcPts val="1200"/>
              </a:spcAft>
            </a:pPr>
            <a:r>
              <a:rPr lang="en-US" sz="2400" dirty="0" smtClean="0">
                <a:latin typeface="Arial" charset="0"/>
                <a:ea typeface="Arial" charset="0"/>
                <a:cs typeface="Arial" charset="0"/>
              </a:rPr>
              <a:t>But </a:t>
            </a:r>
            <a:r>
              <a:rPr lang="en-US" sz="2400" dirty="0">
                <a:latin typeface="Arial" charset="0"/>
                <a:ea typeface="Arial" charset="0"/>
                <a:cs typeface="Arial" charset="0"/>
              </a:rPr>
              <a:t>Mary stood outside by the tomb weeping, and as she wept she stooped down and looked into the tomb. And she saw two angels in white sitting, one at the head and the other at the feet, where the body of Jesus had lain. Then they said to her, woman, why are you weeping? She said to them, because they have taken away my Lord, and I do not know where they have laid Him</a:t>
            </a:r>
            <a:r>
              <a:rPr lang="en-US" sz="2400" dirty="0" smtClean="0">
                <a:latin typeface="Arial" charset="0"/>
                <a:ea typeface="Arial" charset="0"/>
                <a:cs typeface="Arial" charset="0"/>
              </a:rPr>
              <a:t>.</a:t>
            </a:r>
            <a:endParaRPr lang="en-US" sz="2400" dirty="0">
              <a:latin typeface="Arial" charset="0"/>
              <a:ea typeface="Arial" charset="0"/>
              <a:cs typeface="Arial"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3059" y="1541735"/>
            <a:ext cx="5728941" cy="3820487"/>
          </a:xfrm>
          <a:prstGeom prst="rect">
            <a:avLst/>
          </a:prstGeom>
        </p:spPr>
      </p:pic>
    </p:spTree>
    <p:extLst>
      <p:ext uri="{BB962C8B-B14F-4D97-AF65-F5344CB8AC3E}">
        <p14:creationId xmlns:p14="http://schemas.microsoft.com/office/powerpoint/2010/main" val="1925075045"/>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0"/>
                                        <p:tgtEl>
                                          <p:spTgt spid="11"/>
                                        </p:tgtEl>
                                      </p:cBhvr>
                                    </p:animEffect>
                                    <p:anim calcmode="lin" valueType="num">
                                      <p:cBhvr>
                                        <p:cTn id="8" dur="5000" fill="hold"/>
                                        <p:tgtEl>
                                          <p:spTgt spid="11"/>
                                        </p:tgtEl>
                                        <p:attrNameLst>
                                          <p:attrName>ppt_w</p:attrName>
                                        </p:attrNameLst>
                                      </p:cBhvr>
                                      <p:tavLst>
                                        <p:tav tm="0" fmla="#ppt_w*sin(2.5*pi*$)">
                                          <p:val>
                                            <p:fltVal val="0"/>
                                          </p:val>
                                        </p:tav>
                                        <p:tav tm="100000">
                                          <p:val>
                                            <p:fltVal val="1"/>
                                          </p:val>
                                        </p:tav>
                                      </p:tavLst>
                                    </p:anim>
                                    <p:anim calcmode="lin" valueType="num">
                                      <p:cBhvr>
                                        <p:cTn id="9" dur="5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9" name="TextBox 8"/>
          <p:cNvSpPr txBox="1"/>
          <p:nvPr/>
        </p:nvSpPr>
        <p:spPr>
          <a:xfrm>
            <a:off x="95248" y="2236787"/>
            <a:ext cx="6434137" cy="2862322"/>
          </a:xfrm>
          <a:prstGeom prst="rect">
            <a:avLst/>
          </a:prstGeom>
          <a:noFill/>
        </p:spPr>
        <p:txBody>
          <a:bodyPr wrap="square" rtlCol="0">
            <a:spAutoFit/>
          </a:bodyPr>
          <a:lstStyle/>
          <a:p>
            <a:pPr marL="285750" indent="-285750">
              <a:spcAft>
                <a:spcPts val="1200"/>
              </a:spcAft>
              <a:buFont typeface="Wingdings" charset="2"/>
              <a:buChar char="§"/>
            </a:pPr>
            <a:r>
              <a:rPr lang="en-US" sz="2800" b="1" dirty="0">
                <a:ln>
                  <a:solidFill>
                    <a:srgbClr val="514842"/>
                  </a:solidFill>
                </a:ln>
                <a:solidFill>
                  <a:srgbClr val="7A8675"/>
                </a:solidFill>
                <a:latin typeface="Arial" charset="0"/>
                <a:ea typeface="Arial" charset="0"/>
                <a:cs typeface="Arial" charset="0"/>
              </a:rPr>
              <a:t>Was it the Disciples of Jesus?</a:t>
            </a:r>
          </a:p>
          <a:p>
            <a:pPr marL="285750" indent="-285750">
              <a:spcAft>
                <a:spcPts val="1200"/>
              </a:spcAft>
              <a:buFont typeface="Wingdings" charset="2"/>
              <a:buChar char="§"/>
            </a:pPr>
            <a:r>
              <a:rPr lang="en-US" sz="2800" b="1" dirty="0">
                <a:ln>
                  <a:solidFill>
                    <a:srgbClr val="514842"/>
                  </a:solidFill>
                </a:ln>
                <a:solidFill>
                  <a:srgbClr val="7A8675"/>
                </a:solidFill>
                <a:latin typeface="Arial" charset="0"/>
                <a:ea typeface="Arial" charset="0"/>
                <a:cs typeface="Arial" charset="0"/>
              </a:rPr>
              <a:t>Was it the Apostles of Jesus?</a:t>
            </a:r>
          </a:p>
          <a:p>
            <a:pPr marL="285750" indent="-285750">
              <a:spcAft>
                <a:spcPts val="1200"/>
              </a:spcAft>
              <a:buFont typeface="Wingdings" charset="2"/>
              <a:buChar char="§"/>
            </a:pPr>
            <a:r>
              <a:rPr lang="en-US" sz="2800" b="1" dirty="0">
                <a:ln>
                  <a:solidFill>
                    <a:srgbClr val="514842"/>
                  </a:solidFill>
                </a:ln>
                <a:solidFill>
                  <a:srgbClr val="7A8675"/>
                </a:solidFill>
                <a:latin typeface="Arial" charset="0"/>
                <a:ea typeface="Arial" charset="0"/>
                <a:cs typeface="Arial" charset="0"/>
              </a:rPr>
              <a:t>Was it the </a:t>
            </a:r>
            <a:r>
              <a:rPr lang="en-US" sz="2800" b="1" dirty="0" smtClean="0">
                <a:ln>
                  <a:solidFill>
                    <a:srgbClr val="514842"/>
                  </a:solidFill>
                </a:ln>
                <a:solidFill>
                  <a:srgbClr val="7A8675"/>
                </a:solidFill>
                <a:latin typeface="Arial" charset="0"/>
                <a:ea typeface="Arial" charset="0"/>
                <a:cs typeface="Arial" charset="0"/>
              </a:rPr>
              <a:t>Tomb’s Gardener</a:t>
            </a:r>
            <a:r>
              <a:rPr lang="en-US" sz="2800" b="1" dirty="0">
                <a:ln>
                  <a:solidFill>
                    <a:srgbClr val="514842"/>
                  </a:solidFill>
                </a:ln>
                <a:solidFill>
                  <a:srgbClr val="7A8675"/>
                </a:solidFill>
                <a:latin typeface="Arial" charset="0"/>
                <a:ea typeface="Arial" charset="0"/>
                <a:cs typeface="Arial" charset="0"/>
              </a:rPr>
              <a:t>?</a:t>
            </a:r>
          </a:p>
          <a:p>
            <a:pPr marL="285750" indent="-285750">
              <a:spcAft>
                <a:spcPts val="1200"/>
              </a:spcAft>
              <a:buFont typeface="Wingdings" charset="2"/>
              <a:buChar char="§"/>
            </a:pPr>
            <a:r>
              <a:rPr lang="en-US" sz="2800" b="1" dirty="0">
                <a:ln>
                  <a:solidFill>
                    <a:srgbClr val="514842"/>
                  </a:solidFill>
                </a:ln>
                <a:solidFill>
                  <a:srgbClr val="7A8675"/>
                </a:solidFill>
                <a:latin typeface="Arial" charset="0"/>
                <a:ea typeface="Arial" charset="0"/>
                <a:cs typeface="Arial" charset="0"/>
              </a:rPr>
              <a:t>Was it the </a:t>
            </a:r>
            <a:r>
              <a:rPr lang="en-US" sz="2800" b="1" dirty="0" smtClean="0">
                <a:ln>
                  <a:solidFill>
                    <a:srgbClr val="514842"/>
                  </a:solidFill>
                </a:ln>
                <a:solidFill>
                  <a:srgbClr val="7A8675"/>
                </a:solidFill>
                <a:latin typeface="Arial" charset="0"/>
                <a:ea typeface="Arial" charset="0"/>
                <a:cs typeface="Arial" charset="0"/>
              </a:rPr>
              <a:t>Angels inside the Tomb?</a:t>
            </a:r>
            <a:endParaRPr lang="en-US" sz="2800" b="1" dirty="0">
              <a:ln>
                <a:solidFill>
                  <a:srgbClr val="514842"/>
                </a:solidFill>
              </a:ln>
              <a:solidFill>
                <a:srgbClr val="7A8675"/>
              </a:solidFill>
              <a:latin typeface="Arial" charset="0"/>
              <a:ea typeface="Arial" charset="0"/>
              <a:cs typeface="Arial" charset="0"/>
            </a:endParaRPr>
          </a:p>
          <a:p>
            <a:pPr marL="285750" indent="-285750">
              <a:spcAft>
                <a:spcPts val="1200"/>
              </a:spcAft>
              <a:buFont typeface="Wingdings" charset="2"/>
              <a:buChar char="§"/>
            </a:pPr>
            <a:r>
              <a:rPr lang="en-US" sz="2800" b="1" dirty="0">
                <a:ln>
                  <a:solidFill>
                    <a:srgbClr val="514842"/>
                  </a:solidFill>
                </a:ln>
                <a:solidFill>
                  <a:srgbClr val="7A8675"/>
                </a:solidFill>
                <a:latin typeface="Arial" charset="0"/>
                <a:ea typeface="Arial" charset="0"/>
                <a:cs typeface="Arial" charset="0"/>
              </a:rPr>
              <a:t>Mary’s Focus was </a:t>
            </a:r>
            <a:r>
              <a:rPr lang="en-US" sz="2800" b="1" u="sng" spc="300" dirty="0" smtClean="0">
                <a:ln>
                  <a:solidFill>
                    <a:srgbClr val="514842"/>
                  </a:solidFill>
                </a:ln>
                <a:solidFill>
                  <a:srgbClr val="7A8675"/>
                </a:solidFill>
                <a:latin typeface="Arial" charset="0"/>
                <a:ea typeface="Arial" charset="0"/>
                <a:cs typeface="Arial" charset="0"/>
              </a:rPr>
              <a:t>JESUS !</a:t>
            </a:r>
            <a:endParaRPr lang="en-US" sz="2800" b="1" u="sng" spc="300" dirty="0">
              <a:ln>
                <a:solidFill>
                  <a:srgbClr val="514842"/>
                </a:solidFill>
              </a:ln>
              <a:solidFill>
                <a:srgbClr val="7A8675"/>
              </a:solidFill>
              <a:latin typeface="Arial" charset="0"/>
              <a:ea typeface="Arial" charset="0"/>
              <a:cs typeface="Arial" charset="0"/>
            </a:endParaRPr>
          </a:p>
        </p:txBody>
      </p:sp>
      <p:sp>
        <p:nvSpPr>
          <p:cNvPr id="10" name="TextBox 9"/>
          <p:cNvSpPr txBox="1"/>
          <p:nvPr/>
        </p:nvSpPr>
        <p:spPr>
          <a:xfrm>
            <a:off x="571499" y="5746045"/>
            <a:ext cx="11101388" cy="1200329"/>
          </a:xfrm>
          <a:prstGeom prst="rect">
            <a:avLst/>
          </a:prstGeom>
          <a:noFill/>
        </p:spPr>
        <p:txBody>
          <a:bodyPr wrap="square" rtlCol="0">
            <a:spAutoFit/>
          </a:bodyPr>
          <a:lstStyle/>
          <a:p>
            <a:r>
              <a:rPr lang="is-IS" sz="2400" b="1" dirty="0">
                <a:solidFill>
                  <a:srgbClr val="FFFEC1"/>
                </a:solidFill>
                <a:latin typeface="Arial" charset="0"/>
                <a:ea typeface="Arial" charset="0"/>
                <a:cs typeface="Arial" charset="0"/>
              </a:rPr>
              <a:t>… </a:t>
            </a:r>
            <a:r>
              <a:rPr lang="en-US" sz="2400" b="1" dirty="0">
                <a:solidFill>
                  <a:srgbClr val="FFFEC1"/>
                </a:solidFill>
                <a:latin typeface="Arial" charset="0"/>
                <a:ea typeface="Arial" charset="0"/>
                <a:cs typeface="Arial" charset="0"/>
              </a:rPr>
              <a:t>they have taken away </a:t>
            </a:r>
            <a:r>
              <a:rPr lang="en-US" sz="2400" b="1" u="sng" dirty="0">
                <a:solidFill>
                  <a:srgbClr val="FFFEC1"/>
                </a:solidFill>
                <a:latin typeface="Arial" charset="0"/>
                <a:ea typeface="Arial" charset="0"/>
                <a:cs typeface="Arial" charset="0"/>
              </a:rPr>
              <a:t>my Lord</a:t>
            </a:r>
            <a:r>
              <a:rPr lang="en-US" sz="2400" b="1" dirty="0">
                <a:solidFill>
                  <a:srgbClr val="FFFEC1"/>
                </a:solidFill>
                <a:latin typeface="Arial" charset="0"/>
                <a:ea typeface="Arial" charset="0"/>
                <a:cs typeface="Arial" charset="0"/>
              </a:rPr>
              <a:t>, and I do not know where they have laid Him. </a:t>
            </a:r>
          </a:p>
          <a:p>
            <a:pPr algn="r"/>
            <a:r>
              <a:rPr lang="en-US" sz="2400" b="1" dirty="0">
                <a:solidFill>
                  <a:srgbClr val="FFFEC1"/>
                </a:solidFill>
                <a:latin typeface="Arial" charset="0"/>
                <a:ea typeface="Arial" charset="0"/>
                <a:cs typeface="Arial" charset="0"/>
              </a:rPr>
              <a:t>John 20:13</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5129" t="11947" r="5190" b="29254"/>
          <a:stretch/>
        </p:blipFill>
        <p:spPr>
          <a:xfrm>
            <a:off x="3719689" y="1"/>
            <a:ext cx="8099778" cy="1056393"/>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3059" y="1541735"/>
            <a:ext cx="5728941" cy="3820487"/>
          </a:xfrm>
          <a:prstGeom prst="rect">
            <a:avLst/>
          </a:prstGeom>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2000" fill="hold"/>
                                        <p:tgtEl>
                                          <p:spTgt spid="9">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9">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 calcmode="lin" valueType="num">
                                      <p:cBhvr>
                                        <p:cTn id="14" dur="2000" fill="hold"/>
                                        <p:tgtEl>
                                          <p:spTgt spid="9">
                                            <p:txEl>
                                              <p:pRg st="1" end="1"/>
                                            </p:txEl>
                                          </p:spTgt>
                                        </p:tgtEl>
                                        <p:attrNameLst>
                                          <p:attrName>ppt_w</p:attrName>
                                        </p:attrNameLst>
                                      </p:cBhvr>
                                      <p:tavLst>
                                        <p:tav tm="0">
                                          <p:val>
                                            <p:strVal val="#ppt_w*0.70"/>
                                          </p:val>
                                        </p:tav>
                                        <p:tav tm="100000">
                                          <p:val>
                                            <p:strVal val="#ppt_w"/>
                                          </p:val>
                                        </p:tav>
                                      </p:tavLst>
                                    </p:anim>
                                    <p:anim calcmode="lin" valueType="num">
                                      <p:cBhvr>
                                        <p:cTn id="15" dur="2000" fill="hold"/>
                                        <p:tgtEl>
                                          <p:spTgt spid="9">
                                            <p:txEl>
                                              <p:pRg st="1" end="1"/>
                                            </p:txEl>
                                          </p:spTgt>
                                        </p:tgtEl>
                                        <p:attrNameLst>
                                          <p:attrName>ppt_h</p:attrName>
                                        </p:attrNameLst>
                                      </p:cBhvr>
                                      <p:tavLst>
                                        <p:tav tm="0">
                                          <p:val>
                                            <p:strVal val="#ppt_h"/>
                                          </p:val>
                                        </p:tav>
                                        <p:tav tm="100000">
                                          <p:val>
                                            <p:strVal val="#ppt_h"/>
                                          </p:val>
                                        </p:tav>
                                      </p:tavLst>
                                    </p:anim>
                                    <p:animEffect transition="in" filter="fade">
                                      <p:cBhvr>
                                        <p:cTn id="16" dur="200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 calcmode="lin" valueType="num">
                                      <p:cBhvr>
                                        <p:cTn id="21" dur="2000" fill="hold"/>
                                        <p:tgtEl>
                                          <p:spTgt spid="9">
                                            <p:txEl>
                                              <p:pRg st="2" end="2"/>
                                            </p:txEl>
                                          </p:spTgt>
                                        </p:tgtEl>
                                        <p:attrNameLst>
                                          <p:attrName>ppt_w</p:attrName>
                                        </p:attrNameLst>
                                      </p:cBhvr>
                                      <p:tavLst>
                                        <p:tav tm="0">
                                          <p:val>
                                            <p:strVal val="#ppt_w*0.70"/>
                                          </p:val>
                                        </p:tav>
                                        <p:tav tm="100000">
                                          <p:val>
                                            <p:strVal val="#ppt_w"/>
                                          </p:val>
                                        </p:tav>
                                      </p:tavLst>
                                    </p:anim>
                                    <p:anim calcmode="lin" valueType="num">
                                      <p:cBhvr>
                                        <p:cTn id="22" dur="2000" fill="hold"/>
                                        <p:tgtEl>
                                          <p:spTgt spid="9">
                                            <p:txEl>
                                              <p:pRg st="2" end="2"/>
                                            </p:txEl>
                                          </p:spTgt>
                                        </p:tgtEl>
                                        <p:attrNameLst>
                                          <p:attrName>ppt_h</p:attrName>
                                        </p:attrNameLst>
                                      </p:cBhvr>
                                      <p:tavLst>
                                        <p:tav tm="0">
                                          <p:val>
                                            <p:strVal val="#ppt_h"/>
                                          </p:val>
                                        </p:tav>
                                        <p:tav tm="100000">
                                          <p:val>
                                            <p:strVal val="#ppt_h"/>
                                          </p:val>
                                        </p:tav>
                                      </p:tavLst>
                                    </p:anim>
                                    <p:animEffect transition="in" filter="fade">
                                      <p:cBhvr>
                                        <p:cTn id="23" dur="2000"/>
                                        <p:tgtEl>
                                          <p:spTgt spid="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 calcmode="lin" valueType="num">
                                      <p:cBhvr>
                                        <p:cTn id="28" dur="2000" fill="hold"/>
                                        <p:tgtEl>
                                          <p:spTgt spid="9">
                                            <p:txEl>
                                              <p:pRg st="3" end="3"/>
                                            </p:txEl>
                                          </p:spTgt>
                                        </p:tgtEl>
                                        <p:attrNameLst>
                                          <p:attrName>ppt_w</p:attrName>
                                        </p:attrNameLst>
                                      </p:cBhvr>
                                      <p:tavLst>
                                        <p:tav tm="0">
                                          <p:val>
                                            <p:strVal val="#ppt_w*0.70"/>
                                          </p:val>
                                        </p:tav>
                                        <p:tav tm="100000">
                                          <p:val>
                                            <p:strVal val="#ppt_w"/>
                                          </p:val>
                                        </p:tav>
                                      </p:tavLst>
                                    </p:anim>
                                    <p:anim calcmode="lin" valueType="num">
                                      <p:cBhvr>
                                        <p:cTn id="29" dur="2000" fill="hold"/>
                                        <p:tgtEl>
                                          <p:spTgt spid="9">
                                            <p:txEl>
                                              <p:pRg st="3" end="3"/>
                                            </p:txEl>
                                          </p:spTgt>
                                        </p:tgtEl>
                                        <p:attrNameLst>
                                          <p:attrName>ppt_h</p:attrName>
                                        </p:attrNameLst>
                                      </p:cBhvr>
                                      <p:tavLst>
                                        <p:tav tm="0">
                                          <p:val>
                                            <p:strVal val="#ppt_h"/>
                                          </p:val>
                                        </p:tav>
                                        <p:tav tm="100000">
                                          <p:val>
                                            <p:strVal val="#ppt_h"/>
                                          </p:val>
                                        </p:tav>
                                      </p:tavLst>
                                    </p:anim>
                                    <p:animEffect transition="in" filter="fade">
                                      <p:cBhvr>
                                        <p:cTn id="30" dur="2000"/>
                                        <p:tgtEl>
                                          <p:spTgt spid="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 calcmode="lin" valueType="num">
                                      <p:cBhvr>
                                        <p:cTn id="35" dur="2000" fill="hold"/>
                                        <p:tgtEl>
                                          <p:spTgt spid="9">
                                            <p:txEl>
                                              <p:pRg st="4" end="4"/>
                                            </p:txEl>
                                          </p:spTgt>
                                        </p:tgtEl>
                                        <p:attrNameLst>
                                          <p:attrName>ppt_w</p:attrName>
                                        </p:attrNameLst>
                                      </p:cBhvr>
                                      <p:tavLst>
                                        <p:tav tm="0">
                                          <p:val>
                                            <p:strVal val="#ppt_w*0.70"/>
                                          </p:val>
                                        </p:tav>
                                        <p:tav tm="100000">
                                          <p:val>
                                            <p:strVal val="#ppt_w"/>
                                          </p:val>
                                        </p:tav>
                                      </p:tavLst>
                                    </p:anim>
                                    <p:anim calcmode="lin" valueType="num">
                                      <p:cBhvr>
                                        <p:cTn id="36" dur="2000" fill="hold"/>
                                        <p:tgtEl>
                                          <p:spTgt spid="9">
                                            <p:txEl>
                                              <p:pRg st="4" end="4"/>
                                            </p:txEl>
                                          </p:spTgt>
                                        </p:tgtEl>
                                        <p:attrNameLst>
                                          <p:attrName>ppt_h</p:attrName>
                                        </p:attrNameLst>
                                      </p:cBhvr>
                                      <p:tavLst>
                                        <p:tav tm="0">
                                          <p:val>
                                            <p:strVal val="#ppt_h"/>
                                          </p:val>
                                        </p:tav>
                                        <p:tav tm="100000">
                                          <p:val>
                                            <p:strVal val="#ppt_h"/>
                                          </p:val>
                                        </p:tav>
                                      </p:tavLst>
                                    </p:anim>
                                    <p:animEffect transition="in" filter="fade">
                                      <p:cBhvr>
                                        <p:cTn id="37" dur="2000"/>
                                        <p:tgtEl>
                                          <p:spTgt spid="9">
                                            <p:txEl>
                                              <p:pRg st="4" end="4"/>
                                            </p:txEl>
                                          </p:spTgt>
                                        </p:tgtEl>
                                      </p:cBhvr>
                                    </p:animEffect>
                                  </p:childTnLst>
                                </p:cTn>
                              </p:par>
                            </p:childTnLst>
                          </p:cTn>
                        </p:par>
                        <p:par>
                          <p:cTn id="38" fill="hold">
                            <p:stCondLst>
                              <p:cond delay="2000"/>
                            </p:stCondLst>
                            <p:childTnLst>
                              <p:par>
                                <p:cTn id="39" presetID="42" presetClass="entr" presetSubtype="0" fill="hold" grpId="0" nodeType="afterEffect">
                                  <p:stCondLst>
                                    <p:cond delay="200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000"/>
                                        <p:tgtEl>
                                          <p:spTgt spid="10"/>
                                        </p:tgtEl>
                                      </p:cBhvr>
                                    </p:animEffect>
                                    <p:anim calcmode="lin" valueType="num">
                                      <p:cBhvr>
                                        <p:cTn id="42" dur="2000" fill="hold"/>
                                        <p:tgtEl>
                                          <p:spTgt spid="10"/>
                                        </p:tgtEl>
                                        <p:attrNameLst>
                                          <p:attrName>ppt_x</p:attrName>
                                        </p:attrNameLst>
                                      </p:cBhvr>
                                      <p:tavLst>
                                        <p:tav tm="0">
                                          <p:val>
                                            <p:strVal val="#ppt_x"/>
                                          </p:val>
                                        </p:tav>
                                        <p:tav tm="100000">
                                          <p:val>
                                            <p:strVal val="#ppt_x"/>
                                          </p:val>
                                        </p:tav>
                                      </p:tavLst>
                                    </p:anim>
                                    <p:anim calcmode="lin" valueType="num">
                                      <p:cBhvr>
                                        <p:cTn id="43" dur="2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5"/>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entagon 4"/>
          <p:cNvSpPr/>
          <p:nvPr/>
        </p:nvSpPr>
        <p:spPr>
          <a:xfrm rot="2248713">
            <a:off x="749501" y="1369001"/>
            <a:ext cx="3652521" cy="496711"/>
          </a:xfrm>
          <a:prstGeom prst="homePlate">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pc="300" dirty="0">
                <a:latin typeface="Arial" charset="0"/>
                <a:ea typeface="Arial" charset="0"/>
                <a:cs typeface="Arial" charset="0"/>
              </a:rPr>
              <a:t>Hebrews 12:2</a:t>
            </a:r>
          </a:p>
        </p:txBody>
      </p:sp>
      <p:sp>
        <p:nvSpPr>
          <p:cNvPr id="8" name="Pentagon 7"/>
          <p:cNvSpPr/>
          <p:nvPr/>
        </p:nvSpPr>
        <p:spPr>
          <a:xfrm rot="20122427">
            <a:off x="316570" y="5454059"/>
            <a:ext cx="3219123" cy="496711"/>
          </a:xfrm>
          <a:prstGeom prst="homePlate">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pc="300" dirty="0">
                <a:latin typeface="Arial" charset="0"/>
                <a:ea typeface="Arial" charset="0"/>
                <a:cs typeface="Arial" charset="0"/>
              </a:rPr>
              <a:t>2 Tim 1:12</a:t>
            </a:r>
          </a:p>
        </p:txBody>
      </p:sp>
      <p:sp>
        <p:nvSpPr>
          <p:cNvPr id="6" name="Pentagon 5"/>
          <p:cNvSpPr/>
          <p:nvPr/>
        </p:nvSpPr>
        <p:spPr>
          <a:xfrm rot="20076029" flipH="1">
            <a:off x="7066790" y="1118305"/>
            <a:ext cx="3812034" cy="481442"/>
          </a:xfrm>
          <a:prstGeom prst="homePlate">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pc="300" dirty="0">
                <a:latin typeface="Arial" charset="0"/>
                <a:ea typeface="Arial" charset="0"/>
                <a:cs typeface="Arial" charset="0"/>
              </a:rPr>
              <a:t>Rom 10:9-10</a:t>
            </a:r>
          </a:p>
        </p:txBody>
      </p:sp>
      <p:sp>
        <p:nvSpPr>
          <p:cNvPr id="10" name="Pentagon 9"/>
          <p:cNvSpPr/>
          <p:nvPr/>
        </p:nvSpPr>
        <p:spPr>
          <a:xfrm rot="1862322" flipH="1">
            <a:off x="8754987" y="4908833"/>
            <a:ext cx="3355601" cy="481442"/>
          </a:xfrm>
          <a:prstGeom prst="homePlate">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pc="300" dirty="0">
                <a:latin typeface="Arial" charset="0"/>
                <a:ea typeface="Arial" charset="0"/>
                <a:cs typeface="Arial" charset="0"/>
              </a:rPr>
              <a:t>Phil 3:7-11</a:t>
            </a:r>
          </a:p>
        </p:txBody>
      </p:sp>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6"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9" name="TextBox 8"/>
          <p:cNvSpPr txBox="1"/>
          <p:nvPr/>
        </p:nvSpPr>
        <p:spPr>
          <a:xfrm>
            <a:off x="28570" y="2167468"/>
            <a:ext cx="7286625" cy="3477875"/>
          </a:xfrm>
          <a:prstGeom prst="rect">
            <a:avLst/>
          </a:prstGeom>
          <a:noFill/>
        </p:spPr>
        <p:txBody>
          <a:bodyPr wrap="square" rtlCol="0">
            <a:spAutoFit/>
          </a:bodyPr>
          <a:lstStyle/>
          <a:p>
            <a:pPr marL="285750" indent="-285750">
              <a:spcAft>
                <a:spcPts val="1200"/>
              </a:spcAft>
              <a:buFont typeface="Wingdings" charset="2"/>
              <a:buChar char="§"/>
            </a:pPr>
            <a:r>
              <a:rPr lang="is-IS" sz="3600" dirty="0" smtClean="0">
                <a:ln>
                  <a:solidFill>
                    <a:srgbClr val="514842"/>
                  </a:solidFill>
                </a:ln>
                <a:solidFill>
                  <a:srgbClr val="7A8675"/>
                </a:solidFill>
                <a:latin typeface="Arial" charset="0"/>
                <a:ea typeface="Arial" charset="0"/>
                <a:cs typeface="Arial" charset="0"/>
              </a:rPr>
              <a:t>… </a:t>
            </a:r>
            <a:r>
              <a:rPr lang="en-US" sz="3600" spc="300" dirty="0" smtClean="0">
                <a:ln>
                  <a:solidFill>
                    <a:schemeClr val="tx2"/>
                  </a:solidFill>
                </a:ln>
                <a:solidFill>
                  <a:srgbClr val="7A8675"/>
                </a:solidFill>
                <a:latin typeface="Arial" charset="0"/>
                <a:ea typeface="Arial" charset="0"/>
                <a:cs typeface="Arial" charset="0"/>
              </a:rPr>
              <a:t>Of </a:t>
            </a:r>
            <a:r>
              <a:rPr lang="en-US" sz="3600" spc="300" dirty="0">
                <a:ln>
                  <a:solidFill>
                    <a:schemeClr val="tx2"/>
                  </a:solidFill>
                </a:ln>
                <a:solidFill>
                  <a:srgbClr val="7A8675"/>
                </a:solidFill>
                <a:latin typeface="Arial" charset="0"/>
                <a:ea typeface="Arial" charset="0"/>
                <a:cs typeface="Arial" charset="0"/>
              </a:rPr>
              <a:t>All Revelation</a:t>
            </a:r>
          </a:p>
          <a:p>
            <a:pPr marL="285750" indent="-285750">
              <a:spcAft>
                <a:spcPts val="1200"/>
              </a:spcAft>
              <a:buFont typeface="Wingdings" charset="2"/>
              <a:buChar char="§"/>
            </a:pPr>
            <a:r>
              <a:rPr lang="is-IS" sz="3600" spc="300" dirty="0" smtClean="0">
                <a:ln>
                  <a:solidFill>
                    <a:schemeClr val="tx2"/>
                  </a:solidFill>
                </a:ln>
                <a:solidFill>
                  <a:srgbClr val="7A8675"/>
                </a:solidFill>
                <a:latin typeface="Arial" charset="0"/>
                <a:ea typeface="Arial" charset="0"/>
                <a:cs typeface="Arial" charset="0"/>
              </a:rPr>
              <a:t>… </a:t>
            </a:r>
            <a:r>
              <a:rPr lang="en-US" sz="3600" spc="300" dirty="0" smtClean="0">
                <a:ln>
                  <a:solidFill>
                    <a:schemeClr val="tx2"/>
                  </a:solidFill>
                </a:ln>
                <a:solidFill>
                  <a:srgbClr val="7A8675"/>
                </a:solidFill>
                <a:latin typeface="Arial" charset="0"/>
                <a:ea typeface="Arial" charset="0"/>
                <a:cs typeface="Arial" charset="0"/>
              </a:rPr>
              <a:t>Of </a:t>
            </a:r>
            <a:r>
              <a:rPr lang="en-US" sz="3600" spc="300" dirty="0">
                <a:ln>
                  <a:solidFill>
                    <a:schemeClr val="tx2"/>
                  </a:solidFill>
                </a:ln>
                <a:solidFill>
                  <a:srgbClr val="7A8675"/>
                </a:solidFill>
                <a:latin typeface="Arial" charset="0"/>
                <a:ea typeface="Arial" charset="0"/>
                <a:cs typeface="Arial" charset="0"/>
              </a:rPr>
              <a:t>All Gospel Preaching</a:t>
            </a:r>
          </a:p>
          <a:p>
            <a:pPr marL="285750" indent="-285750">
              <a:spcAft>
                <a:spcPts val="1200"/>
              </a:spcAft>
              <a:buFont typeface="Wingdings" charset="2"/>
              <a:buChar char="§"/>
            </a:pPr>
            <a:r>
              <a:rPr lang="is-IS" sz="3600" spc="300" dirty="0" smtClean="0">
                <a:ln>
                  <a:solidFill>
                    <a:schemeClr val="tx2"/>
                  </a:solidFill>
                </a:ln>
                <a:solidFill>
                  <a:srgbClr val="7A8675"/>
                </a:solidFill>
                <a:latin typeface="Arial" charset="0"/>
                <a:ea typeface="Arial" charset="0"/>
                <a:cs typeface="Arial" charset="0"/>
              </a:rPr>
              <a:t>… </a:t>
            </a:r>
            <a:r>
              <a:rPr lang="en-US" sz="3600" spc="300" dirty="0" smtClean="0">
                <a:ln>
                  <a:solidFill>
                    <a:schemeClr val="tx2"/>
                  </a:solidFill>
                </a:ln>
                <a:solidFill>
                  <a:srgbClr val="7A8675"/>
                </a:solidFill>
                <a:latin typeface="Arial" charset="0"/>
                <a:ea typeface="Arial" charset="0"/>
                <a:cs typeface="Arial" charset="0"/>
              </a:rPr>
              <a:t>Of </a:t>
            </a:r>
            <a:r>
              <a:rPr lang="en-US" sz="3600" spc="300" dirty="0">
                <a:ln>
                  <a:solidFill>
                    <a:schemeClr val="tx2"/>
                  </a:solidFill>
                </a:ln>
                <a:solidFill>
                  <a:srgbClr val="7A8675"/>
                </a:solidFill>
                <a:latin typeface="Arial" charset="0"/>
                <a:ea typeface="Arial" charset="0"/>
                <a:cs typeface="Arial" charset="0"/>
              </a:rPr>
              <a:t>All Redemption</a:t>
            </a:r>
          </a:p>
          <a:p>
            <a:pPr marL="285750" indent="-285750">
              <a:spcAft>
                <a:spcPts val="1200"/>
              </a:spcAft>
              <a:buFont typeface="Wingdings" charset="2"/>
              <a:buChar char="§"/>
            </a:pPr>
            <a:r>
              <a:rPr lang="is-IS" sz="3600" spc="300" dirty="0" smtClean="0">
                <a:ln>
                  <a:solidFill>
                    <a:schemeClr val="tx2"/>
                  </a:solidFill>
                </a:ln>
                <a:solidFill>
                  <a:srgbClr val="7A8675"/>
                </a:solidFill>
                <a:latin typeface="Arial" charset="0"/>
                <a:ea typeface="Arial" charset="0"/>
                <a:cs typeface="Arial" charset="0"/>
              </a:rPr>
              <a:t>… </a:t>
            </a:r>
            <a:r>
              <a:rPr lang="en-US" sz="3600" spc="300" dirty="0" smtClean="0">
                <a:ln>
                  <a:solidFill>
                    <a:schemeClr val="tx2"/>
                  </a:solidFill>
                </a:ln>
                <a:solidFill>
                  <a:srgbClr val="7A8675"/>
                </a:solidFill>
                <a:latin typeface="Arial" charset="0"/>
                <a:ea typeface="Arial" charset="0"/>
                <a:cs typeface="Arial" charset="0"/>
              </a:rPr>
              <a:t>Of </a:t>
            </a:r>
            <a:r>
              <a:rPr lang="en-US" sz="3600" spc="300" dirty="0">
                <a:ln>
                  <a:solidFill>
                    <a:schemeClr val="tx2"/>
                  </a:solidFill>
                </a:ln>
                <a:solidFill>
                  <a:srgbClr val="7A8675"/>
                </a:solidFill>
                <a:latin typeface="Arial" charset="0"/>
                <a:ea typeface="Arial" charset="0"/>
                <a:cs typeface="Arial" charset="0"/>
              </a:rPr>
              <a:t>All Obedience</a:t>
            </a:r>
          </a:p>
          <a:p>
            <a:pPr marL="285750" indent="-285750">
              <a:spcAft>
                <a:spcPts val="1200"/>
              </a:spcAft>
              <a:buFont typeface="Wingdings" charset="2"/>
              <a:buChar char="§"/>
            </a:pPr>
            <a:r>
              <a:rPr lang="is-IS" sz="3600" spc="300" dirty="0" smtClean="0">
                <a:ln>
                  <a:solidFill>
                    <a:schemeClr val="tx2"/>
                  </a:solidFill>
                </a:ln>
                <a:solidFill>
                  <a:srgbClr val="7A8675"/>
                </a:solidFill>
                <a:latin typeface="Arial" charset="0"/>
                <a:ea typeface="Arial" charset="0"/>
                <a:cs typeface="Arial" charset="0"/>
              </a:rPr>
              <a:t>… </a:t>
            </a:r>
            <a:r>
              <a:rPr lang="en-US" sz="3600" spc="300" dirty="0" smtClean="0">
                <a:ln>
                  <a:solidFill>
                    <a:schemeClr val="tx2"/>
                  </a:solidFill>
                </a:ln>
                <a:solidFill>
                  <a:srgbClr val="7A8675"/>
                </a:solidFill>
                <a:latin typeface="Arial" charset="0"/>
                <a:ea typeface="Arial" charset="0"/>
                <a:cs typeface="Arial" charset="0"/>
              </a:rPr>
              <a:t>Of </a:t>
            </a:r>
            <a:r>
              <a:rPr lang="en-US" sz="3600" spc="300" dirty="0">
                <a:ln>
                  <a:solidFill>
                    <a:schemeClr val="tx2"/>
                  </a:solidFill>
                </a:ln>
                <a:solidFill>
                  <a:srgbClr val="7A8675"/>
                </a:solidFill>
                <a:latin typeface="Arial" charset="0"/>
                <a:ea typeface="Arial" charset="0"/>
                <a:cs typeface="Arial" charset="0"/>
              </a:rPr>
              <a:t>My Heart/Soul/Life</a:t>
            </a:r>
            <a:endParaRPr lang="en-US" sz="3600" u="sng" spc="300" dirty="0">
              <a:ln>
                <a:solidFill>
                  <a:schemeClr val="tx2"/>
                </a:solidFill>
              </a:ln>
              <a:solidFill>
                <a:srgbClr val="7A8675"/>
              </a:solidFill>
              <a:latin typeface="Arial" charset="0"/>
              <a:ea typeface="Arial" charset="0"/>
              <a:cs typeface="Arial" charset="0"/>
            </a:endParaRPr>
          </a:p>
        </p:txBody>
      </p:sp>
      <p:sp>
        <p:nvSpPr>
          <p:cNvPr id="10" name="TextBox 9"/>
          <p:cNvSpPr txBox="1"/>
          <p:nvPr/>
        </p:nvSpPr>
        <p:spPr>
          <a:xfrm>
            <a:off x="614361" y="5717469"/>
            <a:ext cx="11029950" cy="1200329"/>
          </a:xfrm>
          <a:prstGeom prst="rect">
            <a:avLst/>
          </a:prstGeom>
          <a:noFill/>
        </p:spPr>
        <p:txBody>
          <a:bodyPr wrap="square" rtlCol="0">
            <a:spAutoFit/>
          </a:bodyPr>
          <a:lstStyle/>
          <a:p>
            <a:r>
              <a:rPr lang="en-US" sz="2400" b="1" dirty="0">
                <a:solidFill>
                  <a:srgbClr val="FFFEC1"/>
                </a:solidFill>
                <a:latin typeface="Arial" charset="0"/>
                <a:ea typeface="Arial" charset="0"/>
                <a:cs typeface="Arial" charset="0"/>
              </a:rPr>
              <a:t>But </a:t>
            </a:r>
            <a:r>
              <a:rPr lang="en-US" sz="2400" b="1" u="sng" dirty="0">
                <a:solidFill>
                  <a:srgbClr val="FFFEC1"/>
                </a:solidFill>
                <a:latin typeface="Arial" charset="0"/>
                <a:ea typeface="Arial" charset="0"/>
                <a:cs typeface="Arial" charset="0"/>
              </a:rPr>
              <a:t>we see Jesus</a:t>
            </a:r>
            <a:r>
              <a:rPr lang="en-US" sz="2400" b="1" dirty="0">
                <a:solidFill>
                  <a:srgbClr val="FFFEC1"/>
                </a:solidFill>
                <a:latin typeface="Arial" charset="0"/>
                <a:ea typeface="Arial" charset="0"/>
                <a:cs typeface="Arial" charset="0"/>
              </a:rPr>
              <a:t>, who was made a little lower than the angels, for the suffering of death crowned with glory and </a:t>
            </a:r>
            <a:r>
              <a:rPr lang="en-US" sz="2400" b="1" dirty="0" smtClean="0">
                <a:solidFill>
                  <a:srgbClr val="FFFEC1"/>
                </a:solidFill>
                <a:latin typeface="Arial" charset="0"/>
                <a:ea typeface="Arial" charset="0"/>
                <a:cs typeface="Arial" charset="0"/>
              </a:rPr>
              <a:t>honor</a:t>
            </a:r>
            <a:r>
              <a:rPr lang="is-IS" sz="2400" b="1" dirty="0" smtClean="0">
                <a:solidFill>
                  <a:srgbClr val="FFFEC1"/>
                </a:solidFill>
                <a:latin typeface="Arial" charset="0"/>
                <a:ea typeface="Arial" charset="0"/>
                <a:cs typeface="Arial" charset="0"/>
              </a:rPr>
              <a:t>… </a:t>
            </a:r>
            <a:endParaRPr lang="en-US" sz="2400" b="1" dirty="0">
              <a:solidFill>
                <a:srgbClr val="FFFEC1"/>
              </a:solidFill>
              <a:latin typeface="Arial" charset="0"/>
              <a:ea typeface="Arial" charset="0"/>
              <a:cs typeface="Arial" charset="0"/>
            </a:endParaRPr>
          </a:p>
          <a:p>
            <a:pPr algn="r"/>
            <a:r>
              <a:rPr lang="en-US" sz="2400" b="1">
                <a:solidFill>
                  <a:srgbClr val="FFFEC1"/>
                </a:solidFill>
                <a:latin typeface="Arial" charset="0"/>
                <a:ea typeface="Arial" charset="0"/>
                <a:cs typeface="Arial" charset="0"/>
              </a:rPr>
              <a:t>Hebrews </a:t>
            </a:r>
            <a:r>
              <a:rPr lang="en-US" sz="2400" b="1" smtClean="0">
                <a:solidFill>
                  <a:srgbClr val="FFFEC1"/>
                </a:solidFill>
                <a:latin typeface="Arial" charset="0"/>
                <a:ea typeface="Arial" charset="0"/>
                <a:cs typeface="Arial" charset="0"/>
              </a:rPr>
              <a:t>2:9</a:t>
            </a:r>
            <a:endParaRPr lang="en-US" sz="2400" b="1" dirty="0">
              <a:solidFill>
                <a:srgbClr val="FFFEC1"/>
              </a:solidFill>
              <a:latin typeface="Arial" charset="0"/>
              <a:ea typeface="Arial" charset="0"/>
              <a:cs typeface="Arial"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407" t="17407" r="5968" b="30492"/>
          <a:stretch/>
        </p:blipFill>
        <p:spPr>
          <a:xfrm>
            <a:off x="3057525" y="-38712"/>
            <a:ext cx="8629650" cy="1128961"/>
          </a:xfrm>
          <a:prstGeom prst="rect">
            <a:avLst/>
          </a:prstGeom>
        </p:spPr>
      </p:pic>
      <p:pic>
        <p:nvPicPr>
          <p:cNvPr id="5122" name="Picture 2" descr="ttp://www.devoetry.com/wp-content/uploads/2012/07/focus_on_jesus1.jpg"/>
          <p:cNvPicPr>
            <a:picLocks noChangeAspect="1" noChangeArrowheads="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6909078" y="1228725"/>
            <a:ext cx="5282921" cy="43719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7638" y="1192730"/>
            <a:ext cx="5354362" cy="4510451"/>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37638" y="1192730"/>
            <a:ext cx="5347139" cy="4524739"/>
          </a:xfrm>
          <a:prstGeom prst="rect">
            <a:avLst/>
          </a:prstGeom>
        </p:spPr>
      </p:pic>
      <p:pic>
        <p:nvPicPr>
          <p:cNvPr id="1026" name="Picture 2" descr="ee the source imag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9077" y="1228725"/>
            <a:ext cx="5282923" cy="4416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897827"/>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2000" fill="hold"/>
                                        <p:tgtEl>
                                          <p:spTgt spid="9">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9">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ircle(in)">
                                      <p:cBhvr>
                                        <p:cTn id="14" dur="2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xit" presetSubtype="32" fill="hold" nodeType="clickEffect">
                                  <p:stCondLst>
                                    <p:cond delay="0"/>
                                  </p:stCondLst>
                                  <p:childTnLst>
                                    <p:animEffect transition="out" filter="circle(out)">
                                      <p:cBhvr>
                                        <p:cTn id="18" dur="2000"/>
                                        <p:tgtEl>
                                          <p:spTgt spid="2"/>
                                        </p:tgtEl>
                                      </p:cBhvr>
                                    </p:animEffect>
                                    <p:set>
                                      <p:cBhvr>
                                        <p:cTn id="19" dur="1" fill="hold">
                                          <p:stCondLst>
                                            <p:cond delay="1999"/>
                                          </p:stCondLst>
                                        </p:cTn>
                                        <p:tgtEl>
                                          <p:spTgt spid="2"/>
                                        </p:tgtEl>
                                        <p:attrNameLst>
                                          <p:attrName>style.visibility</p:attrName>
                                        </p:attrNameLst>
                                      </p:cBhvr>
                                      <p:to>
                                        <p:strVal val="hidden"/>
                                      </p:to>
                                    </p:set>
                                  </p:childTnLst>
                                </p:cTn>
                              </p:par>
                              <p:par>
                                <p:cTn id="20" presetID="55" presetClass="entr" presetSubtype="0" fill="hold" grpId="0" nodeType="with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 calcmode="lin" valueType="num">
                                      <p:cBhvr>
                                        <p:cTn id="22" dur="2000" fill="hold"/>
                                        <p:tgtEl>
                                          <p:spTgt spid="9">
                                            <p:txEl>
                                              <p:pRg st="1" end="1"/>
                                            </p:txEl>
                                          </p:spTgt>
                                        </p:tgtEl>
                                        <p:attrNameLst>
                                          <p:attrName>ppt_w</p:attrName>
                                        </p:attrNameLst>
                                      </p:cBhvr>
                                      <p:tavLst>
                                        <p:tav tm="0">
                                          <p:val>
                                            <p:strVal val="#ppt_w*0.70"/>
                                          </p:val>
                                        </p:tav>
                                        <p:tav tm="100000">
                                          <p:val>
                                            <p:strVal val="#ppt_w"/>
                                          </p:val>
                                        </p:tav>
                                      </p:tavLst>
                                    </p:anim>
                                    <p:anim calcmode="lin" valueType="num">
                                      <p:cBhvr>
                                        <p:cTn id="23" dur="2000" fill="hold"/>
                                        <p:tgtEl>
                                          <p:spTgt spid="9">
                                            <p:txEl>
                                              <p:pRg st="1" end="1"/>
                                            </p:txEl>
                                          </p:spTgt>
                                        </p:tgtEl>
                                        <p:attrNameLst>
                                          <p:attrName>ppt_h</p:attrName>
                                        </p:attrNameLst>
                                      </p:cBhvr>
                                      <p:tavLst>
                                        <p:tav tm="0">
                                          <p:val>
                                            <p:strVal val="#ppt_h"/>
                                          </p:val>
                                        </p:tav>
                                        <p:tav tm="100000">
                                          <p:val>
                                            <p:strVal val="#ppt_h"/>
                                          </p:val>
                                        </p:tav>
                                      </p:tavLst>
                                    </p:anim>
                                    <p:animEffect transition="in" filter="fade">
                                      <p:cBhvr>
                                        <p:cTn id="24" dur="2000"/>
                                        <p:tgtEl>
                                          <p:spTgt spid="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circle(in)">
                                      <p:cBhvr>
                                        <p:cTn id="29" dur="20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xit" presetSubtype="32" fill="hold" nodeType="clickEffect">
                                  <p:stCondLst>
                                    <p:cond delay="0"/>
                                  </p:stCondLst>
                                  <p:childTnLst>
                                    <p:animEffect transition="out" filter="circle(out)">
                                      <p:cBhvr>
                                        <p:cTn id="33" dur="2000"/>
                                        <p:tgtEl>
                                          <p:spTgt spid="3"/>
                                        </p:tgtEl>
                                      </p:cBhvr>
                                    </p:animEffect>
                                    <p:set>
                                      <p:cBhvr>
                                        <p:cTn id="34" dur="1" fill="hold">
                                          <p:stCondLst>
                                            <p:cond delay="1999"/>
                                          </p:stCondLst>
                                        </p:cTn>
                                        <p:tgtEl>
                                          <p:spTgt spid="3"/>
                                        </p:tgtEl>
                                        <p:attrNameLst>
                                          <p:attrName>style.visibility</p:attrName>
                                        </p:attrNameLst>
                                      </p:cBhvr>
                                      <p:to>
                                        <p:strVal val="hidden"/>
                                      </p:to>
                                    </p:set>
                                  </p:childTnLst>
                                </p:cTn>
                              </p:par>
                              <p:par>
                                <p:cTn id="35" presetID="55" presetClass="entr" presetSubtype="0" fill="hold" grpId="0" nodeType="withEffect">
                                  <p:stCondLst>
                                    <p:cond delay="0"/>
                                  </p:stCondLst>
                                  <p:childTnLst>
                                    <p:set>
                                      <p:cBhvr>
                                        <p:cTn id="36" dur="1" fill="hold">
                                          <p:stCondLst>
                                            <p:cond delay="0"/>
                                          </p:stCondLst>
                                        </p:cTn>
                                        <p:tgtEl>
                                          <p:spTgt spid="9">
                                            <p:txEl>
                                              <p:pRg st="2" end="2"/>
                                            </p:txEl>
                                          </p:spTgt>
                                        </p:tgtEl>
                                        <p:attrNameLst>
                                          <p:attrName>style.visibility</p:attrName>
                                        </p:attrNameLst>
                                      </p:cBhvr>
                                      <p:to>
                                        <p:strVal val="visible"/>
                                      </p:to>
                                    </p:set>
                                    <p:anim calcmode="lin" valueType="num">
                                      <p:cBhvr>
                                        <p:cTn id="37" dur="2000" fill="hold"/>
                                        <p:tgtEl>
                                          <p:spTgt spid="9">
                                            <p:txEl>
                                              <p:pRg st="2" end="2"/>
                                            </p:txEl>
                                          </p:spTgt>
                                        </p:tgtEl>
                                        <p:attrNameLst>
                                          <p:attrName>ppt_w</p:attrName>
                                        </p:attrNameLst>
                                      </p:cBhvr>
                                      <p:tavLst>
                                        <p:tav tm="0">
                                          <p:val>
                                            <p:strVal val="#ppt_w*0.70"/>
                                          </p:val>
                                        </p:tav>
                                        <p:tav tm="100000">
                                          <p:val>
                                            <p:strVal val="#ppt_w"/>
                                          </p:val>
                                        </p:tav>
                                      </p:tavLst>
                                    </p:anim>
                                    <p:anim calcmode="lin" valueType="num">
                                      <p:cBhvr>
                                        <p:cTn id="38" dur="2000" fill="hold"/>
                                        <p:tgtEl>
                                          <p:spTgt spid="9">
                                            <p:txEl>
                                              <p:pRg st="2" end="2"/>
                                            </p:txEl>
                                          </p:spTgt>
                                        </p:tgtEl>
                                        <p:attrNameLst>
                                          <p:attrName>ppt_h</p:attrName>
                                        </p:attrNameLst>
                                      </p:cBhvr>
                                      <p:tavLst>
                                        <p:tav tm="0">
                                          <p:val>
                                            <p:strVal val="#ppt_h"/>
                                          </p:val>
                                        </p:tav>
                                        <p:tav tm="100000">
                                          <p:val>
                                            <p:strVal val="#ppt_h"/>
                                          </p:val>
                                        </p:tav>
                                      </p:tavLst>
                                    </p:anim>
                                    <p:animEffect transition="in" filter="fade">
                                      <p:cBhvr>
                                        <p:cTn id="39" dur="2000"/>
                                        <p:tgtEl>
                                          <p:spTgt spid="9">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grpId="0" nodeType="clickEffect">
                                  <p:stCondLst>
                                    <p:cond delay="0"/>
                                  </p:stCondLst>
                                  <p:childTnLst>
                                    <p:set>
                                      <p:cBhvr>
                                        <p:cTn id="43" dur="1" fill="hold">
                                          <p:stCondLst>
                                            <p:cond delay="0"/>
                                          </p:stCondLst>
                                        </p:cTn>
                                        <p:tgtEl>
                                          <p:spTgt spid="9">
                                            <p:txEl>
                                              <p:pRg st="3" end="3"/>
                                            </p:txEl>
                                          </p:spTgt>
                                        </p:tgtEl>
                                        <p:attrNameLst>
                                          <p:attrName>style.visibility</p:attrName>
                                        </p:attrNameLst>
                                      </p:cBhvr>
                                      <p:to>
                                        <p:strVal val="visible"/>
                                      </p:to>
                                    </p:set>
                                    <p:anim calcmode="lin" valueType="num">
                                      <p:cBhvr>
                                        <p:cTn id="44" dur="2000" fill="hold"/>
                                        <p:tgtEl>
                                          <p:spTgt spid="9">
                                            <p:txEl>
                                              <p:pRg st="3" end="3"/>
                                            </p:txEl>
                                          </p:spTgt>
                                        </p:tgtEl>
                                        <p:attrNameLst>
                                          <p:attrName>ppt_w</p:attrName>
                                        </p:attrNameLst>
                                      </p:cBhvr>
                                      <p:tavLst>
                                        <p:tav tm="0">
                                          <p:val>
                                            <p:strVal val="#ppt_w*0.70"/>
                                          </p:val>
                                        </p:tav>
                                        <p:tav tm="100000">
                                          <p:val>
                                            <p:strVal val="#ppt_w"/>
                                          </p:val>
                                        </p:tav>
                                      </p:tavLst>
                                    </p:anim>
                                    <p:anim calcmode="lin" valueType="num">
                                      <p:cBhvr>
                                        <p:cTn id="45" dur="2000" fill="hold"/>
                                        <p:tgtEl>
                                          <p:spTgt spid="9">
                                            <p:txEl>
                                              <p:pRg st="3" end="3"/>
                                            </p:txEl>
                                          </p:spTgt>
                                        </p:tgtEl>
                                        <p:attrNameLst>
                                          <p:attrName>ppt_h</p:attrName>
                                        </p:attrNameLst>
                                      </p:cBhvr>
                                      <p:tavLst>
                                        <p:tav tm="0">
                                          <p:val>
                                            <p:strVal val="#ppt_h"/>
                                          </p:val>
                                        </p:tav>
                                        <p:tav tm="100000">
                                          <p:val>
                                            <p:strVal val="#ppt_h"/>
                                          </p:val>
                                        </p:tav>
                                      </p:tavLst>
                                    </p:anim>
                                    <p:animEffect transition="in" filter="fade">
                                      <p:cBhvr>
                                        <p:cTn id="46" dur="2000"/>
                                        <p:tgtEl>
                                          <p:spTgt spid="9">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5" presetClass="entr" presetSubtype="0" fill="hold" grpId="0" nodeType="clickEffect">
                                  <p:stCondLst>
                                    <p:cond delay="0"/>
                                  </p:stCondLst>
                                  <p:childTnLst>
                                    <p:set>
                                      <p:cBhvr>
                                        <p:cTn id="50" dur="1" fill="hold">
                                          <p:stCondLst>
                                            <p:cond delay="0"/>
                                          </p:stCondLst>
                                        </p:cTn>
                                        <p:tgtEl>
                                          <p:spTgt spid="9">
                                            <p:txEl>
                                              <p:pRg st="4" end="4"/>
                                            </p:txEl>
                                          </p:spTgt>
                                        </p:tgtEl>
                                        <p:attrNameLst>
                                          <p:attrName>style.visibility</p:attrName>
                                        </p:attrNameLst>
                                      </p:cBhvr>
                                      <p:to>
                                        <p:strVal val="visible"/>
                                      </p:to>
                                    </p:set>
                                    <p:anim calcmode="lin" valueType="num">
                                      <p:cBhvr>
                                        <p:cTn id="51" dur="2000" fill="hold"/>
                                        <p:tgtEl>
                                          <p:spTgt spid="9">
                                            <p:txEl>
                                              <p:pRg st="4" end="4"/>
                                            </p:txEl>
                                          </p:spTgt>
                                        </p:tgtEl>
                                        <p:attrNameLst>
                                          <p:attrName>ppt_w</p:attrName>
                                        </p:attrNameLst>
                                      </p:cBhvr>
                                      <p:tavLst>
                                        <p:tav tm="0">
                                          <p:val>
                                            <p:strVal val="#ppt_w*0.70"/>
                                          </p:val>
                                        </p:tav>
                                        <p:tav tm="100000">
                                          <p:val>
                                            <p:strVal val="#ppt_w"/>
                                          </p:val>
                                        </p:tav>
                                      </p:tavLst>
                                    </p:anim>
                                    <p:anim calcmode="lin" valueType="num">
                                      <p:cBhvr>
                                        <p:cTn id="52" dur="2000" fill="hold"/>
                                        <p:tgtEl>
                                          <p:spTgt spid="9">
                                            <p:txEl>
                                              <p:pRg st="4" end="4"/>
                                            </p:txEl>
                                          </p:spTgt>
                                        </p:tgtEl>
                                        <p:attrNameLst>
                                          <p:attrName>ppt_h</p:attrName>
                                        </p:attrNameLst>
                                      </p:cBhvr>
                                      <p:tavLst>
                                        <p:tav tm="0">
                                          <p:val>
                                            <p:strVal val="#ppt_h"/>
                                          </p:val>
                                        </p:tav>
                                        <p:tav tm="100000">
                                          <p:val>
                                            <p:strVal val="#ppt_h"/>
                                          </p:val>
                                        </p:tav>
                                      </p:tavLst>
                                    </p:anim>
                                    <p:animEffect transition="in" filter="fade">
                                      <p:cBhvr>
                                        <p:cTn id="53" dur="2000"/>
                                        <p:tgtEl>
                                          <p:spTgt spid="9">
                                            <p:txEl>
                                              <p:pRg st="4" end="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nodeType="clickEffect">
                                  <p:stCondLst>
                                    <p:cond delay="0"/>
                                  </p:stCondLst>
                                  <p:childTnLst>
                                    <p:set>
                                      <p:cBhvr>
                                        <p:cTn id="57" dur="1" fill="hold">
                                          <p:stCondLst>
                                            <p:cond delay="0"/>
                                          </p:stCondLst>
                                        </p:cTn>
                                        <p:tgtEl>
                                          <p:spTgt spid="1026"/>
                                        </p:tgtEl>
                                        <p:attrNameLst>
                                          <p:attrName>style.visibility</p:attrName>
                                        </p:attrNameLst>
                                      </p:cBhvr>
                                      <p:to>
                                        <p:strVal val="visible"/>
                                      </p:to>
                                    </p:set>
                                    <p:animEffect transition="in" filter="circle(in)">
                                      <p:cBhvr>
                                        <p:cTn id="58"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2727722"/>
      </p:ext>
    </p:extLst>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233</TotalTime>
  <Words>297</Words>
  <Application>Microsoft Macintosh PowerPoint</Application>
  <PresentationFormat>Widescreen</PresentationFormat>
  <Paragraphs>29</Paragraphs>
  <Slides>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Euphemia</vt:lpstr>
      <vt:lpstr>Plantagenet Cherokee</vt:lpstr>
      <vt:lpstr>Wingdings</vt:lpstr>
      <vt:lpstr>Academic Literature 16x9</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JR Bronger</dc:creator>
  <cp:lastModifiedBy>JR Bronger</cp:lastModifiedBy>
  <cp:revision>21</cp:revision>
  <dcterms:created xsi:type="dcterms:W3CDTF">2020-06-04T17:30:44Z</dcterms:created>
  <dcterms:modified xsi:type="dcterms:W3CDTF">2020-06-06T20:05:06Z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