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6" r:id="rId4"/>
    <p:sldId id="260" r:id="rId5"/>
    <p:sldId id="261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BBD"/>
    <a:srgbClr val="FFF2CC"/>
    <a:srgbClr val="9F6A21"/>
    <a:srgbClr val="000000"/>
    <a:srgbClr val="B24B3C"/>
    <a:srgbClr val="EF7F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3"/>
    <p:restoredTop sz="94648"/>
  </p:normalViewPr>
  <p:slideViewPr>
    <p:cSldViewPr snapToGrid="0" snapToObjects="1" showGuides="1">
      <p:cViewPr varScale="1">
        <p:scale>
          <a:sx n="80" d="100"/>
          <a:sy n="80" d="100"/>
        </p:scale>
        <p:origin x="208" y="8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C1604-42D5-B64A-868A-E58743C9A9D7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ECCB3-83C4-D74E-BC9A-CDFA87F392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3ECCB3-83C4-D74E-BC9A-CDFA87F3922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49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0F606-D72F-3D49-8FC2-507A33B1A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3BAEC9-0E7A-0343-8460-F6621B2D5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E17F6-34B5-694D-9129-77937AD7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28DC0-E7D5-FD46-9E45-A1A5CA1D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9E64E-EAA3-644A-BD07-63D75D5A1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73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E7F97-4E3F-5B47-B525-A742F5E5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121BC-2715-4046-9A2E-6D692E25B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71416-13E8-E847-BBBC-F5664634F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94ED0-C184-5642-9E8D-87ADA33E1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21FF2-95B4-8241-B9E5-8722D0516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477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E466-790B-A343-9C32-45139CE45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7DB45-63A2-DA4B-B84B-2F0CF82D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45640-FD2F-A64E-BE87-430EAEF7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B8727-A264-BD48-B88A-BE56E8E0D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02933-9301-9240-9701-3A56A3437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4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924B-8273-F84F-8E87-35C5DB0D6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6C2F5-DFE3-F54E-A13E-BC9EBB497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74C9E-EF34-E04C-AD6A-253B59657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2CAE6-BACD-A243-A895-9AEEF693D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A8C99-62FB-E840-9819-731D318D3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F2DCD-4B5C-EE43-BA74-095AD281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49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9DCF-0EB6-3C41-9B15-CD5CE14B0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02BC5-4667-A342-A398-C5577E359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F7F2F-F2A7-6C4E-BFC0-B86D81CF8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0D4CA0-C825-9740-B0BF-5B79026A4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5700D3-0232-D149-8E9F-AB2C712DDF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697ACE-B8A9-AA47-819E-9E56DE9D3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7043D-DCD6-794B-B98D-C4668967A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1B3983-5FBB-584E-B2CD-566890FB4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7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AC4C-D222-D74B-963B-1C00BC9F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D6181F-28C9-3941-92E0-316548A8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2F420-8944-2D43-BB34-91D48BA93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E6F7D-ED89-A54F-AB6D-BD1F5D4D8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4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9810BE-C626-234E-AC45-38A1C87DC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998788-6A12-D147-9546-1D60DD210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06DCF-1F63-534D-B847-1B413B471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4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4824E-1AA2-DA49-A8F8-BB707B29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9073-A95E-5C4E-938D-94D31656F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6E98E-42BA-F44B-9F0F-5045EB9FC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45706-F3B8-A34D-86A2-E489EBA0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C3B1A-6C8B-CE4B-822D-707DAFECB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CB17BC-2AEE-2E4D-92AE-32F1122AA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5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19DC5-1126-AD44-9088-06C7D6461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C4EB92-4F13-AA46-96FC-C800958158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4F52D-77D1-7748-A994-CF811470D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20979-66BD-7F43-A200-67926C7D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31B079-5172-7A4E-A2C3-447AAA69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A3FC6-57B6-7543-88B6-2BD4E5C9E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15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08D80-E9EF-2245-AA8A-75433B38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76A66-8D61-8C4C-92F2-B7E29E14E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C2694-10AF-D245-8AAE-5F60AD5F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A7D88-0E4E-1F40-8711-0E7B376D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3A402-2193-9341-91EE-452BCF35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51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6345EE-CC0B-0D42-B18C-6E37C418D4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7ADB5-C2CD-E044-BCFA-744693028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C96E8-E33B-2D48-97EB-3182D7A3F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F0770-59A3-5C4D-ACD8-C06B052C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5B38-03B2-094D-B1B5-F1EE4544B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9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E350A-4034-B747-822E-32AB4F98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74AE3-4E3B-1649-BF11-0D8AC2E0D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A1908-A927-6947-B2BA-D14ED570BD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A8E26-3E93-5E40-91E1-6D8933AD0219}" type="datetimeFigureOut">
              <a:rPr lang="en-US" smtClean="0"/>
              <a:t>1/29/22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722EC-3D93-1843-8A57-C16442E46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7275A-8495-D842-B379-7ED6EE341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9F4F8-11A5-5448-B284-F01CA64F4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40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69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 descr="A picture containing text, indoor, fire, set&#10;&#10;Description automatically generated">
            <a:extLst>
              <a:ext uri="{FF2B5EF4-FFF2-40B4-BE49-F238E27FC236}">
                <a16:creationId xmlns:a16="http://schemas.microsoft.com/office/drawing/2014/main" id="{17AA0E3B-3613-9B4E-8DFC-C45D56E3DA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64" r="6425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EBCC09-4F33-264B-A7CE-6C18A657881D}"/>
              </a:ext>
            </a:extLst>
          </p:cNvPr>
          <p:cNvSpPr txBox="1"/>
          <p:nvPr/>
        </p:nvSpPr>
        <p:spPr>
          <a:xfrm>
            <a:off x="6586729" y="592326"/>
            <a:ext cx="5605271" cy="567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John 19:</a:t>
            </a:r>
          </a:p>
          <a:p>
            <a:endParaRPr lang="en-US" sz="2800" baseline="30000" dirty="0"/>
          </a:p>
          <a:p>
            <a:r>
              <a:rPr lang="en-US" sz="2800" baseline="30000" dirty="0"/>
              <a:t>28 </a:t>
            </a:r>
            <a:r>
              <a:rPr lang="en-US" sz="2800" dirty="0"/>
              <a:t>After this, Jesus, knowing that all things were now accomplished, that the Scripture might be fulfilled, said, “I thirst!” </a:t>
            </a:r>
            <a:r>
              <a:rPr lang="en-US" sz="2800" baseline="30000" dirty="0"/>
              <a:t>29 </a:t>
            </a:r>
            <a:r>
              <a:rPr lang="en-US" sz="2800" dirty="0"/>
              <a:t>Now a vessel full of sour wine was sitting there; and they filled a sponge with sour wine, put it on hyssop, and put it to His mouth. </a:t>
            </a:r>
            <a:r>
              <a:rPr lang="en-US" sz="2800" baseline="30000" dirty="0"/>
              <a:t>30 </a:t>
            </a:r>
            <a:r>
              <a:rPr lang="en-US" sz="2800" dirty="0"/>
              <a:t>So when Jesus had received the sour wine, He said, “It is finished!” And bowing His head, He gave up His spirit.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68AF440-3208-714A-8C61-CC038938C9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25"/>
          <a:stretch/>
        </p:blipFill>
        <p:spPr bwMode="auto">
          <a:xfrm>
            <a:off x="0" y="-1"/>
            <a:ext cx="6919552" cy="656122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2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text, indoor, fire, set&#10;&#10;Description automatically generated">
            <a:extLst>
              <a:ext uri="{FF2B5EF4-FFF2-40B4-BE49-F238E27FC236}">
                <a16:creationId xmlns:a16="http://schemas.microsoft.com/office/drawing/2014/main" id="{08BF0A44-C399-BA40-B88A-861F0F930B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-3047" y="-82062"/>
            <a:ext cx="12288832" cy="694006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311029C0-BECB-6B42-A945-781470B9CA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0" t="8887" r="4918" b="24346"/>
          <a:stretch/>
        </p:blipFill>
        <p:spPr>
          <a:xfrm>
            <a:off x="30480" y="15239"/>
            <a:ext cx="5989320" cy="10005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AC9B9E-232F-4349-B934-E8AE99E51D36}"/>
              </a:ext>
            </a:extLst>
          </p:cNvPr>
          <p:cNvSpPr txBox="1"/>
          <p:nvPr/>
        </p:nvSpPr>
        <p:spPr>
          <a:xfrm>
            <a:off x="5574030" y="1015812"/>
            <a:ext cx="6587490" cy="5816977"/>
          </a:xfrm>
          <a:prstGeom prst="rect">
            <a:avLst/>
          </a:prstGeom>
          <a:solidFill>
            <a:srgbClr val="000000">
              <a:alpha val="39608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Father, forgive them, for they do not know what they do, (Lk 23:34).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Assuredly, I say to you, today you will be with Me in Paradise, (LK 23:43).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Woman, behold your son! … Behold your mother! (JN 19:26-27).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Eli, Eli, lama sabachthani? that is, My God, My God, why have You forsaken Me? (Matt 27:46).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thirst! (Jn 19:28).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finished, (Jn 19:30).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Father, into Your hands I commit My spirit, (Lk 23:46).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B353CA-9116-8B4E-84BB-4FFA9A9BFB48}"/>
              </a:ext>
            </a:extLst>
          </p:cNvPr>
          <p:cNvSpPr txBox="1"/>
          <p:nvPr/>
        </p:nvSpPr>
        <p:spPr>
          <a:xfrm>
            <a:off x="-6094" y="1015812"/>
            <a:ext cx="6102094" cy="5370701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Reveal the Father (Jn 14:9-11)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 grace and truth (Jn 1:17)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 a ransom for many (Matt 20:28)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 and save the lost (Lk 19:10)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sinners to repentance (Mk 2:17)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 light into a dark world (Jn 12:46)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Destroy the works of Satan (1 Jn 3:8)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the will of the Father (Jn 6:38)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give life (Jn 10:10, 28)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Preach the Kingdom of God (Lk 4:43)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Bear our sins on the cross (1 Pet 2:24)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Fulfill the Law and Prophets (Matt 5:17)</a:t>
            </a:r>
          </a:p>
        </p:txBody>
      </p:sp>
    </p:spTree>
    <p:extLst>
      <p:ext uri="{BB962C8B-B14F-4D97-AF65-F5344CB8AC3E}">
        <p14:creationId xmlns:p14="http://schemas.microsoft.com/office/powerpoint/2010/main" val="3180750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5" animBg="1"/>
      <p:bldP spid="11" grpId="1" build="allAtOnce" animBg="1"/>
      <p:bldP spid="8" grpId="0" uiExpand="1" build="p" bldLvl="5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9F6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 descr="A picture containing text, indoor, fire, set&#10;&#10;Description automatically generated">
            <a:extLst>
              <a:ext uri="{FF2B5EF4-FFF2-40B4-BE49-F238E27FC236}">
                <a16:creationId xmlns:a16="http://schemas.microsoft.com/office/drawing/2014/main" id="{00609FAA-6E67-654A-A269-3AC3BDCB0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20" y="2660287"/>
            <a:ext cx="6483357" cy="364688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FC6FA73B-18B6-754B-8678-6805535C1F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10" t="8887" r="4918" b="24346"/>
          <a:stretch/>
        </p:blipFill>
        <p:spPr>
          <a:xfrm>
            <a:off x="367311" y="627864"/>
            <a:ext cx="6920012" cy="11560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626C59-6D9A-D144-8D5F-57D480B5F2F4}"/>
              </a:ext>
            </a:extLst>
          </p:cNvPr>
          <p:cNvSpPr txBox="1"/>
          <p:nvPr/>
        </p:nvSpPr>
        <p:spPr>
          <a:xfrm>
            <a:off x="7534655" y="321732"/>
            <a:ext cx="4335613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Rejected by those He came to save (Jn1:11; Lk 23:34).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Hated, hunted and hounded throughout His life (Jn 15:18).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Heart was touched with grief and pain (Jn 11:35).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Brothers disbelieved (Jn 7:5).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Disciples struggled with doubt, ignorance, unbelief &amp; arguing (Matt 14:31; Lk 22:24).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Betrayed by a “friend” (Matt 26:50).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Forsaken by all (Matt 26:31).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Scourged &amp; Crucified (Matt 27:26-31).</a:t>
            </a:r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6E19F23-8441-184F-98E8-E7A45566B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191" y="1551652"/>
            <a:ext cx="3741964" cy="96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8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822F41-CF49-7E41-9343-1868FCB21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04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CF51F084-9243-EC4D-A3ED-F0D9EA1A2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1" r="2516" b="18402"/>
          <a:stretch/>
        </p:blipFill>
        <p:spPr>
          <a:xfrm>
            <a:off x="81640" y="5688716"/>
            <a:ext cx="10695215" cy="11692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61A333-CBB6-1E49-A440-EAFA66990E59}"/>
              </a:ext>
            </a:extLst>
          </p:cNvPr>
          <p:cNvSpPr txBox="1"/>
          <p:nvPr/>
        </p:nvSpPr>
        <p:spPr>
          <a:xfrm>
            <a:off x="81639" y="238117"/>
            <a:ext cx="9265561" cy="461665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Devil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Avoid the suffering of the cross (Matt 4:1-10).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22BE8B-C9B8-CC43-9188-871D03A0C450}"/>
              </a:ext>
            </a:extLst>
          </p:cNvPr>
          <p:cNvSpPr txBox="1"/>
          <p:nvPr/>
        </p:nvSpPr>
        <p:spPr>
          <a:xfrm>
            <a:off x="81640" y="699782"/>
            <a:ext cx="9265560" cy="461665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This death shall not happen to you (Matt 16:22).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F8B7BA-0314-5647-8292-A711BF8EBB09}"/>
              </a:ext>
            </a:extLst>
          </p:cNvPr>
          <p:cNvSpPr txBox="1"/>
          <p:nvPr/>
        </p:nvSpPr>
        <p:spPr>
          <a:xfrm>
            <a:off x="81639" y="1449534"/>
            <a:ext cx="9265560" cy="461665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steadfastly </a:t>
            </a:r>
            <a:r>
              <a:rPr lang="en-US" sz="24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His face to go to Jerusalem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(Lk 9:51).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53F58A-31F6-A149-9FD8-3990E4421AAA}"/>
              </a:ext>
            </a:extLst>
          </p:cNvPr>
          <p:cNvSpPr txBox="1"/>
          <p:nvPr/>
        </p:nvSpPr>
        <p:spPr>
          <a:xfrm>
            <a:off x="81639" y="1908225"/>
            <a:ext cx="9265560" cy="461665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… </a:t>
            </a:r>
            <a:r>
              <a:rPr lang="en-US" sz="24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this purpose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came to this hour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(Jn 12:27).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7B27EB-C4D5-5C41-A85A-01B9CAE3B923}"/>
              </a:ext>
            </a:extLst>
          </p:cNvPr>
          <p:cNvSpPr txBox="1"/>
          <p:nvPr/>
        </p:nvSpPr>
        <p:spPr>
          <a:xfrm>
            <a:off x="81639" y="2369890"/>
            <a:ext cx="9265560" cy="830997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food is to do the will of Him who sent Me, and to </a:t>
            </a:r>
            <a:r>
              <a:rPr lang="en-US" sz="24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His work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(Jn 4:34).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51C824-76D1-C444-900F-912E1D0D1423}"/>
              </a:ext>
            </a:extLst>
          </p:cNvPr>
          <p:cNvSpPr txBox="1"/>
          <p:nvPr/>
        </p:nvSpPr>
        <p:spPr>
          <a:xfrm>
            <a:off x="76080" y="4398906"/>
            <a:ext cx="9265560" cy="830997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glorified You on the earth. </a:t>
            </a:r>
            <a:r>
              <a:rPr lang="en-US" sz="24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finished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work which You have given Me to do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(Jn 17:4).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2975A-FD0E-8740-9FC0-7BEC865BB8DB}"/>
              </a:ext>
            </a:extLst>
          </p:cNvPr>
          <p:cNvSpPr txBox="1"/>
          <p:nvPr/>
        </p:nvSpPr>
        <p:spPr>
          <a:xfrm>
            <a:off x="76080" y="5226929"/>
            <a:ext cx="9265560" cy="461665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</a:t>
            </a:r>
            <a:r>
              <a:rPr lang="en-US" sz="24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(Jn 19:30).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F9A9BA-B0A5-C84D-8A3E-43350E0A19FB}"/>
              </a:ext>
            </a:extLst>
          </p:cNvPr>
          <p:cNvSpPr txBox="1"/>
          <p:nvPr/>
        </p:nvSpPr>
        <p:spPr>
          <a:xfrm>
            <a:off x="81639" y="3198577"/>
            <a:ext cx="9265560" cy="1200329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knew that His hour had come that He should depart from this world to the Father, having loved His own who were in the world, </a:t>
            </a:r>
            <a:r>
              <a:rPr lang="en-US" sz="24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loved them to the end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(Jn 13:1).</a:t>
            </a:r>
          </a:p>
        </p:txBody>
      </p:sp>
    </p:spTree>
    <p:extLst>
      <p:ext uri="{BB962C8B-B14F-4D97-AF65-F5344CB8AC3E}">
        <p14:creationId xmlns:p14="http://schemas.microsoft.com/office/powerpoint/2010/main" val="107582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9F6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609FAA-6E67-654A-A269-3AC3BDCB09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8843" y="2690104"/>
            <a:ext cx="6613071" cy="36170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26C59-6D9A-D144-8D5F-57D480B5F2F4}"/>
              </a:ext>
            </a:extLst>
          </p:cNvPr>
          <p:cNvSpPr txBox="1"/>
          <p:nvPr/>
        </p:nvSpPr>
        <p:spPr>
          <a:xfrm>
            <a:off x="7527203" y="305994"/>
            <a:ext cx="4335613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</a:t>
            </a:r>
            <a:r>
              <a:rPr lang="en-US" sz="2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give up on your faith (James 1:2-3, 12).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</a:t>
            </a:r>
            <a:r>
              <a:rPr lang="en-US" sz="2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give up on the church (1 Corinthians 1:11).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</a:t>
            </a:r>
            <a:r>
              <a:rPr lang="en-US" sz="2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give up on your marriage (Matthew 19:4-6).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</a:t>
            </a:r>
            <a:r>
              <a:rPr lang="en-US" sz="2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give up on your children (Mark 9:17).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</a:t>
            </a:r>
            <a:r>
              <a:rPr lang="en-US" sz="2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give in to life’s hardships (2 Timothy 4:7).</a:t>
            </a:r>
          </a:p>
        </p:txBody>
      </p:sp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6B519D38-6305-CC43-8E3D-2C618C0033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26" t="10174" r="11641" b="27711"/>
          <a:stretch/>
        </p:blipFill>
        <p:spPr>
          <a:xfrm>
            <a:off x="1133907" y="97281"/>
            <a:ext cx="5422942" cy="24131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2F8B7B-F87D-F04E-A74C-03207C849F53}"/>
              </a:ext>
            </a:extLst>
          </p:cNvPr>
          <p:cNvSpPr txBox="1"/>
          <p:nvPr/>
        </p:nvSpPr>
        <p:spPr>
          <a:xfrm>
            <a:off x="531391" y="2790479"/>
            <a:ext cx="6613070" cy="3416320"/>
          </a:xfrm>
          <a:prstGeom prst="rect">
            <a:avLst/>
          </a:prstGeom>
          <a:solidFill>
            <a:srgbClr val="9F6A21"/>
          </a:solidFill>
          <a:ln w="215900">
            <a:solidFill>
              <a:srgbClr val="E6DB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2CC"/>
                </a:solidFill>
              </a:rPr>
              <a:t>Therefore, my beloved brethren, be steadfast, immovable, always </a:t>
            </a:r>
            <a:r>
              <a:rPr lang="en-US" sz="3600" b="1" u="sng" dirty="0">
                <a:solidFill>
                  <a:srgbClr val="FFF2CC"/>
                </a:solidFill>
              </a:rPr>
              <a:t>abounding in the work</a:t>
            </a:r>
            <a:r>
              <a:rPr lang="en-US" sz="3600" dirty="0">
                <a:solidFill>
                  <a:srgbClr val="FFF2CC"/>
                </a:solidFill>
              </a:rPr>
              <a:t> of the Lord, knowing that your labor is not in vain in the Lord.</a:t>
            </a:r>
          </a:p>
          <a:p>
            <a:pPr algn="r"/>
            <a:r>
              <a:rPr lang="en-US" sz="3600" dirty="0">
                <a:solidFill>
                  <a:srgbClr val="FFF2CC"/>
                </a:solidFill>
              </a:rPr>
              <a:t>1 Corinthians 15:58</a:t>
            </a:r>
          </a:p>
        </p:txBody>
      </p:sp>
    </p:spTree>
    <p:extLst>
      <p:ext uri="{BB962C8B-B14F-4D97-AF65-F5344CB8AC3E}">
        <p14:creationId xmlns:p14="http://schemas.microsoft.com/office/powerpoint/2010/main" val="3513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176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647</Words>
  <Application>Microsoft Macintosh PowerPoint</Application>
  <PresentationFormat>Widescreen</PresentationFormat>
  <Paragraphs>46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JR Bronger</dc:creator>
  <cp:lastModifiedBy>JR Bronger</cp:lastModifiedBy>
  <cp:revision>18</cp:revision>
  <dcterms:created xsi:type="dcterms:W3CDTF">2022-01-19T13:46:56Z</dcterms:created>
  <dcterms:modified xsi:type="dcterms:W3CDTF">2022-01-29T15:56:19Z</dcterms:modified>
</cp:coreProperties>
</file>