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5" r:id="rId3"/>
    <p:sldId id="256" r:id="rId4"/>
    <p:sldId id="258" r:id="rId5"/>
    <p:sldId id="259" r:id="rId6"/>
    <p:sldId id="260" r:id="rId7"/>
    <p:sldId id="282" r:id="rId8"/>
    <p:sldId id="284" r:id="rId9"/>
    <p:sldId id="28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E1A66E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/>
    <p:restoredTop sz="96197"/>
  </p:normalViewPr>
  <p:slideViewPr>
    <p:cSldViewPr snapToGrid="0" showGuides="1">
      <p:cViewPr varScale="1">
        <p:scale>
          <a:sx n="77" d="100"/>
          <a:sy n="77" d="100"/>
        </p:scale>
        <p:origin x="312" y="10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81E91-CC1D-D1E1-2215-2BDA84A68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57DB85-9120-2951-12A3-734FD12458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1A51B-0073-2920-FFD4-4780137BF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0572E-0CA8-A3AB-D39B-6F7828915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B7D43-6395-23EC-7C70-9DAE3E3FB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76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19150-5764-9E6A-C0C3-AEE904233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28928-6426-DA0D-DF0B-985DB08F4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52B02-693A-463C-B677-7F6A92129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007B2-2588-891E-664A-EB0B0A0A6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A73A8-69B4-D17E-D13F-393361AA9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88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2D54-0B53-D927-B92E-15AAB5EBE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FA7B2-9FE5-0E6F-ACCC-C40B8AAA5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A9F4F-CEAC-141F-AF42-F6BBD669B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FCB8D-41B9-8351-F846-608F91E7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5392A-2E9E-87B0-7A26-9B0BDB1A8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2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8C7A1-8C20-92D3-9924-082407FC1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D40C-B923-463A-92A5-788E708682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91E68-8005-BB64-55C0-D669113B0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5DF3D-42CE-466B-8986-1275C1AD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C6A56-C3D0-E430-E6C0-A87D03DF3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07725-6DD0-BD93-5634-C06608AA6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6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8D4E-E465-2910-0921-AAE5DE9D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7AE0F-8998-9428-A185-596B2E955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205CFB-AE89-E132-DDF6-EF5F05BF9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D4EB87-F06D-FFF3-A59C-677D9E862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0B58BA-4BC3-9739-78F2-729CC0D60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3E1832-84A8-59C8-7BD7-45DA0F667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C7045A-A061-6CD2-06BA-C48D721DB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1EFE93-B96C-8E3D-F352-3CAEDF20A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8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B8C5E-FF9C-9398-A984-2733F304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28A1D5-0EC9-9538-76B0-77661DB2B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D88B9D-F7B0-FF33-5AE4-13E372DDD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DA9A36-1739-316C-D291-8CBCDE4F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9724D2-E94A-1092-7F6E-E12589B3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F69D0-E18E-3942-C420-65FAC1298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F5A10-5E29-3BA0-2F4A-245D86EDD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8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AF87A-B6ED-BC62-A237-DCBDBCBBF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BE9C3-A20E-057D-5A63-D77F957D5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3D34A-487C-C3FC-312C-14E0E5DC1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655E43-14B1-5D4C-A401-10AD38E7E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315D27-7A57-0E95-994C-37C68E487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452CC-FC0B-2261-AA81-FA2CE1740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6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D837F-0FCC-B521-0530-07FD99E4A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2D1AB-ADBF-99FD-02CF-FE465CF9FA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F7AAA-16B0-5C6E-E507-E834CAC30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64DFE0-6A32-1E40-D36F-7AEA78B33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E02BB-35BC-CBDA-D700-9E3224527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AEAAA-F101-B063-A4B6-1D9B96336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40C8B-E32C-B467-7687-87316E0C7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023F91-E0DC-6F09-95C7-2FD5F125E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5664B-0849-E583-F8F3-647CBBA76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5AEEF-E732-0BE1-195C-7CFF80E4D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0802C-50E8-15B7-447B-56B4F3CAC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9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4AE78B-1D67-417E-A8E7-98C7D318A2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B47331-F728-22A8-6EE0-1DE2CB216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B0096-1122-3E73-5DA4-A15301C7C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572B-DF2E-25BA-DF52-C0B8F7DD3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06D65-FFF6-E982-237E-D957BA98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26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213399-A7CA-541F-2956-AEE8F1081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C318D-BB5A-8806-4D34-689B88A1F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3BFFA-F00F-66C7-9E93-77836F8364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A8BA9-B25B-1049-BFA9-00A0FDA38B5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3674A-50C3-8C9D-401B-F2113D1F7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F1C8D-7038-FE07-542E-119A87098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C58FB-B8C9-F245-96FE-54D7691D9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9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217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14B364FA-F40E-B0C2-1995-CFF48199E4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90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F4CB8B-EA86-8E1A-06A9-1C36DF8ABB76}"/>
              </a:ext>
            </a:extLst>
          </p:cNvPr>
          <p:cNvSpPr txBox="1"/>
          <p:nvPr/>
        </p:nvSpPr>
        <p:spPr>
          <a:xfrm>
            <a:off x="-4" y="-15240"/>
            <a:ext cx="6263644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Old Rugged Cross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Way of the Cross leads Home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At the Cross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Near the Cross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Down at the Cross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Banner of the Cross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Soldiers of the Cross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Kneel at the Cross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When I survey the Wonderous Cross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Beneath the Cross of Jesus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At Calvary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There is a Fountain</a:t>
            </a:r>
          </a:p>
        </p:txBody>
      </p:sp>
    </p:spTree>
    <p:extLst>
      <p:ext uri="{BB962C8B-B14F-4D97-AF65-F5344CB8AC3E}">
        <p14:creationId xmlns:p14="http://schemas.microsoft.com/office/powerpoint/2010/main" val="169065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0"/>
                            </p:stCondLst>
                            <p:childTnLst>
                              <p:par>
                                <p:cTn id="5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0"/>
                            </p:stCondLst>
                            <p:childTnLst>
                              <p:par>
                                <p:cTn id="6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holding a cross&#10;&#10;Description automatically generated with low confidence">
            <a:extLst>
              <a:ext uri="{FF2B5EF4-FFF2-40B4-BE49-F238E27FC236}">
                <a16:creationId xmlns:a16="http://schemas.microsoft.com/office/drawing/2014/main" id="{0C424A5F-9124-318E-C98C-9C489171DB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7111" r="-1" b="-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897BF833-1E96-6ECE-52B5-781E80D9A5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44" t="6923" r="5049" b="33846"/>
          <a:stretch/>
        </p:blipFill>
        <p:spPr>
          <a:xfrm>
            <a:off x="0" y="0"/>
            <a:ext cx="6873240" cy="11734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DD45B3-544A-1084-A3EF-AD070148F4CF}"/>
              </a:ext>
            </a:extLst>
          </p:cNvPr>
          <p:cNvSpPr txBox="1"/>
          <p:nvPr/>
        </p:nvSpPr>
        <p:spPr>
          <a:xfrm>
            <a:off x="6096000" y="4020015"/>
            <a:ext cx="60959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being found in appearance as a man, He humbled Himself and became obedient to the point of death, even 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the death of the cross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Philippians 2:8</a:t>
            </a:r>
          </a:p>
        </p:txBody>
      </p:sp>
    </p:spTree>
    <p:extLst>
      <p:ext uri="{BB962C8B-B14F-4D97-AF65-F5344CB8AC3E}">
        <p14:creationId xmlns:p14="http://schemas.microsoft.com/office/powerpoint/2010/main" val="5429430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9264BFD-360D-430E-B593-7BC0D00FB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538145-ACBA-40C0-AFBD-DE742723D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191996" cy="6858000"/>
            <a:chOff x="1" y="0"/>
            <a:chExt cx="12191996" cy="6858000"/>
          </a:xfrm>
        </p:grpSpPr>
        <p:sp useBgFill="1">
          <p:nvSpPr>
            <p:cNvPr id="15" name="Rectangle 14">
              <a:extLst>
                <a:ext uri="{FF2B5EF4-FFF2-40B4-BE49-F238E27FC236}">
                  <a16:creationId xmlns:a16="http://schemas.microsoft.com/office/drawing/2014/main" id="{7BAD3960-6DE9-4457-8083-F6FFBD58D7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F5E368-26F9-408D-9C1D-D007FCE0C2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249C1C3-EBDE-4C27-BD12-A6AE40A4D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7375" y="0"/>
            <a:ext cx="6404625" cy="6373368"/>
          </a:xfrm>
          <a:custGeom>
            <a:avLst/>
            <a:gdLst>
              <a:gd name="connsiteX0" fmla="*/ 353272 w 6404625"/>
              <a:gd name="connsiteY0" fmla="*/ 0 h 6373368"/>
              <a:gd name="connsiteX1" fmla="*/ 6404625 w 6404625"/>
              <a:gd name="connsiteY1" fmla="*/ 0 h 6373368"/>
              <a:gd name="connsiteX2" fmla="*/ 6404625 w 6404625"/>
              <a:gd name="connsiteY2" fmla="*/ 6008204 h 6373368"/>
              <a:gd name="connsiteX3" fmla="*/ 6374459 w 6404625"/>
              <a:gd name="connsiteY3" fmla="*/ 6023890 h 6373368"/>
              <a:gd name="connsiteX4" fmla="*/ 6290584 w 6404625"/>
              <a:gd name="connsiteY4" fmla="*/ 6049055 h 6373368"/>
              <a:gd name="connsiteX5" fmla="*/ 6203913 w 6404625"/>
              <a:gd name="connsiteY5" fmla="*/ 6060237 h 6373368"/>
              <a:gd name="connsiteX6" fmla="*/ 6114448 w 6404625"/>
              <a:gd name="connsiteY6" fmla="*/ 6063033 h 6373368"/>
              <a:gd name="connsiteX7" fmla="*/ 6019391 w 6404625"/>
              <a:gd name="connsiteY7" fmla="*/ 6054644 h 6373368"/>
              <a:gd name="connsiteX8" fmla="*/ 5924332 w 6404625"/>
              <a:gd name="connsiteY8" fmla="*/ 6043462 h 6373368"/>
              <a:gd name="connsiteX9" fmla="*/ 5829275 w 6404625"/>
              <a:gd name="connsiteY9" fmla="*/ 6029482 h 6373368"/>
              <a:gd name="connsiteX10" fmla="*/ 5734216 w 6404625"/>
              <a:gd name="connsiteY10" fmla="*/ 6018300 h 6373368"/>
              <a:gd name="connsiteX11" fmla="*/ 5639159 w 6404625"/>
              <a:gd name="connsiteY11" fmla="*/ 6012708 h 6373368"/>
              <a:gd name="connsiteX12" fmla="*/ 5546898 w 6404625"/>
              <a:gd name="connsiteY12" fmla="*/ 6012708 h 6373368"/>
              <a:gd name="connsiteX13" fmla="*/ 5460227 w 6404625"/>
              <a:gd name="connsiteY13" fmla="*/ 6023890 h 6373368"/>
              <a:gd name="connsiteX14" fmla="*/ 5370760 w 6404625"/>
              <a:gd name="connsiteY14" fmla="*/ 6046258 h 6373368"/>
              <a:gd name="connsiteX15" fmla="*/ 5289681 w 6404625"/>
              <a:gd name="connsiteY15" fmla="*/ 6079807 h 6373368"/>
              <a:gd name="connsiteX16" fmla="*/ 5205808 w 6404625"/>
              <a:gd name="connsiteY16" fmla="*/ 6124541 h 6373368"/>
              <a:gd name="connsiteX17" fmla="*/ 5121933 w 6404625"/>
              <a:gd name="connsiteY17" fmla="*/ 6169276 h 6373368"/>
              <a:gd name="connsiteX18" fmla="*/ 5038061 w 6404625"/>
              <a:gd name="connsiteY18" fmla="*/ 6219598 h 6373368"/>
              <a:gd name="connsiteX19" fmla="*/ 4956981 w 6404625"/>
              <a:gd name="connsiteY19" fmla="*/ 6267129 h 6373368"/>
              <a:gd name="connsiteX20" fmla="*/ 4870311 w 6404625"/>
              <a:gd name="connsiteY20" fmla="*/ 6309065 h 6373368"/>
              <a:gd name="connsiteX21" fmla="*/ 4786435 w 6404625"/>
              <a:gd name="connsiteY21" fmla="*/ 6342614 h 6373368"/>
              <a:gd name="connsiteX22" fmla="*/ 4699765 w 6404625"/>
              <a:gd name="connsiteY22" fmla="*/ 6364982 h 6373368"/>
              <a:gd name="connsiteX23" fmla="*/ 4610299 w 6404625"/>
              <a:gd name="connsiteY23" fmla="*/ 6373368 h 6373368"/>
              <a:gd name="connsiteX24" fmla="*/ 4520833 w 6404625"/>
              <a:gd name="connsiteY24" fmla="*/ 6364982 h 6373368"/>
              <a:gd name="connsiteX25" fmla="*/ 4434163 w 6404625"/>
              <a:gd name="connsiteY25" fmla="*/ 6342614 h 6373368"/>
              <a:gd name="connsiteX26" fmla="*/ 4350289 w 6404625"/>
              <a:gd name="connsiteY26" fmla="*/ 6309065 h 6373368"/>
              <a:gd name="connsiteX27" fmla="*/ 4263617 w 6404625"/>
              <a:gd name="connsiteY27" fmla="*/ 6267129 h 6373368"/>
              <a:gd name="connsiteX28" fmla="*/ 4182539 w 6404625"/>
              <a:gd name="connsiteY28" fmla="*/ 6219598 h 6373368"/>
              <a:gd name="connsiteX29" fmla="*/ 4098666 w 6404625"/>
              <a:gd name="connsiteY29" fmla="*/ 6169276 h 6373368"/>
              <a:gd name="connsiteX30" fmla="*/ 4014791 w 6404625"/>
              <a:gd name="connsiteY30" fmla="*/ 6124541 h 6373368"/>
              <a:gd name="connsiteX31" fmla="*/ 3930916 w 6404625"/>
              <a:gd name="connsiteY31" fmla="*/ 6079807 h 6373368"/>
              <a:gd name="connsiteX32" fmla="*/ 3847041 w 6404625"/>
              <a:gd name="connsiteY32" fmla="*/ 6046258 h 6373368"/>
              <a:gd name="connsiteX33" fmla="*/ 3760372 w 6404625"/>
              <a:gd name="connsiteY33" fmla="*/ 6023890 h 6373368"/>
              <a:gd name="connsiteX34" fmla="*/ 3673701 w 6404625"/>
              <a:gd name="connsiteY34" fmla="*/ 6012708 h 6373368"/>
              <a:gd name="connsiteX35" fmla="*/ 3581438 w 6404625"/>
              <a:gd name="connsiteY35" fmla="*/ 6012708 h 6373368"/>
              <a:gd name="connsiteX36" fmla="*/ 3486381 w 6404625"/>
              <a:gd name="connsiteY36" fmla="*/ 6018300 h 6373368"/>
              <a:gd name="connsiteX37" fmla="*/ 3391322 w 6404625"/>
              <a:gd name="connsiteY37" fmla="*/ 6029482 h 6373368"/>
              <a:gd name="connsiteX38" fmla="*/ 3296265 w 6404625"/>
              <a:gd name="connsiteY38" fmla="*/ 6043462 h 6373368"/>
              <a:gd name="connsiteX39" fmla="*/ 3201210 w 6404625"/>
              <a:gd name="connsiteY39" fmla="*/ 6054644 h 6373368"/>
              <a:gd name="connsiteX40" fmla="*/ 3106151 w 6404625"/>
              <a:gd name="connsiteY40" fmla="*/ 6063033 h 6373368"/>
              <a:gd name="connsiteX41" fmla="*/ 3016684 w 6404625"/>
              <a:gd name="connsiteY41" fmla="*/ 6060237 h 6373368"/>
              <a:gd name="connsiteX42" fmla="*/ 2930015 w 6404625"/>
              <a:gd name="connsiteY42" fmla="*/ 6049055 h 6373368"/>
              <a:gd name="connsiteX43" fmla="*/ 2846140 w 6404625"/>
              <a:gd name="connsiteY43" fmla="*/ 6023890 h 6373368"/>
              <a:gd name="connsiteX44" fmla="*/ 2776243 w 6404625"/>
              <a:gd name="connsiteY44" fmla="*/ 5987546 h 6373368"/>
              <a:gd name="connsiteX45" fmla="*/ 2709145 w 6404625"/>
              <a:gd name="connsiteY45" fmla="*/ 5940017 h 6373368"/>
              <a:gd name="connsiteX46" fmla="*/ 2650432 w 6404625"/>
              <a:gd name="connsiteY46" fmla="*/ 5884101 h 6373368"/>
              <a:gd name="connsiteX47" fmla="*/ 2591719 w 6404625"/>
              <a:gd name="connsiteY47" fmla="*/ 5819798 h 6373368"/>
              <a:gd name="connsiteX48" fmla="*/ 2538599 w 6404625"/>
              <a:gd name="connsiteY48" fmla="*/ 5752697 h 6373368"/>
              <a:gd name="connsiteX49" fmla="*/ 2485480 w 6404625"/>
              <a:gd name="connsiteY49" fmla="*/ 5682802 h 6373368"/>
              <a:gd name="connsiteX50" fmla="*/ 2432360 w 6404625"/>
              <a:gd name="connsiteY50" fmla="*/ 5612908 h 6373368"/>
              <a:gd name="connsiteX51" fmla="*/ 2379237 w 6404625"/>
              <a:gd name="connsiteY51" fmla="*/ 5545809 h 6373368"/>
              <a:gd name="connsiteX52" fmla="*/ 2323320 w 6404625"/>
              <a:gd name="connsiteY52" fmla="*/ 5481502 h 6373368"/>
              <a:gd name="connsiteX53" fmla="*/ 2259018 w 6404625"/>
              <a:gd name="connsiteY53" fmla="*/ 5425586 h 6373368"/>
              <a:gd name="connsiteX54" fmla="*/ 2197511 w 6404625"/>
              <a:gd name="connsiteY54" fmla="*/ 5375263 h 6373368"/>
              <a:gd name="connsiteX55" fmla="*/ 2127614 w 6404625"/>
              <a:gd name="connsiteY55" fmla="*/ 5336121 h 6373368"/>
              <a:gd name="connsiteX56" fmla="*/ 2052128 w 6404625"/>
              <a:gd name="connsiteY56" fmla="*/ 5302573 h 6373368"/>
              <a:gd name="connsiteX57" fmla="*/ 1971049 w 6404625"/>
              <a:gd name="connsiteY57" fmla="*/ 5274612 h 6373368"/>
              <a:gd name="connsiteX58" fmla="*/ 1887176 w 6404625"/>
              <a:gd name="connsiteY58" fmla="*/ 5249450 h 6373368"/>
              <a:gd name="connsiteX59" fmla="*/ 1803301 w 6404625"/>
              <a:gd name="connsiteY59" fmla="*/ 5227084 h 6373368"/>
              <a:gd name="connsiteX60" fmla="*/ 1716630 w 6404625"/>
              <a:gd name="connsiteY60" fmla="*/ 5204720 h 6373368"/>
              <a:gd name="connsiteX61" fmla="*/ 1635551 w 6404625"/>
              <a:gd name="connsiteY61" fmla="*/ 5179557 h 6373368"/>
              <a:gd name="connsiteX62" fmla="*/ 1554473 w 6404625"/>
              <a:gd name="connsiteY62" fmla="*/ 5151597 h 6373368"/>
              <a:gd name="connsiteX63" fmla="*/ 1478988 w 6404625"/>
              <a:gd name="connsiteY63" fmla="*/ 5118049 h 6373368"/>
              <a:gd name="connsiteX64" fmla="*/ 1411887 w 6404625"/>
              <a:gd name="connsiteY64" fmla="*/ 5076112 h 6373368"/>
              <a:gd name="connsiteX65" fmla="*/ 1350380 w 6404625"/>
              <a:gd name="connsiteY65" fmla="*/ 5025785 h 6373368"/>
              <a:gd name="connsiteX66" fmla="*/ 1300053 w 6404625"/>
              <a:gd name="connsiteY66" fmla="*/ 4964279 h 6373368"/>
              <a:gd name="connsiteX67" fmla="*/ 1258117 w 6404625"/>
              <a:gd name="connsiteY67" fmla="*/ 4897178 h 6373368"/>
              <a:gd name="connsiteX68" fmla="*/ 1224567 w 6404625"/>
              <a:gd name="connsiteY68" fmla="*/ 4821691 h 6373368"/>
              <a:gd name="connsiteX69" fmla="*/ 1196609 w 6404625"/>
              <a:gd name="connsiteY69" fmla="*/ 4740614 h 6373368"/>
              <a:gd name="connsiteX70" fmla="*/ 1171447 w 6404625"/>
              <a:gd name="connsiteY70" fmla="*/ 4659533 h 6373368"/>
              <a:gd name="connsiteX71" fmla="*/ 1149080 w 6404625"/>
              <a:gd name="connsiteY71" fmla="*/ 4572865 h 6373368"/>
              <a:gd name="connsiteX72" fmla="*/ 1126714 w 6404625"/>
              <a:gd name="connsiteY72" fmla="*/ 4488990 h 6373368"/>
              <a:gd name="connsiteX73" fmla="*/ 1101552 w 6404625"/>
              <a:gd name="connsiteY73" fmla="*/ 4405115 h 6373368"/>
              <a:gd name="connsiteX74" fmla="*/ 1073593 w 6404625"/>
              <a:gd name="connsiteY74" fmla="*/ 4324036 h 6373368"/>
              <a:gd name="connsiteX75" fmla="*/ 1040045 w 6404625"/>
              <a:gd name="connsiteY75" fmla="*/ 4248549 h 6373368"/>
              <a:gd name="connsiteX76" fmla="*/ 1000902 w 6404625"/>
              <a:gd name="connsiteY76" fmla="*/ 4178654 h 6373368"/>
              <a:gd name="connsiteX77" fmla="*/ 950576 w 6404625"/>
              <a:gd name="connsiteY77" fmla="*/ 4117146 h 6373368"/>
              <a:gd name="connsiteX78" fmla="*/ 894659 w 6404625"/>
              <a:gd name="connsiteY78" fmla="*/ 4052841 h 6373368"/>
              <a:gd name="connsiteX79" fmla="*/ 830356 w 6404625"/>
              <a:gd name="connsiteY79" fmla="*/ 3996926 h 6373368"/>
              <a:gd name="connsiteX80" fmla="*/ 760460 w 6404625"/>
              <a:gd name="connsiteY80" fmla="*/ 3943806 h 6373368"/>
              <a:gd name="connsiteX81" fmla="*/ 690567 w 6404625"/>
              <a:gd name="connsiteY81" fmla="*/ 3890685 h 6373368"/>
              <a:gd name="connsiteX82" fmla="*/ 620671 w 6404625"/>
              <a:gd name="connsiteY82" fmla="*/ 3837564 h 6373368"/>
              <a:gd name="connsiteX83" fmla="*/ 553571 w 6404625"/>
              <a:gd name="connsiteY83" fmla="*/ 3784444 h 6373368"/>
              <a:gd name="connsiteX84" fmla="*/ 489269 w 6404625"/>
              <a:gd name="connsiteY84" fmla="*/ 3725731 h 6373368"/>
              <a:gd name="connsiteX85" fmla="*/ 433350 w 6404625"/>
              <a:gd name="connsiteY85" fmla="*/ 3667021 h 6373368"/>
              <a:gd name="connsiteX86" fmla="*/ 385824 w 6404625"/>
              <a:gd name="connsiteY86" fmla="*/ 3599922 h 6373368"/>
              <a:gd name="connsiteX87" fmla="*/ 349477 w 6404625"/>
              <a:gd name="connsiteY87" fmla="*/ 3530025 h 6373368"/>
              <a:gd name="connsiteX88" fmla="*/ 324315 w 6404625"/>
              <a:gd name="connsiteY88" fmla="*/ 3446150 h 6373368"/>
              <a:gd name="connsiteX89" fmla="*/ 313131 w 6404625"/>
              <a:gd name="connsiteY89" fmla="*/ 3359479 h 6373368"/>
              <a:gd name="connsiteX90" fmla="*/ 310335 w 6404625"/>
              <a:gd name="connsiteY90" fmla="*/ 3270014 h 6373368"/>
              <a:gd name="connsiteX91" fmla="*/ 318723 w 6404625"/>
              <a:gd name="connsiteY91" fmla="*/ 3174955 h 6373368"/>
              <a:gd name="connsiteX92" fmla="*/ 329907 w 6404625"/>
              <a:gd name="connsiteY92" fmla="*/ 3079898 h 6373368"/>
              <a:gd name="connsiteX93" fmla="*/ 343885 w 6404625"/>
              <a:gd name="connsiteY93" fmla="*/ 2984841 h 6373368"/>
              <a:gd name="connsiteX94" fmla="*/ 355069 w 6404625"/>
              <a:gd name="connsiteY94" fmla="*/ 2889784 h 6373368"/>
              <a:gd name="connsiteX95" fmla="*/ 360659 w 6404625"/>
              <a:gd name="connsiteY95" fmla="*/ 2794725 h 6373368"/>
              <a:gd name="connsiteX96" fmla="*/ 360659 w 6404625"/>
              <a:gd name="connsiteY96" fmla="*/ 2702464 h 6373368"/>
              <a:gd name="connsiteX97" fmla="*/ 349477 w 6404625"/>
              <a:gd name="connsiteY97" fmla="*/ 2615793 h 6373368"/>
              <a:gd name="connsiteX98" fmla="*/ 327111 w 6404625"/>
              <a:gd name="connsiteY98" fmla="*/ 2529122 h 6373368"/>
              <a:gd name="connsiteX99" fmla="*/ 293561 w 6404625"/>
              <a:gd name="connsiteY99" fmla="*/ 2448045 h 6373368"/>
              <a:gd name="connsiteX100" fmla="*/ 251625 w 6404625"/>
              <a:gd name="connsiteY100" fmla="*/ 2364170 h 6373368"/>
              <a:gd name="connsiteX101" fmla="*/ 204096 w 6404625"/>
              <a:gd name="connsiteY101" fmla="*/ 2280295 h 6373368"/>
              <a:gd name="connsiteX102" fmla="*/ 153769 w 6404625"/>
              <a:gd name="connsiteY102" fmla="*/ 2196423 h 6373368"/>
              <a:gd name="connsiteX103" fmla="*/ 106240 w 6404625"/>
              <a:gd name="connsiteY103" fmla="*/ 2115344 h 6373368"/>
              <a:gd name="connsiteX104" fmla="*/ 64305 w 6404625"/>
              <a:gd name="connsiteY104" fmla="*/ 2028673 h 6373368"/>
              <a:gd name="connsiteX105" fmla="*/ 30754 w 6404625"/>
              <a:gd name="connsiteY105" fmla="*/ 1944798 h 6373368"/>
              <a:gd name="connsiteX106" fmla="*/ 8387 w 6404625"/>
              <a:gd name="connsiteY106" fmla="*/ 1858129 h 6373368"/>
              <a:gd name="connsiteX107" fmla="*/ 0 w 6404625"/>
              <a:gd name="connsiteY107" fmla="*/ 1768662 h 6373368"/>
              <a:gd name="connsiteX108" fmla="*/ 8387 w 6404625"/>
              <a:gd name="connsiteY108" fmla="*/ 1679195 h 6373368"/>
              <a:gd name="connsiteX109" fmla="*/ 30754 w 6404625"/>
              <a:gd name="connsiteY109" fmla="*/ 1592526 h 6373368"/>
              <a:gd name="connsiteX110" fmla="*/ 64305 w 6404625"/>
              <a:gd name="connsiteY110" fmla="*/ 1508651 h 6373368"/>
              <a:gd name="connsiteX111" fmla="*/ 106240 w 6404625"/>
              <a:gd name="connsiteY111" fmla="*/ 1421980 h 6373368"/>
              <a:gd name="connsiteX112" fmla="*/ 153769 w 6404625"/>
              <a:gd name="connsiteY112" fmla="*/ 1340903 h 6373368"/>
              <a:gd name="connsiteX113" fmla="*/ 204096 w 6404625"/>
              <a:gd name="connsiteY113" fmla="*/ 1257028 h 6373368"/>
              <a:gd name="connsiteX114" fmla="*/ 251625 w 6404625"/>
              <a:gd name="connsiteY114" fmla="*/ 1173153 h 6373368"/>
              <a:gd name="connsiteX115" fmla="*/ 293561 w 6404625"/>
              <a:gd name="connsiteY115" fmla="*/ 1089278 h 6373368"/>
              <a:gd name="connsiteX116" fmla="*/ 327111 w 6404625"/>
              <a:gd name="connsiteY116" fmla="*/ 1008199 h 6373368"/>
              <a:gd name="connsiteX117" fmla="*/ 349477 w 6404625"/>
              <a:gd name="connsiteY117" fmla="*/ 921528 h 6373368"/>
              <a:gd name="connsiteX118" fmla="*/ 360659 w 6404625"/>
              <a:gd name="connsiteY118" fmla="*/ 834859 h 6373368"/>
              <a:gd name="connsiteX119" fmla="*/ 360659 w 6404625"/>
              <a:gd name="connsiteY119" fmla="*/ 742599 h 6373368"/>
              <a:gd name="connsiteX120" fmla="*/ 355069 w 6404625"/>
              <a:gd name="connsiteY120" fmla="*/ 647539 h 6373368"/>
              <a:gd name="connsiteX121" fmla="*/ 343885 w 6404625"/>
              <a:gd name="connsiteY121" fmla="*/ 552482 h 6373368"/>
              <a:gd name="connsiteX122" fmla="*/ 329907 w 6404625"/>
              <a:gd name="connsiteY122" fmla="*/ 457425 h 6373368"/>
              <a:gd name="connsiteX123" fmla="*/ 318723 w 6404625"/>
              <a:gd name="connsiteY123" fmla="*/ 362366 h 6373368"/>
              <a:gd name="connsiteX124" fmla="*/ 310335 w 6404625"/>
              <a:gd name="connsiteY124" fmla="*/ 267309 h 6373368"/>
              <a:gd name="connsiteX125" fmla="*/ 313131 w 6404625"/>
              <a:gd name="connsiteY125" fmla="*/ 177842 h 6373368"/>
              <a:gd name="connsiteX126" fmla="*/ 324315 w 6404625"/>
              <a:gd name="connsiteY126" fmla="*/ 91173 h 6373368"/>
              <a:gd name="connsiteX127" fmla="*/ 349477 w 6404625"/>
              <a:gd name="connsiteY127" fmla="*/ 7296 h 63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404625" h="6373368">
                <a:moveTo>
                  <a:pt x="353272" y="0"/>
                </a:moveTo>
                <a:lnTo>
                  <a:pt x="6404625" y="0"/>
                </a:lnTo>
                <a:lnTo>
                  <a:pt x="6404625" y="6008204"/>
                </a:lnTo>
                <a:lnTo>
                  <a:pt x="6374459" y="6023890"/>
                </a:lnTo>
                <a:lnTo>
                  <a:pt x="6290584" y="6049055"/>
                </a:lnTo>
                <a:lnTo>
                  <a:pt x="6203913" y="6060237"/>
                </a:lnTo>
                <a:lnTo>
                  <a:pt x="6114448" y="6063033"/>
                </a:lnTo>
                <a:lnTo>
                  <a:pt x="6019391" y="6054644"/>
                </a:lnTo>
                <a:lnTo>
                  <a:pt x="5924332" y="6043462"/>
                </a:lnTo>
                <a:lnTo>
                  <a:pt x="5829275" y="6029482"/>
                </a:lnTo>
                <a:lnTo>
                  <a:pt x="5734216" y="6018300"/>
                </a:lnTo>
                <a:lnTo>
                  <a:pt x="5639159" y="6012708"/>
                </a:lnTo>
                <a:lnTo>
                  <a:pt x="5546898" y="6012708"/>
                </a:lnTo>
                <a:lnTo>
                  <a:pt x="5460227" y="6023890"/>
                </a:lnTo>
                <a:lnTo>
                  <a:pt x="5370760" y="6046258"/>
                </a:lnTo>
                <a:lnTo>
                  <a:pt x="5289681" y="6079807"/>
                </a:lnTo>
                <a:lnTo>
                  <a:pt x="5205808" y="6124541"/>
                </a:lnTo>
                <a:lnTo>
                  <a:pt x="5121933" y="6169276"/>
                </a:lnTo>
                <a:lnTo>
                  <a:pt x="5038061" y="6219598"/>
                </a:lnTo>
                <a:lnTo>
                  <a:pt x="4956981" y="6267129"/>
                </a:lnTo>
                <a:lnTo>
                  <a:pt x="4870311" y="6309065"/>
                </a:lnTo>
                <a:lnTo>
                  <a:pt x="4786435" y="6342614"/>
                </a:lnTo>
                <a:lnTo>
                  <a:pt x="4699765" y="6364982"/>
                </a:lnTo>
                <a:lnTo>
                  <a:pt x="4610299" y="6373368"/>
                </a:lnTo>
                <a:lnTo>
                  <a:pt x="4520833" y="6364982"/>
                </a:lnTo>
                <a:lnTo>
                  <a:pt x="4434163" y="6342614"/>
                </a:lnTo>
                <a:lnTo>
                  <a:pt x="4350289" y="6309065"/>
                </a:lnTo>
                <a:lnTo>
                  <a:pt x="4263617" y="6267129"/>
                </a:lnTo>
                <a:lnTo>
                  <a:pt x="4182539" y="6219598"/>
                </a:lnTo>
                <a:lnTo>
                  <a:pt x="4098666" y="6169276"/>
                </a:lnTo>
                <a:lnTo>
                  <a:pt x="4014791" y="6124541"/>
                </a:lnTo>
                <a:lnTo>
                  <a:pt x="3930916" y="6079807"/>
                </a:lnTo>
                <a:lnTo>
                  <a:pt x="3847041" y="6046258"/>
                </a:lnTo>
                <a:lnTo>
                  <a:pt x="3760372" y="6023890"/>
                </a:lnTo>
                <a:lnTo>
                  <a:pt x="3673701" y="6012708"/>
                </a:lnTo>
                <a:lnTo>
                  <a:pt x="3581438" y="6012708"/>
                </a:lnTo>
                <a:lnTo>
                  <a:pt x="3486381" y="6018300"/>
                </a:lnTo>
                <a:lnTo>
                  <a:pt x="3391322" y="6029482"/>
                </a:lnTo>
                <a:lnTo>
                  <a:pt x="3296265" y="6043462"/>
                </a:lnTo>
                <a:lnTo>
                  <a:pt x="3201210" y="6054644"/>
                </a:lnTo>
                <a:lnTo>
                  <a:pt x="3106151" y="6063033"/>
                </a:lnTo>
                <a:lnTo>
                  <a:pt x="3016684" y="6060237"/>
                </a:lnTo>
                <a:lnTo>
                  <a:pt x="2930015" y="6049055"/>
                </a:lnTo>
                <a:lnTo>
                  <a:pt x="2846140" y="6023890"/>
                </a:lnTo>
                <a:lnTo>
                  <a:pt x="2776243" y="5987546"/>
                </a:lnTo>
                <a:lnTo>
                  <a:pt x="2709145" y="5940017"/>
                </a:lnTo>
                <a:lnTo>
                  <a:pt x="2650432" y="5884101"/>
                </a:lnTo>
                <a:lnTo>
                  <a:pt x="2591719" y="5819798"/>
                </a:lnTo>
                <a:lnTo>
                  <a:pt x="2538599" y="5752697"/>
                </a:lnTo>
                <a:lnTo>
                  <a:pt x="2485480" y="5682802"/>
                </a:lnTo>
                <a:lnTo>
                  <a:pt x="2432360" y="5612908"/>
                </a:lnTo>
                <a:lnTo>
                  <a:pt x="2379237" y="5545809"/>
                </a:lnTo>
                <a:lnTo>
                  <a:pt x="2323320" y="5481502"/>
                </a:lnTo>
                <a:lnTo>
                  <a:pt x="2259018" y="5425586"/>
                </a:lnTo>
                <a:lnTo>
                  <a:pt x="2197511" y="5375263"/>
                </a:lnTo>
                <a:lnTo>
                  <a:pt x="2127614" y="5336121"/>
                </a:lnTo>
                <a:lnTo>
                  <a:pt x="2052128" y="5302573"/>
                </a:lnTo>
                <a:lnTo>
                  <a:pt x="1971049" y="5274612"/>
                </a:lnTo>
                <a:lnTo>
                  <a:pt x="1887176" y="5249450"/>
                </a:lnTo>
                <a:lnTo>
                  <a:pt x="1803301" y="5227084"/>
                </a:lnTo>
                <a:lnTo>
                  <a:pt x="1716630" y="5204720"/>
                </a:lnTo>
                <a:lnTo>
                  <a:pt x="1635551" y="5179557"/>
                </a:lnTo>
                <a:lnTo>
                  <a:pt x="1554473" y="5151597"/>
                </a:lnTo>
                <a:lnTo>
                  <a:pt x="1478988" y="5118049"/>
                </a:lnTo>
                <a:lnTo>
                  <a:pt x="1411887" y="5076112"/>
                </a:lnTo>
                <a:lnTo>
                  <a:pt x="1350380" y="5025785"/>
                </a:lnTo>
                <a:lnTo>
                  <a:pt x="1300053" y="4964279"/>
                </a:lnTo>
                <a:lnTo>
                  <a:pt x="1258117" y="4897178"/>
                </a:lnTo>
                <a:lnTo>
                  <a:pt x="1224567" y="4821691"/>
                </a:lnTo>
                <a:lnTo>
                  <a:pt x="1196609" y="4740614"/>
                </a:lnTo>
                <a:lnTo>
                  <a:pt x="1171447" y="4659533"/>
                </a:lnTo>
                <a:lnTo>
                  <a:pt x="1149080" y="4572865"/>
                </a:lnTo>
                <a:lnTo>
                  <a:pt x="1126714" y="4488990"/>
                </a:lnTo>
                <a:lnTo>
                  <a:pt x="1101552" y="4405115"/>
                </a:lnTo>
                <a:lnTo>
                  <a:pt x="1073593" y="4324036"/>
                </a:lnTo>
                <a:lnTo>
                  <a:pt x="1040045" y="4248549"/>
                </a:lnTo>
                <a:lnTo>
                  <a:pt x="1000902" y="4178654"/>
                </a:lnTo>
                <a:lnTo>
                  <a:pt x="950576" y="4117146"/>
                </a:lnTo>
                <a:lnTo>
                  <a:pt x="894659" y="4052841"/>
                </a:lnTo>
                <a:lnTo>
                  <a:pt x="830356" y="3996926"/>
                </a:lnTo>
                <a:lnTo>
                  <a:pt x="760460" y="3943806"/>
                </a:lnTo>
                <a:lnTo>
                  <a:pt x="690567" y="3890685"/>
                </a:lnTo>
                <a:lnTo>
                  <a:pt x="620671" y="3837564"/>
                </a:lnTo>
                <a:lnTo>
                  <a:pt x="553571" y="3784444"/>
                </a:lnTo>
                <a:lnTo>
                  <a:pt x="489269" y="3725731"/>
                </a:lnTo>
                <a:lnTo>
                  <a:pt x="433350" y="3667021"/>
                </a:lnTo>
                <a:lnTo>
                  <a:pt x="385824" y="3599922"/>
                </a:lnTo>
                <a:lnTo>
                  <a:pt x="349477" y="3530025"/>
                </a:lnTo>
                <a:lnTo>
                  <a:pt x="324315" y="3446150"/>
                </a:lnTo>
                <a:lnTo>
                  <a:pt x="313131" y="3359479"/>
                </a:lnTo>
                <a:lnTo>
                  <a:pt x="310335" y="3270014"/>
                </a:lnTo>
                <a:lnTo>
                  <a:pt x="318723" y="3174955"/>
                </a:lnTo>
                <a:lnTo>
                  <a:pt x="329907" y="3079898"/>
                </a:lnTo>
                <a:lnTo>
                  <a:pt x="343885" y="2984841"/>
                </a:lnTo>
                <a:lnTo>
                  <a:pt x="355069" y="2889784"/>
                </a:lnTo>
                <a:lnTo>
                  <a:pt x="360659" y="2794725"/>
                </a:lnTo>
                <a:lnTo>
                  <a:pt x="360659" y="2702464"/>
                </a:lnTo>
                <a:lnTo>
                  <a:pt x="349477" y="2615793"/>
                </a:lnTo>
                <a:lnTo>
                  <a:pt x="327111" y="2529122"/>
                </a:lnTo>
                <a:lnTo>
                  <a:pt x="293561" y="2448045"/>
                </a:lnTo>
                <a:lnTo>
                  <a:pt x="251625" y="2364170"/>
                </a:lnTo>
                <a:lnTo>
                  <a:pt x="204096" y="2280295"/>
                </a:lnTo>
                <a:lnTo>
                  <a:pt x="153769" y="2196423"/>
                </a:lnTo>
                <a:lnTo>
                  <a:pt x="106240" y="2115344"/>
                </a:lnTo>
                <a:lnTo>
                  <a:pt x="64305" y="2028673"/>
                </a:lnTo>
                <a:lnTo>
                  <a:pt x="30754" y="1944798"/>
                </a:lnTo>
                <a:lnTo>
                  <a:pt x="8387" y="1858129"/>
                </a:lnTo>
                <a:lnTo>
                  <a:pt x="0" y="1768662"/>
                </a:lnTo>
                <a:lnTo>
                  <a:pt x="8387" y="1679195"/>
                </a:lnTo>
                <a:lnTo>
                  <a:pt x="30754" y="1592526"/>
                </a:lnTo>
                <a:lnTo>
                  <a:pt x="64305" y="1508651"/>
                </a:lnTo>
                <a:lnTo>
                  <a:pt x="106240" y="1421980"/>
                </a:lnTo>
                <a:lnTo>
                  <a:pt x="153769" y="1340903"/>
                </a:lnTo>
                <a:lnTo>
                  <a:pt x="204096" y="1257028"/>
                </a:lnTo>
                <a:lnTo>
                  <a:pt x="251625" y="1173153"/>
                </a:lnTo>
                <a:lnTo>
                  <a:pt x="293561" y="1089278"/>
                </a:lnTo>
                <a:lnTo>
                  <a:pt x="327111" y="1008199"/>
                </a:lnTo>
                <a:lnTo>
                  <a:pt x="349477" y="921528"/>
                </a:lnTo>
                <a:lnTo>
                  <a:pt x="360659" y="834859"/>
                </a:lnTo>
                <a:lnTo>
                  <a:pt x="360659" y="742599"/>
                </a:lnTo>
                <a:lnTo>
                  <a:pt x="355069" y="647539"/>
                </a:lnTo>
                <a:lnTo>
                  <a:pt x="343885" y="552482"/>
                </a:lnTo>
                <a:lnTo>
                  <a:pt x="329907" y="457425"/>
                </a:lnTo>
                <a:lnTo>
                  <a:pt x="318723" y="362366"/>
                </a:lnTo>
                <a:lnTo>
                  <a:pt x="310335" y="267309"/>
                </a:lnTo>
                <a:lnTo>
                  <a:pt x="313131" y="177842"/>
                </a:lnTo>
                <a:lnTo>
                  <a:pt x="324315" y="91173"/>
                </a:lnTo>
                <a:lnTo>
                  <a:pt x="349477" y="72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person holding a cross&#10;&#10;Description automatically generated with low confidence">
            <a:extLst>
              <a:ext uri="{FF2B5EF4-FFF2-40B4-BE49-F238E27FC236}">
                <a16:creationId xmlns:a16="http://schemas.microsoft.com/office/drawing/2014/main" id="{6D3EF24A-4F7E-123D-EFE7-A48A49B25B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39" r="9647"/>
          <a:stretch/>
        </p:blipFill>
        <p:spPr>
          <a:xfrm>
            <a:off x="6003221" y="10"/>
            <a:ext cx="6188779" cy="6157770"/>
          </a:xfrm>
          <a:custGeom>
            <a:avLst/>
            <a:gdLst/>
            <a:ahLst/>
            <a:cxnLst/>
            <a:rect l="l" t="t" r="r" b="b"/>
            <a:pathLst>
              <a:path w="6188779" h="6157780">
                <a:moveTo>
                  <a:pt x="384150" y="0"/>
                </a:moveTo>
                <a:lnTo>
                  <a:pt x="6188779" y="0"/>
                </a:lnTo>
                <a:lnTo>
                  <a:pt x="6188779" y="5757340"/>
                </a:lnTo>
                <a:lnTo>
                  <a:pt x="6142640" y="5790022"/>
                </a:lnTo>
                <a:lnTo>
                  <a:pt x="6076017" y="5824665"/>
                </a:lnTo>
                <a:lnTo>
                  <a:pt x="5996070" y="5848651"/>
                </a:lnTo>
                <a:lnTo>
                  <a:pt x="5913457" y="5859310"/>
                </a:lnTo>
                <a:lnTo>
                  <a:pt x="5828180" y="5861974"/>
                </a:lnTo>
                <a:lnTo>
                  <a:pt x="5737573" y="5853979"/>
                </a:lnTo>
                <a:lnTo>
                  <a:pt x="5646965" y="5843320"/>
                </a:lnTo>
                <a:lnTo>
                  <a:pt x="5556358" y="5829995"/>
                </a:lnTo>
                <a:lnTo>
                  <a:pt x="5465751" y="5819336"/>
                </a:lnTo>
                <a:lnTo>
                  <a:pt x="5375143" y="5814006"/>
                </a:lnTo>
                <a:lnTo>
                  <a:pt x="5287201" y="5814006"/>
                </a:lnTo>
                <a:lnTo>
                  <a:pt x="5204589" y="5824665"/>
                </a:lnTo>
                <a:lnTo>
                  <a:pt x="5119310" y="5845985"/>
                </a:lnTo>
                <a:lnTo>
                  <a:pt x="5042027" y="5877963"/>
                </a:lnTo>
                <a:lnTo>
                  <a:pt x="4962081" y="5920603"/>
                </a:lnTo>
                <a:lnTo>
                  <a:pt x="4882133" y="5963242"/>
                </a:lnTo>
                <a:lnTo>
                  <a:pt x="4802186" y="6011210"/>
                </a:lnTo>
                <a:lnTo>
                  <a:pt x="4724903" y="6056514"/>
                </a:lnTo>
                <a:lnTo>
                  <a:pt x="4642291" y="6096487"/>
                </a:lnTo>
                <a:lnTo>
                  <a:pt x="4562343" y="6128466"/>
                </a:lnTo>
                <a:lnTo>
                  <a:pt x="4479729" y="6149785"/>
                </a:lnTo>
                <a:lnTo>
                  <a:pt x="4394453" y="6157780"/>
                </a:lnTo>
                <a:lnTo>
                  <a:pt x="4309175" y="6149785"/>
                </a:lnTo>
                <a:lnTo>
                  <a:pt x="4226563" y="6128466"/>
                </a:lnTo>
                <a:lnTo>
                  <a:pt x="4146616" y="6096487"/>
                </a:lnTo>
                <a:lnTo>
                  <a:pt x="4064003" y="6056514"/>
                </a:lnTo>
                <a:lnTo>
                  <a:pt x="3986719" y="6011210"/>
                </a:lnTo>
                <a:lnTo>
                  <a:pt x="3906773" y="5963242"/>
                </a:lnTo>
                <a:lnTo>
                  <a:pt x="3826826" y="5920603"/>
                </a:lnTo>
                <a:lnTo>
                  <a:pt x="3746877" y="5877963"/>
                </a:lnTo>
                <a:lnTo>
                  <a:pt x="3666929" y="5845985"/>
                </a:lnTo>
                <a:lnTo>
                  <a:pt x="3584318" y="5824665"/>
                </a:lnTo>
                <a:lnTo>
                  <a:pt x="3501705" y="5814006"/>
                </a:lnTo>
                <a:lnTo>
                  <a:pt x="3413762" y="5814006"/>
                </a:lnTo>
                <a:lnTo>
                  <a:pt x="3323155" y="5819336"/>
                </a:lnTo>
                <a:lnTo>
                  <a:pt x="3232547" y="5829995"/>
                </a:lnTo>
                <a:lnTo>
                  <a:pt x="3141940" y="5843320"/>
                </a:lnTo>
                <a:lnTo>
                  <a:pt x="3051334" y="5853979"/>
                </a:lnTo>
                <a:lnTo>
                  <a:pt x="2960727" y="5861974"/>
                </a:lnTo>
                <a:lnTo>
                  <a:pt x="2875448" y="5859310"/>
                </a:lnTo>
                <a:lnTo>
                  <a:pt x="2792837" y="5848651"/>
                </a:lnTo>
                <a:lnTo>
                  <a:pt x="2712889" y="5824665"/>
                </a:lnTo>
                <a:lnTo>
                  <a:pt x="2646265" y="5790022"/>
                </a:lnTo>
                <a:lnTo>
                  <a:pt x="2582308" y="5744719"/>
                </a:lnTo>
                <a:lnTo>
                  <a:pt x="2526343" y="5691420"/>
                </a:lnTo>
                <a:lnTo>
                  <a:pt x="2470381" y="5630127"/>
                </a:lnTo>
                <a:lnTo>
                  <a:pt x="2419747" y="5566168"/>
                </a:lnTo>
                <a:lnTo>
                  <a:pt x="2369114" y="5499546"/>
                </a:lnTo>
                <a:lnTo>
                  <a:pt x="2318480" y="5432923"/>
                </a:lnTo>
                <a:lnTo>
                  <a:pt x="2267846" y="5368966"/>
                </a:lnTo>
                <a:lnTo>
                  <a:pt x="2214548" y="5307671"/>
                </a:lnTo>
                <a:lnTo>
                  <a:pt x="2153255" y="5254373"/>
                </a:lnTo>
                <a:lnTo>
                  <a:pt x="2094628" y="5206405"/>
                </a:lnTo>
                <a:lnTo>
                  <a:pt x="2028005" y="5169096"/>
                </a:lnTo>
                <a:lnTo>
                  <a:pt x="1956051" y="5137117"/>
                </a:lnTo>
                <a:lnTo>
                  <a:pt x="1878768" y="5110467"/>
                </a:lnTo>
                <a:lnTo>
                  <a:pt x="1798822" y="5086483"/>
                </a:lnTo>
                <a:lnTo>
                  <a:pt x="1718873" y="5065163"/>
                </a:lnTo>
                <a:lnTo>
                  <a:pt x="1636260" y="5043845"/>
                </a:lnTo>
                <a:lnTo>
                  <a:pt x="1558978" y="5019861"/>
                </a:lnTo>
                <a:lnTo>
                  <a:pt x="1481696" y="4993211"/>
                </a:lnTo>
                <a:lnTo>
                  <a:pt x="1409744" y="4961233"/>
                </a:lnTo>
                <a:lnTo>
                  <a:pt x="1345785" y="4921259"/>
                </a:lnTo>
                <a:lnTo>
                  <a:pt x="1287158" y="4873289"/>
                </a:lnTo>
                <a:lnTo>
                  <a:pt x="1239188" y="4814663"/>
                </a:lnTo>
                <a:lnTo>
                  <a:pt x="1199215" y="4750703"/>
                </a:lnTo>
                <a:lnTo>
                  <a:pt x="1167237" y="4678752"/>
                </a:lnTo>
                <a:lnTo>
                  <a:pt x="1140586" y="4601469"/>
                </a:lnTo>
                <a:lnTo>
                  <a:pt x="1116602" y="4524185"/>
                </a:lnTo>
                <a:lnTo>
                  <a:pt x="1095283" y="4441574"/>
                </a:lnTo>
                <a:lnTo>
                  <a:pt x="1073962" y="4361626"/>
                </a:lnTo>
                <a:lnTo>
                  <a:pt x="1049979" y="4281677"/>
                </a:lnTo>
                <a:lnTo>
                  <a:pt x="1023330" y="4204395"/>
                </a:lnTo>
                <a:lnTo>
                  <a:pt x="991351" y="4132443"/>
                </a:lnTo>
                <a:lnTo>
                  <a:pt x="954043" y="4065820"/>
                </a:lnTo>
                <a:lnTo>
                  <a:pt x="906073" y="4007191"/>
                </a:lnTo>
                <a:lnTo>
                  <a:pt x="852774" y="3945898"/>
                </a:lnTo>
                <a:lnTo>
                  <a:pt x="791482" y="3892600"/>
                </a:lnTo>
                <a:lnTo>
                  <a:pt x="724858" y="3841967"/>
                </a:lnTo>
                <a:lnTo>
                  <a:pt x="658236" y="3791333"/>
                </a:lnTo>
                <a:lnTo>
                  <a:pt x="591613" y="3740699"/>
                </a:lnTo>
                <a:lnTo>
                  <a:pt x="527656" y="3690067"/>
                </a:lnTo>
                <a:lnTo>
                  <a:pt x="466362" y="3634102"/>
                </a:lnTo>
                <a:lnTo>
                  <a:pt x="413063" y="3578140"/>
                </a:lnTo>
                <a:lnTo>
                  <a:pt x="367761" y="3514183"/>
                </a:lnTo>
                <a:lnTo>
                  <a:pt x="333116" y="3447559"/>
                </a:lnTo>
                <a:lnTo>
                  <a:pt x="309132" y="3367611"/>
                </a:lnTo>
                <a:lnTo>
                  <a:pt x="298471" y="3284998"/>
                </a:lnTo>
                <a:lnTo>
                  <a:pt x="295806" y="3199721"/>
                </a:lnTo>
                <a:lnTo>
                  <a:pt x="303802" y="3109114"/>
                </a:lnTo>
                <a:lnTo>
                  <a:pt x="314462" y="3018506"/>
                </a:lnTo>
                <a:lnTo>
                  <a:pt x="327785" y="2927901"/>
                </a:lnTo>
                <a:lnTo>
                  <a:pt x="338446" y="2837293"/>
                </a:lnTo>
                <a:lnTo>
                  <a:pt x="343774" y="2746686"/>
                </a:lnTo>
                <a:lnTo>
                  <a:pt x="343774" y="2658743"/>
                </a:lnTo>
                <a:lnTo>
                  <a:pt x="333116" y="2576130"/>
                </a:lnTo>
                <a:lnTo>
                  <a:pt x="311796" y="2493517"/>
                </a:lnTo>
                <a:lnTo>
                  <a:pt x="279817" y="2416237"/>
                </a:lnTo>
                <a:lnTo>
                  <a:pt x="239844" y="2336288"/>
                </a:lnTo>
                <a:lnTo>
                  <a:pt x="194541" y="2256340"/>
                </a:lnTo>
                <a:lnTo>
                  <a:pt x="146571" y="2176393"/>
                </a:lnTo>
                <a:lnTo>
                  <a:pt x="101267" y="2099111"/>
                </a:lnTo>
                <a:lnTo>
                  <a:pt x="61293" y="2016498"/>
                </a:lnTo>
                <a:lnTo>
                  <a:pt x="29315" y="1936550"/>
                </a:lnTo>
                <a:lnTo>
                  <a:pt x="7995" y="1853939"/>
                </a:lnTo>
                <a:lnTo>
                  <a:pt x="0" y="1768660"/>
                </a:lnTo>
                <a:lnTo>
                  <a:pt x="7995" y="1683383"/>
                </a:lnTo>
                <a:lnTo>
                  <a:pt x="29315" y="1600771"/>
                </a:lnTo>
                <a:lnTo>
                  <a:pt x="61293" y="1520824"/>
                </a:lnTo>
                <a:lnTo>
                  <a:pt x="101267" y="1438211"/>
                </a:lnTo>
                <a:lnTo>
                  <a:pt x="146571" y="1360929"/>
                </a:lnTo>
                <a:lnTo>
                  <a:pt x="194541" y="1280980"/>
                </a:lnTo>
                <a:lnTo>
                  <a:pt x="239844" y="1201034"/>
                </a:lnTo>
                <a:lnTo>
                  <a:pt x="279817" y="1121085"/>
                </a:lnTo>
                <a:lnTo>
                  <a:pt x="311796" y="1043803"/>
                </a:lnTo>
                <a:lnTo>
                  <a:pt x="333116" y="961190"/>
                </a:lnTo>
                <a:lnTo>
                  <a:pt x="343774" y="878578"/>
                </a:lnTo>
                <a:lnTo>
                  <a:pt x="343774" y="790636"/>
                </a:lnTo>
                <a:lnTo>
                  <a:pt x="338446" y="700029"/>
                </a:lnTo>
                <a:lnTo>
                  <a:pt x="327785" y="609422"/>
                </a:lnTo>
                <a:lnTo>
                  <a:pt x="314462" y="518814"/>
                </a:lnTo>
                <a:lnTo>
                  <a:pt x="303802" y="428207"/>
                </a:lnTo>
                <a:lnTo>
                  <a:pt x="295806" y="337599"/>
                </a:lnTo>
                <a:lnTo>
                  <a:pt x="298471" y="252322"/>
                </a:lnTo>
                <a:lnTo>
                  <a:pt x="309132" y="169710"/>
                </a:lnTo>
                <a:lnTo>
                  <a:pt x="333116" y="89761"/>
                </a:lnTo>
                <a:lnTo>
                  <a:pt x="367761" y="23140"/>
                </a:lnTo>
                <a:close/>
              </a:path>
            </a:pathLst>
          </a:custGeom>
          <a:ln w="203200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DCB14D-A1C6-A92F-29C4-C6CB1D68A79D}"/>
              </a:ext>
            </a:extLst>
          </p:cNvPr>
          <p:cNvSpPr txBox="1"/>
          <p:nvPr/>
        </p:nvSpPr>
        <p:spPr>
          <a:xfrm>
            <a:off x="40652" y="1039991"/>
            <a:ext cx="57467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From that time Jesus began to show to His disciples that He must go to Jerusalem, and suffer many things from the elders and chief priests and scribes, and 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be killed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and be raised the third day.</a:t>
            </a:r>
          </a:p>
          <a:p>
            <a:pPr algn="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Matthew 16:21</a:t>
            </a:r>
          </a:p>
        </p:txBody>
      </p:sp>
      <p:pic>
        <p:nvPicPr>
          <p:cNvPr id="10" name="Picture 9" descr="Text&#10;&#10;Description automatically generated with low confidence">
            <a:extLst>
              <a:ext uri="{FF2B5EF4-FFF2-40B4-BE49-F238E27FC236}">
                <a16:creationId xmlns:a16="http://schemas.microsoft.com/office/drawing/2014/main" id="{7F24E231-4CC7-60EB-D6D3-5DD8E2D474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44" t="6923" r="5049" b="33846"/>
          <a:stretch/>
        </p:blipFill>
        <p:spPr>
          <a:xfrm>
            <a:off x="0" y="0"/>
            <a:ext cx="6091376" cy="10399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0DF71F-89AC-1930-6715-D9AE79848298}"/>
              </a:ext>
            </a:extLst>
          </p:cNvPr>
          <p:cNvSpPr txBox="1"/>
          <p:nvPr/>
        </p:nvSpPr>
        <p:spPr>
          <a:xfrm>
            <a:off x="40652" y="4195778"/>
            <a:ext cx="73202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Then 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they crucified Him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and divided His garments, casting lots, that it might be fulfilled which was spoken by the prophet: They divided My garments among them, and for My clothing they cast lots. Sitting down, they kept watch over Him there.  	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A22CEE-3101-C6BC-A1F5-211CF1D4FA23}"/>
              </a:ext>
            </a:extLst>
          </p:cNvPr>
          <p:cNvSpPr txBox="1"/>
          <p:nvPr/>
        </p:nvSpPr>
        <p:spPr>
          <a:xfrm>
            <a:off x="6091376" y="6358128"/>
            <a:ext cx="3859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Matthew 27:35-36</a:t>
            </a:r>
          </a:p>
        </p:txBody>
      </p:sp>
    </p:spTree>
    <p:extLst>
      <p:ext uri="{BB962C8B-B14F-4D97-AF65-F5344CB8AC3E}">
        <p14:creationId xmlns:p14="http://schemas.microsoft.com/office/powerpoint/2010/main" val="225713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C393AF-0A14-5B4C-789E-4E9CB6E997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53" r="57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5565CA48-0F04-7343-450F-8E54CDCD90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44" t="6923" r="5049" b="33846"/>
          <a:stretch/>
        </p:blipFill>
        <p:spPr>
          <a:xfrm>
            <a:off x="5836919" y="0"/>
            <a:ext cx="6352031" cy="10844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0C4524-903B-E704-CBDF-EA1C8A0D21AE}"/>
              </a:ext>
            </a:extLst>
          </p:cNvPr>
          <p:cNvSpPr txBox="1"/>
          <p:nvPr/>
        </p:nvSpPr>
        <p:spPr>
          <a:xfrm>
            <a:off x="0" y="731520"/>
            <a:ext cx="5833868" cy="6032421"/>
          </a:xfrm>
          <a:prstGeom prst="rect">
            <a:avLst/>
          </a:prstGeom>
          <a:solidFill>
            <a:srgbClr val="FFFFFF">
              <a:alpha val="60000"/>
            </a:srgbClr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Betrayed by friend (Psa 41:9; Matt 26:23, 47-49)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30 Pieces of silver (Zech 11:12; Matt 26:14-15)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Beaten &amp; spat upon (Isa 50:6; Matt 26:67, Matt 27:30)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Hands &amp; feet pierced (Psa 22:14; Matt 27:31)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Clothes divided (Psa 22:18; Jn 19:23-24)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This is the reason: (Acts 8:35—Isa 53)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182176-0991-13C2-B9EF-7A7C16187B81}"/>
              </a:ext>
            </a:extLst>
          </p:cNvPr>
          <p:cNvSpPr txBox="1"/>
          <p:nvPr/>
        </p:nvSpPr>
        <p:spPr>
          <a:xfrm>
            <a:off x="5974080" y="4160520"/>
            <a:ext cx="62148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…was no misfortune or miscalculation —Even though Jesus was innocent (Jn 19:6)—He was </a:t>
            </a:r>
            <a:r>
              <a:rPr lang="en-US" sz="28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foreordained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die on a cross (1 Pet 1:19-20). “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this purpose, I came to this hour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,” (Jn 12:27).</a:t>
            </a:r>
          </a:p>
        </p:txBody>
      </p:sp>
    </p:spTree>
    <p:extLst>
      <p:ext uri="{BB962C8B-B14F-4D97-AF65-F5344CB8AC3E}">
        <p14:creationId xmlns:p14="http://schemas.microsoft.com/office/powerpoint/2010/main" val="4057733793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text, centipede, arthropod&#10;&#10;Description automatically generated">
            <a:extLst>
              <a:ext uri="{FF2B5EF4-FFF2-40B4-BE49-F238E27FC236}">
                <a16:creationId xmlns:a16="http://schemas.microsoft.com/office/drawing/2014/main" id="{DA9FC6EC-EC84-92E8-D8C1-B2D7FA3AE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1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725E3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A4B9BA-CB23-ECFC-6664-CD2CF762A8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5" r="1165"/>
          <a:stretch/>
        </p:blipFill>
        <p:spPr>
          <a:xfrm>
            <a:off x="327547" y="2454903"/>
            <a:ext cx="7058306" cy="408025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ED882D-ADDC-6472-0DF4-B54BF7BCDADE}"/>
              </a:ext>
            </a:extLst>
          </p:cNvPr>
          <p:cNvSpPr/>
          <p:nvPr/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7030A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576D33A9-678F-AEC4-4664-33300A6BAA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39" r="3594"/>
          <a:stretch/>
        </p:blipFill>
        <p:spPr>
          <a:xfrm>
            <a:off x="321732" y="661245"/>
            <a:ext cx="7058306" cy="1498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B07887-4BCD-88CB-A56E-1A0B57E8338E}"/>
              </a:ext>
            </a:extLst>
          </p:cNvPr>
          <p:cNvSpPr/>
          <p:nvPr/>
        </p:nvSpPr>
        <p:spPr>
          <a:xfrm>
            <a:off x="7556975" y="321732"/>
            <a:ext cx="4313293" cy="6213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203C38-32C8-8158-7DF7-0EE32CBDB83A}"/>
              </a:ext>
            </a:extLst>
          </p:cNvPr>
          <p:cNvSpPr txBox="1"/>
          <p:nvPr/>
        </p:nvSpPr>
        <p:spPr>
          <a:xfrm>
            <a:off x="7556975" y="490652"/>
            <a:ext cx="431329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be our Passover Lamb (Jn 1:29; 1 Cor 5:7).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be the Propitiation for our sins (1 Jn 2:2).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bring reconciliation with God (Rom 5:11; 2 Cor 5:18-19).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provide redemption (Eph 1:7; Col 1:14).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destroy the works of the devil (1 Jn 3:8; Mk 3: 26-27; Lk 10:18-19)</a:t>
            </a:r>
          </a:p>
        </p:txBody>
      </p:sp>
    </p:spTree>
    <p:extLst>
      <p:ext uri="{BB962C8B-B14F-4D97-AF65-F5344CB8AC3E}">
        <p14:creationId xmlns:p14="http://schemas.microsoft.com/office/powerpoint/2010/main" val="3594080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A picture containing text, outdoor, silhouette&#10;&#10;Description automatically generated">
            <a:extLst>
              <a:ext uri="{FF2B5EF4-FFF2-40B4-BE49-F238E27FC236}">
                <a16:creationId xmlns:a16="http://schemas.microsoft.com/office/drawing/2014/main" id="{B53D2068-82B0-9FCE-F7D1-0AE93CC781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88" r="250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2" name="Picture 1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D121DEB-4DCA-2A95-5F75-B1B040AC32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22" b="28921"/>
          <a:stretch/>
        </p:blipFill>
        <p:spPr>
          <a:xfrm>
            <a:off x="226027" y="26849"/>
            <a:ext cx="11739945" cy="12003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394A5D-AE75-C88D-A1B4-273890636B05}"/>
              </a:ext>
            </a:extLst>
          </p:cNvPr>
          <p:cNvSpPr txBox="1"/>
          <p:nvPr/>
        </p:nvSpPr>
        <p:spPr>
          <a:xfrm>
            <a:off x="0" y="1997839"/>
            <a:ext cx="71506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Purge out the leaven of sin, 1Cor 5:7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 so as NOT to sin, 1 Jn 2:1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 pleasingly with God, Heb 11:5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longer the devil’s pawn, 1 Jn 4:4</a:t>
            </a:r>
          </a:p>
          <a:p>
            <a:pPr marL="45720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don’t go there anymore, Rom 6:4, 6</a:t>
            </a:r>
          </a:p>
        </p:txBody>
      </p:sp>
    </p:spTree>
    <p:extLst>
      <p:ext uri="{BB962C8B-B14F-4D97-AF65-F5344CB8AC3E}">
        <p14:creationId xmlns:p14="http://schemas.microsoft.com/office/powerpoint/2010/main" val="34243918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32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403</Words>
  <Application>Microsoft Macintosh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JR Bronger</dc:creator>
  <cp:lastModifiedBy>JR Bronger</cp:lastModifiedBy>
  <cp:revision>12</cp:revision>
  <dcterms:created xsi:type="dcterms:W3CDTF">2022-09-21T15:03:31Z</dcterms:created>
  <dcterms:modified xsi:type="dcterms:W3CDTF">2022-10-03T14:37:54Z</dcterms:modified>
</cp:coreProperties>
</file>