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3712" r:id="rId2"/>
  </p:sldMasterIdLst>
  <p:sldIdLst>
    <p:sldId id="281" r:id="rId3"/>
    <p:sldId id="256" r:id="rId4"/>
    <p:sldId id="257" r:id="rId5"/>
    <p:sldId id="265" r:id="rId6"/>
    <p:sldId id="282" r:id="rId7"/>
    <p:sldId id="283" r:id="rId8"/>
    <p:sldId id="284" r:id="rId9"/>
    <p:sldId id="285" r:id="rId10"/>
    <p:sldId id="266" r:id="rId11"/>
    <p:sldId id="267" r:id="rId12"/>
    <p:sldId id="268" r:id="rId13"/>
    <p:sldId id="264" r:id="rId14"/>
    <p:sldId id="269" r:id="rId15"/>
    <p:sldId id="270" r:id="rId16"/>
    <p:sldId id="271" r:id="rId17"/>
    <p:sldId id="286" r:id="rId18"/>
    <p:sldId id="273" r:id="rId19"/>
    <p:sldId id="274" r:id="rId20"/>
    <p:sldId id="275" r:id="rId21"/>
    <p:sldId id="276" r:id="rId22"/>
    <p:sldId id="278" r:id="rId23"/>
    <p:sldId id="279" r:id="rId24"/>
    <p:sldId id="287"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7066"/>
    <a:srgbClr val="CBD5DF"/>
    <a:srgbClr val="FFF2CC"/>
    <a:srgbClr val="59595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4"/>
    <p:restoredTop sz="96197"/>
  </p:normalViewPr>
  <p:slideViewPr>
    <p:cSldViewPr snapToGrid="0" showGuides="1">
      <p:cViewPr varScale="1">
        <p:scale>
          <a:sx n="77" d="100"/>
          <a:sy n="77" d="100"/>
        </p:scale>
        <p:origin x="224" y="10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Wednesday, October 5, 2022</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03154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Wednesday, October 5, 2022</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29811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Wednesday, October 5, 2022</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53870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Wednesday, October 5, 2022</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17993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Wednesday, October 5, 2022</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569742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Wednesday, October 5, 2022</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193461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Wednesday, October 5, 2022</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48190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Wednesday, October 5, 2022</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581082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Wednesday, October 5, 2022</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09475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Wednesday, October 5, 2022</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64953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Wednesday, October 5, 2022</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503283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61C3-414F-4F29-3710-720C46A793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016E0A-54D0-2F20-F89F-B1F6A0E3DD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AA9DE2-607C-E078-C959-E37394B546D2}"/>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7B396C31-5555-7A9D-4FAF-BCB1DBE590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A2642-B5FD-6722-773E-66E3056F3F20}"/>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298917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A9D31-E45B-10B9-C699-B7864ACF51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F8C69-A010-227F-C890-417CCB4F99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B7697B-8733-2C28-84D1-E434D9C49AC4}"/>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95D3AA5D-C16B-E1BC-37DB-2B52322C0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72517-C6B2-6CBE-01B3-89F67E752363}"/>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3821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6528-8A12-00C4-9916-9CD5226E0D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1858BD-5592-5EFA-BE51-3D80BA5799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DEBC5B-0A7A-3D12-74CF-0BCB9D4961D9}"/>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8FFB3E2B-2FD3-8875-F9C2-A79E15016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D3E5C-D420-D755-DF2B-9F6DDBE4EB30}"/>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724512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E00E-2018-490A-958C-81BA69016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CEF969-4D2E-75B8-2B61-42B7F82B44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D33BB3-8153-AB68-FFFA-77FB49FF6B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D963B0-0888-B5B6-E8CD-1FA8E57B3A91}"/>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6" name="Footer Placeholder 5">
            <a:extLst>
              <a:ext uri="{FF2B5EF4-FFF2-40B4-BE49-F238E27FC236}">
                <a16:creationId xmlns:a16="http://schemas.microsoft.com/office/drawing/2014/main" id="{74384DA7-8D5C-11AF-3E1E-F6E7A67E66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3BFF0F-274B-5BC8-E1AD-23386E681508}"/>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255527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A8B1-8AE7-5497-1787-D7CFC3EC92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AB3707-396C-DE3F-9F96-8B5FCF843E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45F80B-A7E0-4A08-D52B-FCD56AEB3B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11AD07-406B-299A-5328-963CDA473C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BD8EB-2725-62AD-F3A3-F0B663972D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BDE8B-406E-4E70-E714-4B055C221573}"/>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8" name="Footer Placeholder 7">
            <a:extLst>
              <a:ext uri="{FF2B5EF4-FFF2-40B4-BE49-F238E27FC236}">
                <a16:creationId xmlns:a16="http://schemas.microsoft.com/office/drawing/2014/main" id="{BECA39AB-2D63-D396-4943-1711D97978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3C800B-BA85-D90A-A8CC-752B1FEDCC05}"/>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610552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ED2F3-CE36-04E1-8279-A358670234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B98228-F8A2-31BA-8389-7B15A9D13023}"/>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4" name="Footer Placeholder 3">
            <a:extLst>
              <a:ext uri="{FF2B5EF4-FFF2-40B4-BE49-F238E27FC236}">
                <a16:creationId xmlns:a16="http://schemas.microsoft.com/office/drawing/2014/main" id="{85E58038-B893-DB8F-EB69-75932993B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AF3A7E-E052-BFFA-CF45-9B7F65AB8794}"/>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1328395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5691F-4D67-ED2B-4A9B-A56CAA7CD914}"/>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3" name="Footer Placeholder 2">
            <a:extLst>
              <a:ext uri="{FF2B5EF4-FFF2-40B4-BE49-F238E27FC236}">
                <a16:creationId xmlns:a16="http://schemas.microsoft.com/office/drawing/2014/main" id="{E5C3054C-FA78-95AF-BAA8-8899775A5D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514E33-2428-6510-545C-418E8610717E}"/>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25993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16AB-F4A6-324D-051E-A21B2FF90E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4EC27A-9819-8EF7-BC70-B8C196F14D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FEC9A2-8482-8BCB-E21E-B357C912EE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A56428-6C0D-E812-8780-388186A37CCF}"/>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6" name="Footer Placeholder 5">
            <a:extLst>
              <a:ext uri="{FF2B5EF4-FFF2-40B4-BE49-F238E27FC236}">
                <a16:creationId xmlns:a16="http://schemas.microsoft.com/office/drawing/2014/main" id="{18181E14-18C5-79DD-24FE-A0BF1BC2C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286F61-6129-8DCA-F3A2-4E2B988339D0}"/>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101489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9939D-9EE7-E306-F7AF-0FCC71A100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F57725-B478-70EC-5ED2-5CAC164135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F54978-CA9E-969D-B6B8-22D38D797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6B6597-FEF9-BE3E-D14F-B477CE06DCE8}"/>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6" name="Footer Placeholder 5">
            <a:extLst>
              <a:ext uri="{FF2B5EF4-FFF2-40B4-BE49-F238E27FC236}">
                <a16:creationId xmlns:a16="http://schemas.microsoft.com/office/drawing/2014/main" id="{CF7585EB-9307-A940-8682-A3F2555DFA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AC79EF-150C-9C1A-45F7-C8953E3762F8}"/>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18693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248C3-375E-0EDA-8F23-1CBBE3CB73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ED7A7A-BEB6-F937-FAF6-9F9E9A4AC5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192D9-8016-AF49-8CE4-E270FC51BE0E}"/>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856E4011-48CD-D54C-F9D3-2B1215EB8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93DB5B-8D7E-0AEA-C66F-D2669E3FA7DC}"/>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4258398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AB2B60-B0CA-14B7-DDFA-D4D71F4C6B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E65665-E2F7-2FA3-32A4-038C526C63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AB57F-8DAD-EFB2-F012-1A36713783F6}"/>
              </a:ext>
            </a:extLst>
          </p:cNvPr>
          <p:cNvSpPr>
            <a:spLocks noGrp="1"/>
          </p:cNvSpPr>
          <p:nvPr>
            <p:ph type="dt" sz="half" idx="10"/>
          </p:nvPr>
        </p:nvSpPr>
        <p:spPr/>
        <p:txBody>
          <a:body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83884519-2030-0994-8977-0EAF84F74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688F85-F15D-F5C5-E890-DED8887794EE}"/>
              </a:ext>
            </a:extLst>
          </p:cNvPr>
          <p:cNvSpPr>
            <a:spLocks noGrp="1"/>
          </p:cNvSpPr>
          <p:nvPr>
            <p:ph type="sldNum" sz="quarter" idx="12"/>
          </p:nvPr>
        </p:nvSpPr>
        <p:spPr/>
        <p:txBody>
          <a:bodyPr/>
          <a:lstStyle/>
          <a:p>
            <a:fld id="{0124ACF5-9904-A543-B170-F75B39CBBA81}" type="slidenum">
              <a:rPr lang="en-US" smtClean="0"/>
              <a:t>‹#›</a:t>
            </a:fld>
            <a:endParaRPr lang="en-US"/>
          </a:p>
        </p:txBody>
      </p:sp>
    </p:spTree>
    <p:extLst>
      <p:ext uri="{BB962C8B-B14F-4D97-AF65-F5344CB8AC3E}">
        <p14:creationId xmlns:p14="http://schemas.microsoft.com/office/powerpoint/2010/main" val="381111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246CB39B-5F4C-4A7E-9BE3-AAFD45576D16}" type="datetime2">
              <a:rPr lang="en-US" smtClean="0"/>
              <a:t>Wednesday, October 5, 2022</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427749161"/>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10E0E0-1954-4CA8-5C3E-17250D2655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0E004E-666A-F6DA-B413-B83D5839FD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0EACD-F264-4F4D-A15D-7DBF8A9644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F8258-9422-5345-AAF9-3B91FFCA0425}" type="datetimeFigureOut">
              <a:rPr lang="en-US" smtClean="0"/>
              <a:t>10/5/22</a:t>
            </a:fld>
            <a:endParaRPr lang="en-US"/>
          </a:p>
        </p:txBody>
      </p:sp>
      <p:sp>
        <p:nvSpPr>
          <p:cNvPr id="5" name="Footer Placeholder 4">
            <a:extLst>
              <a:ext uri="{FF2B5EF4-FFF2-40B4-BE49-F238E27FC236}">
                <a16:creationId xmlns:a16="http://schemas.microsoft.com/office/drawing/2014/main" id="{BC12B5C1-D78D-6361-4055-BD92413FCC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D1040E-D950-637E-2DF8-F3EF8B7487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4ACF5-9904-A543-B170-F75B39CBBA81}" type="slidenum">
              <a:rPr lang="en-US" smtClean="0"/>
              <a:t>‹#›</a:t>
            </a:fld>
            <a:endParaRPr lang="en-US"/>
          </a:p>
        </p:txBody>
      </p:sp>
    </p:spTree>
    <p:extLst>
      <p:ext uri="{BB962C8B-B14F-4D97-AF65-F5344CB8AC3E}">
        <p14:creationId xmlns:p14="http://schemas.microsoft.com/office/powerpoint/2010/main" val="377813885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e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jp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2332873"/>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grass, outdoor, field, sheep&#10;&#10;Description automatically generated">
            <a:extLst>
              <a:ext uri="{FF2B5EF4-FFF2-40B4-BE49-F238E27FC236}">
                <a16:creationId xmlns:a16="http://schemas.microsoft.com/office/drawing/2014/main" id="{D271EEB7-444D-C1AB-B734-9700826E9AFB}"/>
              </a:ext>
            </a:extLst>
          </p:cNvPr>
          <p:cNvPicPr>
            <a:picLocks noChangeAspect="1"/>
          </p:cNvPicPr>
          <p:nvPr/>
        </p:nvPicPr>
        <p:blipFill rotWithShape="1">
          <a:blip r:embed="rId2"/>
          <a:srcRect l="4490" r="5732" b="-1"/>
          <a:stretch/>
        </p:blipFill>
        <p:spPr>
          <a:xfrm>
            <a:off x="0" y="12"/>
            <a:ext cx="12192000" cy="6857988"/>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8" name="TextBox 7">
            <a:extLst>
              <a:ext uri="{FF2B5EF4-FFF2-40B4-BE49-F238E27FC236}">
                <a16:creationId xmlns:a16="http://schemas.microsoft.com/office/drawing/2014/main" id="{2DE6F733-3A43-BEEE-1E99-C1C3E6811A58}"/>
              </a:ext>
            </a:extLst>
          </p:cNvPr>
          <p:cNvSpPr txBox="1"/>
          <p:nvPr/>
        </p:nvSpPr>
        <p:spPr>
          <a:xfrm>
            <a:off x="3612995" y="1382379"/>
            <a:ext cx="8487194"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Now there were in the same country shepherds living out in the fields, keeping watch over their flock by night. And behold, an angel of the Lord stood before them, and the glory of the Lord shone around them, and they were greatly afraid. Then the angel said to them, do not be afraid, for behold, I bring you good tidings of great joy which will be to all people. For there is born to you this day in the city of David a Savior, who is Christ the Lord. And this will be the sign to you: You will find a Babe wrapped in swaddling cloths, lying in a manger.</a:t>
            </a:r>
          </a:p>
          <a:p>
            <a:pPr algn="r"/>
            <a:r>
              <a:rPr lang="en-US" sz="2400" dirty="0">
                <a:latin typeface="Arial" panose="020B0604020202020204" pitchFamily="34" charset="0"/>
                <a:cs typeface="Arial" panose="020B0604020202020204" pitchFamily="34" charset="0"/>
              </a:rPr>
              <a:t>Luke 2:8-12</a:t>
            </a:r>
          </a:p>
          <a:p>
            <a:r>
              <a:rPr lang="en-US" sz="2400" dirty="0">
                <a:latin typeface="Arial" panose="020B0604020202020204" pitchFamily="34" charset="0"/>
                <a:cs typeface="Arial" panose="020B0604020202020204" pitchFamily="34" charset="0"/>
              </a:rPr>
              <a:t>His name was called </a:t>
            </a:r>
            <a:r>
              <a:rPr lang="en-US" sz="2400" b="1" u="sng" dirty="0">
                <a:latin typeface="Arial" panose="020B0604020202020204" pitchFamily="34" charset="0"/>
                <a:cs typeface="Arial" panose="020B0604020202020204" pitchFamily="34" charset="0"/>
              </a:rPr>
              <a:t>Jesus</a:t>
            </a:r>
            <a:r>
              <a:rPr lang="en-US" sz="2400" dirty="0">
                <a:latin typeface="Arial" panose="020B0604020202020204" pitchFamily="34" charset="0"/>
                <a:cs typeface="Arial" panose="020B0604020202020204" pitchFamily="34" charset="0"/>
              </a:rPr>
              <a:t>, the name given by the angel before He was conceived in the womb.</a:t>
            </a:r>
          </a:p>
          <a:p>
            <a:pPr algn="r"/>
            <a:r>
              <a:rPr lang="en-US" sz="2400" dirty="0">
                <a:latin typeface="Arial" panose="020B0604020202020204" pitchFamily="34" charset="0"/>
                <a:cs typeface="Arial" panose="020B0604020202020204" pitchFamily="34" charset="0"/>
              </a:rPr>
              <a:t>Luke 2:21</a:t>
            </a:r>
          </a:p>
        </p:txBody>
      </p:sp>
      <p:sp>
        <p:nvSpPr>
          <p:cNvPr id="9" name="Rectangle 8">
            <a:extLst>
              <a:ext uri="{FF2B5EF4-FFF2-40B4-BE49-F238E27FC236}">
                <a16:creationId xmlns:a16="http://schemas.microsoft.com/office/drawing/2014/main" id="{859FB5A1-1ED9-CC0F-F28F-C59B9CE8476C}"/>
              </a:ext>
            </a:extLst>
          </p:cNvPr>
          <p:cNvSpPr/>
          <p:nvPr/>
        </p:nvSpPr>
        <p:spPr>
          <a:xfrm>
            <a:off x="3597755" y="5394242"/>
            <a:ext cx="3969356" cy="461665"/>
          </a:xfrm>
          <a:prstGeom prst="rect">
            <a:avLst/>
          </a:prstGeom>
          <a:solidFill>
            <a:srgbClr val="FFFFFF">
              <a:alpha val="60392"/>
            </a:srgbClr>
          </a:solidFill>
          <a:effectLst>
            <a:softEdge rad="63500"/>
          </a:effectLst>
        </p:spPr>
        <p:txBody>
          <a:bodyPr wrap="none" lIns="91440" tIns="45720" rIns="91440" bIns="45720">
            <a:spAutoFit/>
          </a:bodyPr>
          <a:lstStyle/>
          <a:p>
            <a:pPr algn="ctr"/>
            <a:r>
              <a:rPr lang="en-US" sz="2400" dirty="0">
                <a:solidFill>
                  <a:schemeClr val="bg1"/>
                </a:solidFill>
                <a:latin typeface="Arial" panose="020B0604020202020204" pitchFamily="34" charset="0"/>
                <a:cs typeface="Arial" panose="020B0604020202020204" pitchFamily="34" charset="0"/>
              </a:rPr>
              <a:t>His name was called </a:t>
            </a:r>
            <a:r>
              <a:rPr lang="en-US" sz="2400" b="1" u="sng" dirty="0">
                <a:solidFill>
                  <a:schemeClr val="bg1"/>
                </a:solidFill>
                <a:latin typeface="Arial" panose="020B0604020202020204" pitchFamily="34" charset="0"/>
                <a:cs typeface="Arial" panose="020B0604020202020204" pitchFamily="34" charset="0"/>
              </a:rPr>
              <a:t>Jesus</a:t>
            </a:r>
            <a:endParaRPr lang="en-US" sz="2400" b="1" u="sng"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7251570"/>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2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8">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2000" fill="hold"/>
                                        <p:tgtEl>
                                          <p:spTgt spid="8">
                                            <p:txEl>
                                              <p:pRg st="1" end="1"/>
                                            </p:txEl>
                                          </p:spTgt>
                                        </p:tgtEl>
                                        <p:attrNameLst>
                                          <p:attrName>ppt_w</p:attrName>
                                        </p:attrNameLst>
                                      </p:cBhvr>
                                      <p:tavLst>
                                        <p:tav tm="0">
                                          <p:val>
                                            <p:strVal val="#ppt_w*0.70"/>
                                          </p:val>
                                        </p:tav>
                                        <p:tav tm="100000">
                                          <p:val>
                                            <p:strVal val="#ppt_w"/>
                                          </p:val>
                                        </p:tav>
                                      </p:tavLst>
                                    </p:anim>
                                    <p:anim calcmode="lin" valueType="num">
                                      <p:cBhvr>
                                        <p:cTn id="13" dur="2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4" dur="2000"/>
                                        <p:tgtEl>
                                          <p:spTgt spid="8">
                                            <p:txEl>
                                              <p:pRg st="1" end="1"/>
                                            </p:txEl>
                                          </p:spTgt>
                                        </p:tgtEl>
                                      </p:cBhvr>
                                    </p:animEffect>
                                  </p:childTnLst>
                                </p:cTn>
                              </p:par>
                            </p:childTnLst>
                          </p:cTn>
                        </p:par>
                        <p:par>
                          <p:cTn id="15" fill="hold">
                            <p:stCondLst>
                              <p:cond delay="2000"/>
                            </p:stCondLst>
                            <p:childTnLst>
                              <p:par>
                                <p:cTn id="16" presetID="55" presetClass="entr" presetSubtype="0" fill="hold" grpId="0" nodeType="after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p:cTn id="18" dur="2000" fill="hold"/>
                                        <p:tgtEl>
                                          <p:spTgt spid="8">
                                            <p:txEl>
                                              <p:pRg st="2" end="2"/>
                                            </p:txEl>
                                          </p:spTgt>
                                        </p:tgtEl>
                                        <p:attrNameLst>
                                          <p:attrName>ppt_w</p:attrName>
                                        </p:attrNameLst>
                                      </p:cBhvr>
                                      <p:tavLst>
                                        <p:tav tm="0">
                                          <p:val>
                                            <p:strVal val="#ppt_w*0.70"/>
                                          </p:val>
                                        </p:tav>
                                        <p:tav tm="100000">
                                          <p:val>
                                            <p:strVal val="#ppt_w"/>
                                          </p:val>
                                        </p:tav>
                                      </p:tavLst>
                                    </p:anim>
                                    <p:anim calcmode="lin" valueType="num">
                                      <p:cBhvr>
                                        <p:cTn id="19" dur="2000" fill="hold"/>
                                        <p:tgtEl>
                                          <p:spTgt spid="8">
                                            <p:txEl>
                                              <p:pRg st="2" end="2"/>
                                            </p:txEl>
                                          </p:spTgt>
                                        </p:tgtEl>
                                        <p:attrNameLst>
                                          <p:attrName>ppt_h</p:attrName>
                                        </p:attrNameLst>
                                      </p:cBhvr>
                                      <p:tavLst>
                                        <p:tav tm="0">
                                          <p:val>
                                            <p:strVal val="#ppt_h"/>
                                          </p:val>
                                        </p:tav>
                                        <p:tav tm="100000">
                                          <p:val>
                                            <p:strVal val="#ppt_h"/>
                                          </p:val>
                                        </p:tav>
                                      </p:tavLst>
                                    </p:anim>
                                    <p:animEffect transition="in" filter="fade">
                                      <p:cBhvr>
                                        <p:cTn id="20" dur="2000"/>
                                        <p:tgtEl>
                                          <p:spTgt spid="8">
                                            <p:txEl>
                                              <p:pRg st="2" end="2"/>
                                            </p:txEl>
                                          </p:spTgt>
                                        </p:tgtEl>
                                      </p:cBhvr>
                                    </p:animEffect>
                                  </p:childTnLst>
                                </p:cTn>
                              </p:par>
                            </p:childTnLst>
                          </p:cTn>
                        </p:par>
                        <p:par>
                          <p:cTn id="21" fill="hold">
                            <p:stCondLst>
                              <p:cond delay="4000"/>
                            </p:stCondLst>
                            <p:childTnLst>
                              <p:par>
                                <p:cTn id="22" presetID="55" presetClass="entr" presetSubtype="0" fill="hold" grpId="0" nodeType="after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 calcmode="lin" valueType="num">
                                      <p:cBhvr>
                                        <p:cTn id="24" dur="2000" fill="hold"/>
                                        <p:tgtEl>
                                          <p:spTgt spid="8">
                                            <p:txEl>
                                              <p:pRg st="3" end="3"/>
                                            </p:txEl>
                                          </p:spTgt>
                                        </p:tgtEl>
                                        <p:attrNameLst>
                                          <p:attrName>ppt_w</p:attrName>
                                        </p:attrNameLst>
                                      </p:cBhvr>
                                      <p:tavLst>
                                        <p:tav tm="0">
                                          <p:val>
                                            <p:strVal val="#ppt_w*0.70"/>
                                          </p:val>
                                        </p:tav>
                                        <p:tav tm="100000">
                                          <p:val>
                                            <p:strVal val="#ppt_w"/>
                                          </p:val>
                                        </p:tav>
                                      </p:tavLst>
                                    </p:anim>
                                    <p:anim calcmode="lin" valueType="num">
                                      <p:cBhvr>
                                        <p:cTn id="25" dur="2000" fill="hold"/>
                                        <p:tgtEl>
                                          <p:spTgt spid="8">
                                            <p:txEl>
                                              <p:pRg st="3" end="3"/>
                                            </p:txEl>
                                          </p:spTgt>
                                        </p:tgtEl>
                                        <p:attrNameLst>
                                          <p:attrName>ppt_h</p:attrName>
                                        </p:attrNameLst>
                                      </p:cBhvr>
                                      <p:tavLst>
                                        <p:tav tm="0">
                                          <p:val>
                                            <p:strVal val="#ppt_h"/>
                                          </p:val>
                                        </p:tav>
                                        <p:tav tm="100000">
                                          <p:val>
                                            <p:strVal val="#ppt_h"/>
                                          </p:val>
                                        </p:tav>
                                      </p:tavLst>
                                    </p:anim>
                                    <p:animEffect transition="in" filter="fade">
                                      <p:cBhvr>
                                        <p:cTn id="26" dur="2000"/>
                                        <p:tgtEl>
                                          <p:spTgt spid="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1000"/>
                                        <p:tgtEl>
                                          <p:spTgt spid="9"/>
                                        </p:tgtEl>
                                      </p:cBhvr>
                                    </p:animEffect>
                                  </p:childTnLst>
                                </p:cTn>
                              </p:par>
                              <p:par>
                                <p:cTn id="32" presetID="42" presetClass="path" presetSubtype="0" accel="50000" decel="50000" fill="hold" grpId="1" nodeType="withEffect">
                                  <p:stCondLst>
                                    <p:cond delay="2000"/>
                                  </p:stCondLst>
                                  <p:childTnLst>
                                    <p:animMotion origin="layout" path="M -2.5E-6 1.11111E-6 L -0.11653 -0.75116 " pathEditMode="relative" rAng="0" ptsTypes="AA">
                                      <p:cBhvr>
                                        <p:cTn id="33" dur="2000" fill="hold"/>
                                        <p:tgtEl>
                                          <p:spTgt spid="9"/>
                                        </p:tgtEl>
                                        <p:attrNameLst>
                                          <p:attrName>ppt_x</p:attrName>
                                          <p:attrName>ppt_y</p:attrName>
                                        </p:attrNameLst>
                                      </p:cBhvr>
                                      <p:rCtr x="-5833" y="-37569"/>
                                    </p:animMotion>
                                  </p:childTnLst>
                                </p:cTn>
                              </p:par>
                              <p:par>
                                <p:cTn id="34" presetID="6" presetClass="emph" presetSubtype="0" fill="hold" grpId="2" nodeType="withEffect">
                                  <p:stCondLst>
                                    <p:cond delay="2500"/>
                                  </p:stCondLst>
                                  <p:childTnLst>
                                    <p:animScale>
                                      <p:cBhvr>
                                        <p:cTn id="35" dur="2000" fill="hold"/>
                                        <p:tgtEl>
                                          <p:spTgt spid="9"/>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animBg="1"/>
      <p:bldP spid="9" grpId="1" animBg="1"/>
      <p:bldP spid="9"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oat in the water&#10;&#10;Description automatically generated with low confidence">
            <a:extLst>
              <a:ext uri="{FF2B5EF4-FFF2-40B4-BE49-F238E27FC236}">
                <a16:creationId xmlns:a16="http://schemas.microsoft.com/office/drawing/2014/main" id="{AFAD41B6-55ED-490E-B66A-7233570798E1}"/>
              </a:ext>
            </a:extLst>
          </p:cNvPr>
          <p:cNvPicPr>
            <a:picLocks noChangeAspect="1"/>
          </p:cNvPicPr>
          <p:nvPr/>
        </p:nvPicPr>
        <p:blipFill rotWithShape="1">
          <a:blip r:embed="rId2"/>
          <a:srcRect l="7111" r="-1" b="-1"/>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6" name="Rectangle 5">
            <a:extLst>
              <a:ext uri="{FF2B5EF4-FFF2-40B4-BE49-F238E27FC236}">
                <a16:creationId xmlns:a16="http://schemas.microsoft.com/office/drawing/2014/main" id="{2864338D-C9D0-1DBB-B15B-64B7DEE00C76}"/>
              </a:ext>
            </a:extLst>
          </p:cNvPr>
          <p:cNvSpPr/>
          <p:nvPr/>
        </p:nvSpPr>
        <p:spPr>
          <a:xfrm>
            <a:off x="104078" y="27858"/>
            <a:ext cx="8417690" cy="923330"/>
          </a:xfrm>
          <a:prstGeom prst="rect">
            <a:avLst/>
          </a:prstGeom>
          <a:solidFill>
            <a:srgbClr val="FFFFFF">
              <a:alpha val="60392"/>
            </a:srgbClr>
          </a:solidFill>
          <a:effectLst>
            <a:softEdge rad="63500"/>
          </a:effectLst>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Jesus: 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5C0C5E1-70CE-61A4-3BBB-16247EFF0D5D}"/>
              </a:ext>
            </a:extLst>
          </p:cNvPr>
          <p:cNvSpPr txBox="1"/>
          <p:nvPr/>
        </p:nvSpPr>
        <p:spPr>
          <a:xfrm>
            <a:off x="0" y="3401318"/>
            <a:ext cx="12192000" cy="3477875"/>
          </a:xfrm>
          <a:prstGeom prst="rect">
            <a:avLst/>
          </a:prstGeom>
          <a:solidFill>
            <a:srgbClr val="000000">
              <a:alpha val="60000"/>
            </a:srgbClr>
          </a:solidFill>
        </p:spPr>
        <p:txBody>
          <a:bodyPr wrap="square" rtlCol="0">
            <a:spAutoFit/>
          </a:bodyPr>
          <a:lstStyle/>
          <a:p>
            <a:pPr>
              <a:spcAft>
                <a:spcPts val="1200"/>
              </a:spcAft>
            </a:pPr>
            <a:r>
              <a:rPr lang="en-US" sz="2400" dirty="0">
                <a:solidFill>
                  <a:srgbClr val="FFFFFF"/>
                </a:solidFill>
                <a:latin typeface="Arial" panose="020B0604020202020204" pitchFamily="34" charset="0"/>
                <a:cs typeface="Arial" panose="020B0604020202020204" pitchFamily="34" charset="0"/>
              </a:rPr>
              <a:t>Now when they had left the multitude, they took Him along in the boat as He was. And other little boats were also with Him. And a great windstorm arose, and the waves beat into the boat, so that it was already filling. But He was in the stern, asleep on a pillow. And they awoke Him and said to Him, Teacher, do You not care that we are perishing? Then He arose and rebuked the wind, and said to the sea, “Peace,</a:t>
            </a:r>
            <a:r>
              <a:rPr lang="en-US" sz="2400" baseline="30000" dirty="0">
                <a:solidFill>
                  <a:srgbClr val="FFFFFF"/>
                </a:solidFill>
                <a:latin typeface="Arial" panose="020B0604020202020204" pitchFamily="34" charset="0"/>
                <a:cs typeface="Arial" panose="020B0604020202020204" pitchFamily="34" charset="0"/>
              </a:rPr>
              <a:t> </a:t>
            </a:r>
            <a:r>
              <a:rPr lang="en-US" sz="2400" dirty="0">
                <a:solidFill>
                  <a:srgbClr val="FFFFFF"/>
                </a:solidFill>
                <a:latin typeface="Arial" panose="020B0604020202020204" pitchFamily="34" charset="0"/>
                <a:cs typeface="Arial" panose="020B0604020202020204" pitchFamily="34" charset="0"/>
              </a:rPr>
              <a:t>be still!” And the wind ceased and there was a great calm…And they feared exceedingly, and said to one another, “</a:t>
            </a:r>
            <a:r>
              <a:rPr lang="en-US" sz="2400" u="sng" dirty="0">
                <a:ln>
                  <a:solidFill>
                    <a:srgbClr val="FFC000"/>
                  </a:solidFill>
                </a:ln>
                <a:solidFill>
                  <a:srgbClr val="FFFFFF"/>
                </a:solidFill>
                <a:latin typeface="Arial" panose="020B0604020202020204" pitchFamily="34" charset="0"/>
                <a:cs typeface="Arial" panose="020B0604020202020204" pitchFamily="34" charset="0"/>
              </a:rPr>
              <a:t>Who can this be, that even the wind and the sea obey Him</a:t>
            </a:r>
            <a:r>
              <a:rPr lang="en-US" sz="2400" dirty="0">
                <a:solidFill>
                  <a:srgbClr val="FFFFFF"/>
                </a:solidFill>
                <a:latin typeface="Arial" panose="020B0604020202020204" pitchFamily="34" charset="0"/>
                <a:cs typeface="Arial" panose="020B0604020202020204" pitchFamily="34" charset="0"/>
              </a:rPr>
              <a:t>!”</a:t>
            </a:r>
          </a:p>
          <a:p>
            <a:pPr algn="r"/>
            <a:r>
              <a:rPr lang="en-US" sz="2400" dirty="0">
                <a:solidFill>
                  <a:srgbClr val="FFFFFF"/>
                </a:solidFill>
                <a:latin typeface="Arial" panose="020B0604020202020204" pitchFamily="34" charset="0"/>
                <a:cs typeface="Arial" panose="020B0604020202020204" pitchFamily="34" charset="0"/>
              </a:rPr>
              <a:t>Mark 4:36-40</a:t>
            </a:r>
          </a:p>
          <a:p>
            <a:endParaRPr lang="en-US" dirty="0">
              <a:solidFill>
                <a:prstClr val="black"/>
              </a:solidFill>
              <a:latin typeface="Gill Sans Nova"/>
            </a:endParaRPr>
          </a:p>
        </p:txBody>
      </p:sp>
    </p:spTree>
    <p:extLst>
      <p:ext uri="{BB962C8B-B14F-4D97-AF65-F5344CB8AC3E}">
        <p14:creationId xmlns:p14="http://schemas.microsoft.com/office/powerpoint/2010/main" val="75811019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strVal val="#ppt_w*0.70"/>
                                          </p:val>
                                        </p:tav>
                                        <p:tav tm="100000">
                                          <p:val>
                                            <p:strVal val="#ppt_w"/>
                                          </p:val>
                                        </p:tav>
                                      </p:tavLst>
                                    </p:anim>
                                    <p:anim calcmode="lin" valueType="num">
                                      <p:cBhvr>
                                        <p:cTn id="8" dur="2000" fill="hold"/>
                                        <p:tgtEl>
                                          <p:spTgt spid="8"/>
                                        </p:tgtEl>
                                        <p:attrNameLst>
                                          <p:attrName>ppt_h</p:attrName>
                                        </p:attrNameLst>
                                      </p:cBhvr>
                                      <p:tavLst>
                                        <p:tav tm="0">
                                          <p:val>
                                            <p:strVal val="#ppt_h"/>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lying on the ground&#10;&#10;Description automatically generated with low confidence">
            <a:extLst>
              <a:ext uri="{FF2B5EF4-FFF2-40B4-BE49-F238E27FC236}">
                <a16:creationId xmlns:a16="http://schemas.microsoft.com/office/drawing/2014/main" id="{635BA17C-65D9-536B-C3B8-94CD3E397240}"/>
              </a:ext>
            </a:extLst>
          </p:cNvPr>
          <p:cNvPicPr>
            <a:picLocks noChangeAspect="1"/>
          </p:cNvPicPr>
          <p:nvPr/>
        </p:nvPicPr>
        <p:blipFill rotWithShape="1">
          <a:blip r:embed="rId2"/>
          <a:srcRect l="22397" r="15528"/>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pic>
        <p:nvPicPr>
          <p:cNvPr id="5" name="Picture 4">
            <a:extLst>
              <a:ext uri="{FF2B5EF4-FFF2-40B4-BE49-F238E27FC236}">
                <a16:creationId xmlns:a16="http://schemas.microsoft.com/office/drawing/2014/main" id="{E0E40E4F-D9C2-5886-D17F-4ED16B71894F}"/>
              </a:ext>
            </a:extLst>
          </p:cNvPr>
          <p:cNvPicPr>
            <a:picLocks noChangeAspect="1"/>
          </p:cNvPicPr>
          <p:nvPr/>
        </p:nvPicPr>
        <p:blipFill>
          <a:blip r:embed="rId3"/>
          <a:srcRect l="10867" r="10867"/>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8" name="TextBox 7">
            <a:extLst>
              <a:ext uri="{FF2B5EF4-FFF2-40B4-BE49-F238E27FC236}">
                <a16:creationId xmlns:a16="http://schemas.microsoft.com/office/drawing/2014/main" id="{27211B2D-FD71-BDC4-D047-5F36D2EDDE72}"/>
              </a:ext>
            </a:extLst>
          </p:cNvPr>
          <p:cNvSpPr txBox="1"/>
          <p:nvPr/>
        </p:nvSpPr>
        <p:spPr>
          <a:xfrm>
            <a:off x="6096000" y="3980985"/>
            <a:ext cx="5974080"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sng" strike="noStrike" kern="1200" cap="none" spc="0" normalizeH="0" baseline="0" noProof="0" dirty="0">
                <a:ln>
                  <a:noFill/>
                </a:ln>
                <a:solidFill>
                  <a:prstClr val="black"/>
                </a:solidFill>
                <a:effectLst/>
                <a:uLnTx/>
                <a:uFillTx/>
                <a:latin typeface="Calibri" panose="020F0502020204030204"/>
                <a:ea typeface="+mn-ea"/>
                <a:cs typeface="+mn-cs"/>
              </a:rPr>
              <a:t>But we see Jesus</a:t>
            </a:r>
            <a:r>
              <a:rPr kumimoji="0" lang="en-US" sz="2900" b="0" i="0" u="none" strike="noStrike" kern="1200" cap="none" spc="0" normalizeH="0" baseline="0" noProof="0" dirty="0">
                <a:ln>
                  <a:noFill/>
                </a:ln>
                <a:solidFill>
                  <a:prstClr val="black"/>
                </a:solidFill>
                <a:effectLst/>
                <a:uLnTx/>
                <a:uFillTx/>
                <a:latin typeface="Calibri" panose="020F0502020204030204"/>
                <a:ea typeface="+mn-ea"/>
                <a:cs typeface="+mn-cs"/>
              </a:rPr>
              <a:t>, who was made a little lower than the angels, for the suffering of death crowned with glory and honor, that He, by the grace of God, might taste death for everyone.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prstClr val="black"/>
                </a:solidFill>
                <a:effectLst/>
                <a:uLnTx/>
                <a:uFillTx/>
                <a:latin typeface="Calibri" panose="020F0502020204030204"/>
                <a:ea typeface="+mn-ea"/>
                <a:cs typeface="+mn-cs"/>
              </a:rPr>
              <a:t>Hebrews 2:9</a:t>
            </a:r>
          </a:p>
        </p:txBody>
      </p:sp>
      <p:sp>
        <p:nvSpPr>
          <p:cNvPr id="2" name="Rectangle 1">
            <a:extLst>
              <a:ext uri="{FF2B5EF4-FFF2-40B4-BE49-F238E27FC236}">
                <a16:creationId xmlns:a16="http://schemas.microsoft.com/office/drawing/2014/main" id="{FE320EB7-A012-E75B-36DE-12380234FA33}"/>
              </a:ext>
            </a:extLst>
          </p:cNvPr>
          <p:cNvSpPr/>
          <p:nvPr/>
        </p:nvSpPr>
        <p:spPr>
          <a:xfrm>
            <a:off x="1211167" y="228946"/>
            <a:ext cx="5112297" cy="769441"/>
          </a:xfrm>
          <a:prstGeom prst="rect">
            <a:avLst/>
          </a:prstGeom>
          <a:solidFill>
            <a:srgbClr val="FFFFFF">
              <a:alpha val="59608"/>
            </a:srgbClr>
          </a:solidFill>
          <a:effectLst>
            <a:softEdge rad="63500"/>
          </a:effectLst>
        </p:spPr>
        <p:txBody>
          <a:bodyPr wrap="none" lIns="91440" tIns="45720" rIns="91440" bIns="45720">
            <a:spAutoFit/>
          </a:bodyPr>
          <a:lstStyle/>
          <a:p>
            <a:pPr algn="ctr"/>
            <a:r>
              <a:rPr lang="en-US" sz="4400" dirty="0">
                <a:solidFill>
                  <a:sysClr val="windowText" lastClr="000000"/>
                </a:solidFill>
                <a:latin typeface="Arial" panose="020B0604020202020204" pitchFamily="34" charset="0"/>
                <a:cs typeface="Arial" panose="020B0604020202020204" pitchFamily="34" charset="0"/>
              </a:rPr>
              <a:t>Who can this be…?</a:t>
            </a:r>
            <a:endParaRPr lang="en-US" sz="4400" b="0" cap="none" spc="0" dirty="0">
              <a:ln w="0"/>
              <a:solidFill>
                <a:sysClr val="windowText" lastClr="0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1375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725E3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Text&#10;&#10;Description automatically generated">
            <a:extLst>
              <a:ext uri="{FF2B5EF4-FFF2-40B4-BE49-F238E27FC236}">
                <a16:creationId xmlns:a16="http://schemas.microsoft.com/office/drawing/2014/main" id="{E9A4B9BA-CB23-ECFC-6664-CD2CF762A84E}"/>
              </a:ext>
            </a:extLst>
          </p:cNvPr>
          <p:cNvPicPr>
            <a:picLocks noChangeAspect="1"/>
          </p:cNvPicPr>
          <p:nvPr/>
        </p:nvPicPr>
        <p:blipFill rotWithShape="1">
          <a:blip r:embed="rId2"/>
          <a:srcRect r="2692" b="-3"/>
          <a:stretch/>
        </p:blipFill>
        <p:spPr>
          <a:xfrm>
            <a:off x="327547" y="2454903"/>
            <a:ext cx="7058306" cy="4080254"/>
          </a:xfrm>
          <a:prstGeom prst="rect">
            <a:avLst/>
          </a:prstGeom>
        </p:spPr>
      </p:pic>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Text&#10;&#10;Description automatically generated">
            <a:extLst>
              <a:ext uri="{FF2B5EF4-FFF2-40B4-BE49-F238E27FC236}">
                <a16:creationId xmlns:a16="http://schemas.microsoft.com/office/drawing/2014/main" id="{67866A02-80BD-0B76-54F8-8D530B95BA56}"/>
              </a:ext>
            </a:extLst>
          </p:cNvPr>
          <p:cNvPicPr>
            <a:picLocks noChangeAspect="1"/>
          </p:cNvPicPr>
          <p:nvPr/>
        </p:nvPicPr>
        <p:blipFill>
          <a:blip r:embed="rId3"/>
          <a:stretch>
            <a:fillRect/>
          </a:stretch>
        </p:blipFill>
        <p:spPr>
          <a:xfrm>
            <a:off x="321732" y="321732"/>
            <a:ext cx="7058307" cy="2236398"/>
          </a:xfrm>
          <a:prstGeom prst="rect">
            <a:avLst/>
          </a:prstGeom>
        </p:spPr>
      </p:pic>
      <p:sp>
        <p:nvSpPr>
          <p:cNvPr id="11" name="TextBox 10">
            <a:extLst>
              <a:ext uri="{FF2B5EF4-FFF2-40B4-BE49-F238E27FC236}">
                <a16:creationId xmlns:a16="http://schemas.microsoft.com/office/drawing/2014/main" id="{EF1306D5-FDE5-9D40-C726-6578782C9026}"/>
              </a:ext>
            </a:extLst>
          </p:cNvPr>
          <p:cNvSpPr txBox="1"/>
          <p:nvPr/>
        </p:nvSpPr>
        <p:spPr>
          <a:xfrm>
            <a:off x="7556975" y="485022"/>
            <a:ext cx="4313293" cy="5878532"/>
          </a:xfrm>
          <a:prstGeom prst="rect">
            <a:avLst/>
          </a:prstGeom>
          <a:noFill/>
        </p:spPr>
        <p:txBody>
          <a:bodyPr wrap="square" rtlCol="0">
            <a:spAutoFit/>
          </a:bodyPr>
          <a:lstStyle/>
          <a:p>
            <a:pPr marL="457200" indent="-457200">
              <a:spcAft>
                <a:spcPts val="1200"/>
              </a:spcAft>
              <a:buFont typeface="Wingdings" pitchFamily="2" charset="2"/>
              <a:buChar char="§"/>
            </a:pPr>
            <a:r>
              <a:rPr lang="en-US" sz="2800" dirty="0">
                <a:solidFill>
                  <a:schemeClr val="tx2">
                    <a:lumMod val="20000"/>
                    <a:lumOff val="80000"/>
                  </a:schemeClr>
                </a:solidFill>
                <a:latin typeface="Arial" panose="020B0604020202020204" pitchFamily="34" charset="0"/>
                <a:cs typeface="Arial" panose="020B0604020202020204" pitchFamily="34" charset="0"/>
              </a:rPr>
              <a:t>Not a Myth, Allegory or Fable (2 Pet 1:16).</a:t>
            </a:r>
          </a:p>
          <a:p>
            <a:pPr marL="457200" indent="-457200">
              <a:spcAft>
                <a:spcPts val="1200"/>
              </a:spcAft>
              <a:buFont typeface="Wingdings" pitchFamily="2" charset="2"/>
              <a:buChar char="§"/>
            </a:pPr>
            <a:r>
              <a:rPr lang="en-US" sz="2800" dirty="0">
                <a:solidFill>
                  <a:schemeClr val="tx2">
                    <a:lumMod val="20000"/>
                    <a:lumOff val="80000"/>
                  </a:schemeClr>
                </a:solidFill>
                <a:latin typeface="Arial" panose="020B0604020202020204" pitchFamily="34" charset="0"/>
                <a:cs typeface="Arial" panose="020B0604020202020204" pitchFamily="34" charset="0"/>
              </a:rPr>
              <a:t>Not “Once upon a time,” “In a far-away Galaxy,” “In a land called Honah-Lee.”</a:t>
            </a:r>
          </a:p>
          <a:p>
            <a:pPr marL="457200" indent="-457200">
              <a:spcAft>
                <a:spcPts val="1200"/>
              </a:spcAft>
              <a:buFont typeface="Wingdings" pitchFamily="2" charset="2"/>
              <a:buChar char="§"/>
            </a:pPr>
            <a:r>
              <a:rPr lang="en-US" sz="2800" dirty="0">
                <a:solidFill>
                  <a:schemeClr val="tx2">
                    <a:lumMod val="20000"/>
                    <a:lumOff val="80000"/>
                  </a:schemeClr>
                </a:solidFill>
                <a:latin typeface="Arial" panose="020B0604020202020204" pitchFamily="34" charset="0"/>
                <a:cs typeface="Arial" panose="020B0604020202020204" pitchFamily="34" charset="0"/>
              </a:rPr>
              <a:t>Places: Jerusalem, Bethlehem, Egypt.</a:t>
            </a:r>
          </a:p>
          <a:p>
            <a:pPr marL="457200" indent="-457200">
              <a:spcAft>
                <a:spcPts val="1200"/>
              </a:spcAft>
              <a:buFont typeface="Wingdings" pitchFamily="2" charset="2"/>
              <a:buChar char="§"/>
            </a:pPr>
            <a:r>
              <a:rPr lang="en-US" sz="2800" dirty="0">
                <a:solidFill>
                  <a:schemeClr val="tx2">
                    <a:lumMod val="20000"/>
                    <a:lumOff val="80000"/>
                  </a:schemeClr>
                </a:solidFill>
                <a:latin typeface="Arial" panose="020B0604020202020204" pitchFamily="34" charset="0"/>
                <a:cs typeface="Arial" panose="020B0604020202020204" pitchFamily="34" charset="0"/>
              </a:rPr>
              <a:t>People: Herod, Pilate, Caesar Augustus.</a:t>
            </a:r>
          </a:p>
          <a:p>
            <a:pPr marL="457200" indent="-457200">
              <a:spcAft>
                <a:spcPts val="1200"/>
              </a:spcAft>
              <a:buFont typeface="Wingdings" pitchFamily="2" charset="2"/>
              <a:buChar char="§"/>
            </a:pPr>
            <a:r>
              <a:rPr lang="en-US" sz="2800" dirty="0">
                <a:solidFill>
                  <a:schemeClr val="tx2">
                    <a:lumMod val="20000"/>
                    <a:lumOff val="80000"/>
                  </a:schemeClr>
                </a:solidFill>
                <a:latin typeface="Arial" panose="020B0604020202020204" pitchFamily="34" charset="0"/>
                <a:cs typeface="Arial" panose="020B0604020202020204" pitchFamily="34" charset="0"/>
              </a:rPr>
              <a:t>Time: “…</a:t>
            </a:r>
            <a:r>
              <a:rPr lang="en-US" sz="2800" i="1" dirty="0">
                <a:solidFill>
                  <a:schemeClr val="tx2">
                    <a:lumMod val="20000"/>
                    <a:lumOff val="80000"/>
                  </a:schemeClr>
                </a:solidFill>
                <a:latin typeface="Arial" panose="020B0604020202020204" pitchFamily="34" charset="0"/>
                <a:cs typeface="Arial" panose="020B0604020202020204" pitchFamily="34" charset="0"/>
              </a:rPr>
              <a:t>days that a decree went out</a:t>
            </a:r>
            <a:r>
              <a:rPr lang="en-US" sz="2800" dirty="0">
                <a:solidFill>
                  <a:schemeClr val="tx2">
                    <a:lumMod val="20000"/>
                    <a:lumOff val="8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59408060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11">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2000" fill="hold"/>
                                        <p:tgtEl>
                                          <p:spTgt spid="11">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11">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2000" fill="hold"/>
                                        <p:tgtEl>
                                          <p:spTgt spid="11">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11">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2000" fill="hold"/>
                                        <p:tgtEl>
                                          <p:spTgt spid="11">
                                            <p:txEl>
                                              <p:pRg st="3" end="3"/>
                                            </p:txEl>
                                          </p:spTgt>
                                        </p:tgtEl>
                                        <p:attrNameLst>
                                          <p:attrName>ppt_w</p:attrName>
                                        </p:attrNameLst>
                                      </p:cBhvr>
                                      <p:tavLst>
                                        <p:tav tm="0">
                                          <p:val>
                                            <p:strVal val="#ppt_w*0.70"/>
                                          </p:val>
                                        </p:tav>
                                        <p:tav tm="100000">
                                          <p:val>
                                            <p:strVal val="#ppt_w"/>
                                          </p:val>
                                        </p:tav>
                                      </p:tavLst>
                                    </p:anim>
                                    <p:anim calcmode="lin" valueType="num">
                                      <p:cBhvr>
                                        <p:cTn id="29" dur="2000" fill="hold"/>
                                        <p:tgtEl>
                                          <p:spTgt spid="11">
                                            <p:txEl>
                                              <p:pRg st="3" end="3"/>
                                            </p:txEl>
                                          </p:spTgt>
                                        </p:tgtEl>
                                        <p:attrNameLst>
                                          <p:attrName>ppt_h</p:attrName>
                                        </p:attrNameLst>
                                      </p:cBhvr>
                                      <p:tavLst>
                                        <p:tav tm="0">
                                          <p:val>
                                            <p:strVal val="#ppt_h"/>
                                          </p:val>
                                        </p:tav>
                                        <p:tav tm="100000">
                                          <p:val>
                                            <p:strVal val="#ppt_h"/>
                                          </p:val>
                                        </p:tav>
                                      </p:tavLst>
                                    </p:anim>
                                    <p:animEffect transition="in" filter="fade">
                                      <p:cBhvr>
                                        <p:cTn id="30" dur="2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2000" fill="hold"/>
                                        <p:tgtEl>
                                          <p:spTgt spid="11">
                                            <p:txEl>
                                              <p:pRg st="4" end="4"/>
                                            </p:txEl>
                                          </p:spTgt>
                                        </p:tgtEl>
                                        <p:attrNameLst>
                                          <p:attrName>ppt_w</p:attrName>
                                        </p:attrNameLst>
                                      </p:cBhvr>
                                      <p:tavLst>
                                        <p:tav tm="0">
                                          <p:val>
                                            <p:strVal val="#ppt_w*0.70"/>
                                          </p:val>
                                        </p:tav>
                                        <p:tav tm="100000">
                                          <p:val>
                                            <p:strVal val="#ppt_w"/>
                                          </p:val>
                                        </p:tav>
                                      </p:tavLst>
                                    </p:anim>
                                    <p:anim calcmode="lin" valueType="num">
                                      <p:cBhvr>
                                        <p:cTn id="36" dur="2000" fill="hold"/>
                                        <p:tgtEl>
                                          <p:spTgt spid="11">
                                            <p:txEl>
                                              <p:pRg st="4" end="4"/>
                                            </p:txEl>
                                          </p:spTgt>
                                        </p:tgtEl>
                                        <p:attrNameLst>
                                          <p:attrName>ppt_h</p:attrName>
                                        </p:attrNameLst>
                                      </p:cBhvr>
                                      <p:tavLst>
                                        <p:tav tm="0">
                                          <p:val>
                                            <p:strVal val="#ppt_h"/>
                                          </p:val>
                                        </p:tav>
                                        <p:tav tm="100000">
                                          <p:val>
                                            <p:strVal val="#ppt_h"/>
                                          </p:val>
                                        </p:tav>
                                      </p:tavLst>
                                    </p:anim>
                                    <p:animEffect transition="in" filter="fade">
                                      <p:cBhvr>
                                        <p:cTn id="37" dur="2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725E3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9">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8A4D3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Rectangle 2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descr="An open book with glasses on top&#10;&#10;Description automatically generated with low confidence">
            <a:extLst>
              <a:ext uri="{FF2B5EF4-FFF2-40B4-BE49-F238E27FC236}">
                <a16:creationId xmlns:a16="http://schemas.microsoft.com/office/drawing/2014/main" id="{12311315-AEFA-08FF-7866-48D1A471B026}"/>
              </a:ext>
            </a:extLst>
          </p:cNvPr>
          <p:cNvPicPr>
            <a:picLocks noGrp="1" noChangeAspect="1"/>
          </p:cNvPicPr>
          <p:nvPr>
            <p:ph idx="1"/>
          </p:nvPr>
        </p:nvPicPr>
        <p:blipFill>
          <a:blip r:embed="rId2"/>
          <a:stretch>
            <a:fillRect/>
          </a:stretch>
        </p:blipFill>
        <p:spPr>
          <a:xfrm>
            <a:off x="1340531" y="2798763"/>
            <a:ext cx="4929414" cy="3282950"/>
          </a:xfrm>
        </p:spPr>
      </p:pic>
      <p:pic>
        <p:nvPicPr>
          <p:cNvPr id="9" name="Content Placeholder 8" descr="Text&#10;&#10;Description automatically generated">
            <a:extLst>
              <a:ext uri="{FF2B5EF4-FFF2-40B4-BE49-F238E27FC236}">
                <a16:creationId xmlns:a16="http://schemas.microsoft.com/office/drawing/2014/main" id="{7ADD5917-440F-909F-4632-D7851E7A47AD}"/>
              </a:ext>
            </a:extLst>
          </p:cNvPr>
          <p:cNvPicPr>
            <a:picLocks noChangeAspect="1"/>
          </p:cNvPicPr>
          <p:nvPr/>
        </p:nvPicPr>
        <p:blipFill rotWithShape="1">
          <a:blip r:embed="rId3"/>
          <a:srcRect l="3864" r="32165" b="1"/>
          <a:stretch/>
        </p:blipFill>
        <p:spPr>
          <a:xfrm>
            <a:off x="7277100" y="2480954"/>
            <a:ext cx="4455979" cy="3918123"/>
          </a:xfrm>
          <a:prstGeom prst="rect">
            <a:avLst/>
          </a:prstGeom>
        </p:spPr>
      </p:pic>
      <p:pic>
        <p:nvPicPr>
          <p:cNvPr id="10" name="Picture 9" descr="Text&#10;&#10;Description automatically generated">
            <a:extLst>
              <a:ext uri="{FF2B5EF4-FFF2-40B4-BE49-F238E27FC236}">
                <a16:creationId xmlns:a16="http://schemas.microsoft.com/office/drawing/2014/main" id="{3C7F3824-4231-C9DE-0062-B82C84FF9C06}"/>
              </a:ext>
            </a:extLst>
          </p:cNvPr>
          <p:cNvPicPr>
            <a:picLocks noChangeAspect="1"/>
          </p:cNvPicPr>
          <p:nvPr/>
        </p:nvPicPr>
        <p:blipFill>
          <a:blip r:embed="rId4"/>
          <a:stretch>
            <a:fillRect/>
          </a:stretch>
        </p:blipFill>
        <p:spPr>
          <a:xfrm>
            <a:off x="321732" y="321732"/>
            <a:ext cx="7058307" cy="2236398"/>
          </a:xfrm>
          <a:prstGeom prst="rect">
            <a:avLst/>
          </a:prstGeom>
        </p:spPr>
      </p:pic>
      <p:sp>
        <p:nvSpPr>
          <p:cNvPr id="14" name="TextBox 13">
            <a:extLst>
              <a:ext uri="{FF2B5EF4-FFF2-40B4-BE49-F238E27FC236}">
                <a16:creationId xmlns:a16="http://schemas.microsoft.com/office/drawing/2014/main" id="{2316ED4B-4C55-38B3-50C0-B53569EC04CF}"/>
              </a:ext>
            </a:extLst>
          </p:cNvPr>
          <p:cNvSpPr txBox="1"/>
          <p:nvPr/>
        </p:nvSpPr>
        <p:spPr>
          <a:xfrm>
            <a:off x="7281349" y="790546"/>
            <a:ext cx="2149361" cy="1077218"/>
          </a:xfrm>
          <a:prstGeom prst="rect">
            <a:avLst/>
          </a:prstGeom>
          <a:noFill/>
        </p:spPr>
        <p:txBody>
          <a:bodyPr wrap="square" rtlCol="0">
            <a:spAutoFit/>
          </a:bodyPr>
          <a:lstStyle/>
          <a:p>
            <a:pPr algn="ctr"/>
            <a:r>
              <a:rPr lang="en-US" sz="3200" b="1" dirty="0"/>
              <a:t>An apostle of Jesus</a:t>
            </a:r>
          </a:p>
        </p:txBody>
      </p:sp>
      <p:sp>
        <p:nvSpPr>
          <p:cNvPr id="15" name="TextBox 14">
            <a:extLst>
              <a:ext uri="{FF2B5EF4-FFF2-40B4-BE49-F238E27FC236}">
                <a16:creationId xmlns:a16="http://schemas.microsoft.com/office/drawing/2014/main" id="{FDC2026E-B219-E06A-75A8-9715D3B358BC}"/>
              </a:ext>
            </a:extLst>
          </p:cNvPr>
          <p:cNvSpPr txBox="1"/>
          <p:nvPr/>
        </p:nvSpPr>
        <p:spPr>
          <a:xfrm>
            <a:off x="9537747" y="558532"/>
            <a:ext cx="2149361" cy="1569660"/>
          </a:xfrm>
          <a:prstGeom prst="rect">
            <a:avLst/>
          </a:prstGeom>
          <a:noFill/>
        </p:spPr>
        <p:txBody>
          <a:bodyPr wrap="square" rtlCol="0">
            <a:spAutoFit/>
          </a:bodyPr>
          <a:lstStyle/>
          <a:p>
            <a:pPr algn="ctr"/>
            <a:r>
              <a:rPr lang="en-US" sz="3200" b="1" dirty="0">
                <a:solidFill>
                  <a:schemeClr val="bg1"/>
                </a:solidFill>
              </a:rPr>
              <a:t>Begins with genealogy (Abraham)</a:t>
            </a:r>
          </a:p>
        </p:txBody>
      </p:sp>
    </p:spTree>
    <p:extLst>
      <p:ext uri="{BB962C8B-B14F-4D97-AF65-F5344CB8AC3E}">
        <p14:creationId xmlns:p14="http://schemas.microsoft.com/office/powerpoint/2010/main" val="18243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725E3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9">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8A4D3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Rectangle 2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a:extLst>
              <a:ext uri="{FF2B5EF4-FFF2-40B4-BE49-F238E27FC236}">
                <a16:creationId xmlns:a16="http://schemas.microsoft.com/office/drawing/2014/main" id="{12311315-AEFA-08FF-7866-48D1A471B026}"/>
              </a:ext>
            </a:extLst>
          </p:cNvPr>
          <p:cNvPicPr>
            <a:picLocks noGrp="1" noChangeAspect="1"/>
          </p:cNvPicPr>
          <p:nvPr>
            <p:ph idx="1"/>
          </p:nvPr>
        </p:nvPicPr>
        <p:blipFill>
          <a:blip r:embed="rId2"/>
          <a:srcRect/>
          <a:stretch/>
        </p:blipFill>
        <p:spPr>
          <a:xfrm>
            <a:off x="1343025" y="2798763"/>
            <a:ext cx="4924425" cy="3282950"/>
          </a:xfrm>
        </p:spPr>
      </p:pic>
      <p:pic>
        <p:nvPicPr>
          <p:cNvPr id="9" name="Content Placeholder 8" descr="Text&#10;&#10;Description automatically generated">
            <a:extLst>
              <a:ext uri="{FF2B5EF4-FFF2-40B4-BE49-F238E27FC236}">
                <a16:creationId xmlns:a16="http://schemas.microsoft.com/office/drawing/2014/main" id="{7ADD5917-440F-909F-4632-D7851E7A47AD}"/>
              </a:ext>
            </a:extLst>
          </p:cNvPr>
          <p:cNvPicPr>
            <a:picLocks noChangeAspect="1"/>
          </p:cNvPicPr>
          <p:nvPr/>
        </p:nvPicPr>
        <p:blipFill rotWithShape="1">
          <a:blip r:embed="rId3"/>
          <a:srcRect l="3864" r="32165" b="1"/>
          <a:stretch/>
        </p:blipFill>
        <p:spPr>
          <a:xfrm>
            <a:off x="7277100" y="2480954"/>
            <a:ext cx="4455979" cy="3918123"/>
          </a:xfrm>
          <a:prstGeom prst="rect">
            <a:avLst/>
          </a:prstGeom>
        </p:spPr>
      </p:pic>
      <p:pic>
        <p:nvPicPr>
          <p:cNvPr id="10" name="Picture 9" descr="Text&#10;&#10;Description automatically generated">
            <a:extLst>
              <a:ext uri="{FF2B5EF4-FFF2-40B4-BE49-F238E27FC236}">
                <a16:creationId xmlns:a16="http://schemas.microsoft.com/office/drawing/2014/main" id="{3C7F3824-4231-C9DE-0062-B82C84FF9C06}"/>
              </a:ext>
            </a:extLst>
          </p:cNvPr>
          <p:cNvPicPr>
            <a:picLocks noChangeAspect="1"/>
          </p:cNvPicPr>
          <p:nvPr/>
        </p:nvPicPr>
        <p:blipFill>
          <a:blip r:embed="rId4"/>
          <a:stretch>
            <a:fillRect/>
          </a:stretch>
        </p:blipFill>
        <p:spPr>
          <a:xfrm>
            <a:off x="321732" y="321732"/>
            <a:ext cx="7058307" cy="2236398"/>
          </a:xfrm>
          <a:prstGeom prst="rect">
            <a:avLst/>
          </a:prstGeom>
        </p:spPr>
      </p:pic>
      <p:sp>
        <p:nvSpPr>
          <p:cNvPr id="14" name="TextBox 13">
            <a:extLst>
              <a:ext uri="{FF2B5EF4-FFF2-40B4-BE49-F238E27FC236}">
                <a16:creationId xmlns:a16="http://schemas.microsoft.com/office/drawing/2014/main" id="{2316ED4B-4C55-38B3-50C0-B53569EC04CF}"/>
              </a:ext>
            </a:extLst>
          </p:cNvPr>
          <p:cNvSpPr txBox="1"/>
          <p:nvPr/>
        </p:nvSpPr>
        <p:spPr>
          <a:xfrm>
            <a:off x="7281349" y="659914"/>
            <a:ext cx="2149361" cy="1569660"/>
          </a:xfrm>
          <a:prstGeom prst="rect">
            <a:avLst/>
          </a:prstGeom>
          <a:noFill/>
        </p:spPr>
        <p:txBody>
          <a:bodyPr wrap="square" rtlCol="0">
            <a:spAutoFit/>
          </a:bodyPr>
          <a:lstStyle/>
          <a:p>
            <a:pPr algn="ctr"/>
            <a:r>
              <a:rPr lang="en-US" sz="3200" b="1" dirty="0"/>
              <a:t>Perhaps the oldest account</a:t>
            </a:r>
          </a:p>
        </p:txBody>
      </p:sp>
      <p:sp>
        <p:nvSpPr>
          <p:cNvPr id="15" name="TextBox 14">
            <a:extLst>
              <a:ext uri="{FF2B5EF4-FFF2-40B4-BE49-F238E27FC236}">
                <a16:creationId xmlns:a16="http://schemas.microsoft.com/office/drawing/2014/main" id="{FDC2026E-B219-E06A-75A8-9715D3B358BC}"/>
              </a:ext>
            </a:extLst>
          </p:cNvPr>
          <p:cNvSpPr txBox="1"/>
          <p:nvPr/>
        </p:nvSpPr>
        <p:spPr>
          <a:xfrm>
            <a:off x="9537747" y="558532"/>
            <a:ext cx="2149361" cy="1569660"/>
          </a:xfrm>
          <a:prstGeom prst="rect">
            <a:avLst/>
          </a:prstGeom>
          <a:noFill/>
        </p:spPr>
        <p:txBody>
          <a:bodyPr wrap="square" rtlCol="0">
            <a:spAutoFit/>
          </a:bodyPr>
          <a:lstStyle/>
          <a:p>
            <a:pPr algn="ctr"/>
            <a:r>
              <a:rPr lang="en-US" sz="3200" b="1" dirty="0">
                <a:solidFill>
                  <a:schemeClr val="bg1"/>
                </a:solidFill>
              </a:rPr>
              <a:t>Begins with ministry of John</a:t>
            </a:r>
          </a:p>
        </p:txBody>
      </p:sp>
    </p:spTree>
    <p:extLst>
      <p:ext uri="{BB962C8B-B14F-4D97-AF65-F5344CB8AC3E}">
        <p14:creationId xmlns:p14="http://schemas.microsoft.com/office/powerpoint/2010/main" val="3252268263"/>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725E3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9">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8A4D3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Rectangle 2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a:extLst>
              <a:ext uri="{FF2B5EF4-FFF2-40B4-BE49-F238E27FC236}">
                <a16:creationId xmlns:a16="http://schemas.microsoft.com/office/drawing/2014/main" id="{12311315-AEFA-08FF-7866-48D1A471B026}"/>
              </a:ext>
            </a:extLst>
          </p:cNvPr>
          <p:cNvPicPr>
            <a:picLocks noGrp="1" noChangeAspect="1"/>
          </p:cNvPicPr>
          <p:nvPr>
            <p:ph idx="1"/>
          </p:nvPr>
        </p:nvPicPr>
        <p:blipFill>
          <a:blip r:embed="rId2"/>
          <a:srcRect/>
          <a:stretch/>
        </p:blipFill>
        <p:spPr>
          <a:xfrm>
            <a:off x="1343025" y="3055243"/>
            <a:ext cx="4924425" cy="2769989"/>
          </a:xfrm>
        </p:spPr>
      </p:pic>
      <p:pic>
        <p:nvPicPr>
          <p:cNvPr id="9" name="Content Placeholder 8" descr="Text&#10;&#10;Description automatically generated">
            <a:extLst>
              <a:ext uri="{FF2B5EF4-FFF2-40B4-BE49-F238E27FC236}">
                <a16:creationId xmlns:a16="http://schemas.microsoft.com/office/drawing/2014/main" id="{7ADD5917-440F-909F-4632-D7851E7A47AD}"/>
              </a:ext>
            </a:extLst>
          </p:cNvPr>
          <p:cNvPicPr>
            <a:picLocks noChangeAspect="1"/>
          </p:cNvPicPr>
          <p:nvPr/>
        </p:nvPicPr>
        <p:blipFill rotWithShape="1">
          <a:blip r:embed="rId3"/>
          <a:srcRect l="3864" r="32165" b="1"/>
          <a:stretch/>
        </p:blipFill>
        <p:spPr>
          <a:xfrm>
            <a:off x="7277100" y="2480954"/>
            <a:ext cx="4455979" cy="3918123"/>
          </a:xfrm>
          <a:prstGeom prst="rect">
            <a:avLst/>
          </a:prstGeom>
        </p:spPr>
      </p:pic>
      <p:pic>
        <p:nvPicPr>
          <p:cNvPr id="10" name="Picture 9" descr="Text&#10;&#10;Description automatically generated">
            <a:extLst>
              <a:ext uri="{FF2B5EF4-FFF2-40B4-BE49-F238E27FC236}">
                <a16:creationId xmlns:a16="http://schemas.microsoft.com/office/drawing/2014/main" id="{3C7F3824-4231-C9DE-0062-B82C84FF9C06}"/>
              </a:ext>
            </a:extLst>
          </p:cNvPr>
          <p:cNvPicPr>
            <a:picLocks noChangeAspect="1"/>
          </p:cNvPicPr>
          <p:nvPr/>
        </p:nvPicPr>
        <p:blipFill>
          <a:blip r:embed="rId4"/>
          <a:stretch>
            <a:fillRect/>
          </a:stretch>
        </p:blipFill>
        <p:spPr>
          <a:xfrm>
            <a:off x="321732" y="321732"/>
            <a:ext cx="7058307" cy="2236398"/>
          </a:xfrm>
          <a:prstGeom prst="rect">
            <a:avLst/>
          </a:prstGeom>
        </p:spPr>
      </p:pic>
      <p:sp>
        <p:nvSpPr>
          <p:cNvPr id="14" name="TextBox 13">
            <a:extLst>
              <a:ext uri="{FF2B5EF4-FFF2-40B4-BE49-F238E27FC236}">
                <a16:creationId xmlns:a16="http://schemas.microsoft.com/office/drawing/2014/main" id="{2316ED4B-4C55-38B3-50C0-B53569EC04CF}"/>
              </a:ext>
            </a:extLst>
          </p:cNvPr>
          <p:cNvSpPr txBox="1"/>
          <p:nvPr/>
        </p:nvSpPr>
        <p:spPr>
          <a:xfrm>
            <a:off x="7281349" y="659914"/>
            <a:ext cx="2149361" cy="1569660"/>
          </a:xfrm>
          <a:prstGeom prst="rect">
            <a:avLst/>
          </a:prstGeom>
          <a:noFill/>
        </p:spPr>
        <p:txBody>
          <a:bodyPr wrap="square" rtlCol="0">
            <a:spAutoFit/>
          </a:bodyPr>
          <a:lstStyle/>
          <a:p>
            <a:pPr algn="ctr"/>
            <a:r>
              <a:rPr lang="en-US" sz="3200" b="1" dirty="0"/>
              <a:t>Researched an orderly account</a:t>
            </a:r>
          </a:p>
        </p:txBody>
      </p:sp>
      <p:sp>
        <p:nvSpPr>
          <p:cNvPr id="15" name="TextBox 14">
            <a:extLst>
              <a:ext uri="{FF2B5EF4-FFF2-40B4-BE49-F238E27FC236}">
                <a16:creationId xmlns:a16="http://schemas.microsoft.com/office/drawing/2014/main" id="{FDC2026E-B219-E06A-75A8-9715D3B358BC}"/>
              </a:ext>
            </a:extLst>
          </p:cNvPr>
          <p:cNvSpPr txBox="1"/>
          <p:nvPr/>
        </p:nvSpPr>
        <p:spPr>
          <a:xfrm>
            <a:off x="9537747" y="558532"/>
            <a:ext cx="2149361" cy="1569660"/>
          </a:xfrm>
          <a:prstGeom prst="rect">
            <a:avLst/>
          </a:prstGeom>
          <a:noFill/>
        </p:spPr>
        <p:txBody>
          <a:bodyPr wrap="square" rtlCol="0">
            <a:spAutoFit/>
          </a:bodyPr>
          <a:lstStyle/>
          <a:p>
            <a:pPr algn="ctr"/>
            <a:r>
              <a:rPr lang="en-US" sz="3200" b="1" dirty="0">
                <a:solidFill>
                  <a:schemeClr val="bg1"/>
                </a:solidFill>
              </a:rPr>
              <a:t>Begins with genealogy (Adam)</a:t>
            </a:r>
          </a:p>
        </p:txBody>
      </p:sp>
    </p:spTree>
    <p:extLst>
      <p:ext uri="{BB962C8B-B14F-4D97-AF65-F5344CB8AC3E}">
        <p14:creationId xmlns:p14="http://schemas.microsoft.com/office/powerpoint/2010/main" val="2433074574"/>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B155A889-A6F7-83C0-4936-CC585C6F5E95}"/>
              </a:ext>
            </a:extLst>
          </p:cNvPr>
          <p:cNvPicPr>
            <a:picLocks noChangeAspect="1"/>
          </p:cNvPicPr>
          <p:nvPr/>
        </p:nvPicPr>
        <p:blipFill>
          <a:blip r:embed="rId2"/>
          <a:stretch>
            <a:fillRect/>
          </a:stretch>
        </p:blipFill>
        <p:spPr>
          <a:xfrm>
            <a:off x="990600" y="1321216"/>
            <a:ext cx="10134600" cy="4155186"/>
          </a:xfrm>
          <a:prstGeom prst="rect">
            <a:avLst/>
          </a:prstGeom>
        </p:spPr>
      </p:pic>
    </p:spTree>
    <p:extLst>
      <p:ext uri="{BB962C8B-B14F-4D97-AF65-F5344CB8AC3E}">
        <p14:creationId xmlns:p14="http://schemas.microsoft.com/office/powerpoint/2010/main" val="33676982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D92CAC6-272C-0BD5-886F-E5A149CAB37E}"/>
              </a:ext>
            </a:extLst>
          </p:cNvPr>
          <p:cNvPicPr>
            <a:picLocks noChangeAspect="1"/>
          </p:cNvPicPr>
          <p:nvPr/>
        </p:nvPicPr>
        <p:blipFill rotWithShape="1">
          <a:blip r:embed="rId2"/>
          <a:srcRect t="4520" r="-1" b="4594"/>
          <a:stretch/>
        </p:blipFill>
        <p:spPr>
          <a:xfrm>
            <a:off x="320040" y="320040"/>
            <a:ext cx="11548872" cy="4303462"/>
          </a:xfrm>
          <a:prstGeom prst="rect">
            <a:avLst/>
          </a:prstGeom>
        </p:spPr>
      </p:pic>
      <p:sp>
        <p:nvSpPr>
          <p:cNvPr id="14" name="Rectangle 13">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C7C9C40-CCF5-DD2A-0A4D-B057D2494171}"/>
              </a:ext>
            </a:extLst>
          </p:cNvPr>
          <p:cNvSpPr txBox="1"/>
          <p:nvPr/>
        </p:nvSpPr>
        <p:spPr>
          <a:xfrm>
            <a:off x="320040" y="4751832"/>
            <a:ext cx="3739896" cy="1815882"/>
          </a:xfrm>
          <a:prstGeom prst="rect">
            <a:avLst/>
          </a:prstGeom>
          <a:noFill/>
        </p:spPr>
        <p:txBody>
          <a:bodyPr wrap="square" rtlCol="0">
            <a:spAutoFit/>
          </a:bodyPr>
          <a:lstStyle/>
          <a:p>
            <a:pPr algn="ctr"/>
            <a:r>
              <a:rPr lang="en-US" sz="2800" b="1" dirty="0">
                <a:solidFill>
                  <a:sysClr val="windowText" lastClr="000000"/>
                </a:solidFill>
              </a:rPr>
              <a:t>Unlike Matthew, Mark and Luke John’s gospel is not biographical—it is theological.</a:t>
            </a:r>
          </a:p>
        </p:txBody>
      </p:sp>
      <p:sp>
        <p:nvSpPr>
          <p:cNvPr id="7" name="TextBox 6">
            <a:extLst>
              <a:ext uri="{FF2B5EF4-FFF2-40B4-BE49-F238E27FC236}">
                <a16:creationId xmlns:a16="http://schemas.microsoft.com/office/drawing/2014/main" id="{0DAB3920-5D0E-0B88-81FA-07375A230525}"/>
              </a:ext>
            </a:extLst>
          </p:cNvPr>
          <p:cNvSpPr txBox="1"/>
          <p:nvPr/>
        </p:nvSpPr>
        <p:spPr>
          <a:xfrm>
            <a:off x="4175767" y="4812792"/>
            <a:ext cx="7680953" cy="1692771"/>
          </a:xfrm>
          <a:prstGeom prst="rect">
            <a:avLst/>
          </a:prstGeom>
          <a:noFill/>
        </p:spPr>
        <p:txBody>
          <a:bodyPr wrap="square" rtlCol="0">
            <a:spAutoFit/>
          </a:bodyPr>
          <a:lstStyle/>
          <a:p>
            <a:r>
              <a:rPr lang="en-US" sz="2600" dirty="0">
                <a:solidFill>
                  <a:sysClr val="windowText" lastClr="000000"/>
                </a:solidFill>
              </a:rPr>
              <a:t>In the beginning was the Word, and the Word was with God, and the Word was God. He was in the beginning with God. All things were made through Him, and without Him nothing was made that was made. (1:1-3) </a:t>
            </a:r>
          </a:p>
        </p:txBody>
      </p:sp>
    </p:spTree>
    <p:extLst>
      <p:ext uri="{BB962C8B-B14F-4D97-AF65-F5344CB8AC3E}">
        <p14:creationId xmlns:p14="http://schemas.microsoft.com/office/powerpoint/2010/main" val="21996426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0.7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2000" fill="hold"/>
                                        <p:tgtEl>
                                          <p:spTgt spid="7"/>
                                        </p:tgtEl>
                                        <p:attrNameLst>
                                          <p:attrName>ppt_w</p:attrName>
                                        </p:attrNameLst>
                                      </p:cBhvr>
                                      <p:tavLst>
                                        <p:tav tm="0">
                                          <p:val>
                                            <p:strVal val="#ppt_w*0.70"/>
                                          </p:val>
                                        </p:tav>
                                        <p:tav tm="100000">
                                          <p:val>
                                            <p:strVal val="#ppt_w"/>
                                          </p:val>
                                        </p:tav>
                                      </p:tavLst>
                                    </p:anim>
                                    <p:anim calcmode="lin" valueType="num">
                                      <p:cBhvr>
                                        <p:cTn id="15" dur="2000" fill="hold"/>
                                        <p:tgtEl>
                                          <p:spTgt spid="7"/>
                                        </p:tgtEl>
                                        <p:attrNameLst>
                                          <p:attrName>ppt_h</p:attrName>
                                        </p:attrNameLst>
                                      </p:cBhvr>
                                      <p:tavLst>
                                        <p:tav tm="0">
                                          <p:val>
                                            <p:strVal val="#ppt_h"/>
                                          </p:val>
                                        </p:tav>
                                        <p:tav tm="100000">
                                          <p:val>
                                            <p:strVal val="#ppt_h"/>
                                          </p:val>
                                        </p:tav>
                                      </p:tavLst>
                                    </p:anim>
                                    <p:animEffect transition="in" filter="fade">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1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age of a book&#10;&#10;Description automatically generated with low confidence">
            <a:extLst>
              <a:ext uri="{FF2B5EF4-FFF2-40B4-BE49-F238E27FC236}">
                <a16:creationId xmlns:a16="http://schemas.microsoft.com/office/drawing/2014/main" id="{10E46089-DCCD-12DD-D1E1-DFD246CAE2C8}"/>
              </a:ext>
            </a:extLst>
          </p:cNvPr>
          <p:cNvPicPr>
            <a:picLocks noChangeAspect="1"/>
          </p:cNvPicPr>
          <p:nvPr/>
        </p:nvPicPr>
        <p:blipFill>
          <a:blip r:embed="rId2"/>
          <a:stretch>
            <a:fillRect/>
          </a:stretch>
        </p:blipFill>
        <p:spPr>
          <a:xfrm>
            <a:off x="643467" y="657606"/>
            <a:ext cx="10905066" cy="4171187"/>
          </a:xfrm>
          <a:prstGeom prst="rect">
            <a:avLst/>
          </a:prstGeom>
        </p:spPr>
      </p:pic>
      <p:sp>
        <p:nvSpPr>
          <p:cNvPr id="16" name="Right Arrow 15">
            <a:extLst>
              <a:ext uri="{FF2B5EF4-FFF2-40B4-BE49-F238E27FC236}">
                <a16:creationId xmlns:a16="http://schemas.microsoft.com/office/drawing/2014/main" id="{88CA97DC-F079-307A-8EB7-52E1E3030547}"/>
              </a:ext>
            </a:extLst>
          </p:cNvPr>
          <p:cNvSpPr/>
          <p:nvPr/>
        </p:nvSpPr>
        <p:spPr>
          <a:xfrm>
            <a:off x="643467" y="4767833"/>
            <a:ext cx="11071521" cy="916687"/>
          </a:xfrm>
          <a:prstGeom prst="rightArrow">
            <a:avLst/>
          </a:prstGeom>
          <a:solidFill>
            <a:srgbClr val="595959"/>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Genesis (Moses) Answers “What happened at the Beginning?” CREATION</a:t>
            </a:r>
          </a:p>
        </p:txBody>
      </p:sp>
      <p:sp>
        <p:nvSpPr>
          <p:cNvPr id="17" name="Left Arrow 16">
            <a:extLst>
              <a:ext uri="{FF2B5EF4-FFF2-40B4-BE49-F238E27FC236}">
                <a16:creationId xmlns:a16="http://schemas.microsoft.com/office/drawing/2014/main" id="{E39866BF-A313-7F62-26BC-6436415A52F8}"/>
              </a:ext>
            </a:extLst>
          </p:cNvPr>
          <p:cNvSpPr/>
          <p:nvPr/>
        </p:nvSpPr>
        <p:spPr>
          <a:xfrm>
            <a:off x="477011" y="5516879"/>
            <a:ext cx="11071521" cy="861061"/>
          </a:xfrm>
          <a:prstGeom prst="leftArrow">
            <a:avLst/>
          </a:prstGeom>
          <a:solidFill>
            <a:srgbClr val="595959"/>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Gospel of John Answers “Who was at the Beginning?” JESUS</a:t>
            </a:r>
          </a:p>
        </p:txBody>
      </p:sp>
    </p:spTree>
    <p:extLst>
      <p:ext uri="{BB962C8B-B14F-4D97-AF65-F5344CB8AC3E}">
        <p14:creationId xmlns:p14="http://schemas.microsoft.com/office/powerpoint/2010/main" val="68268580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age of a book&#10;&#10;Description automatically generated with low confidence">
            <a:extLst>
              <a:ext uri="{FF2B5EF4-FFF2-40B4-BE49-F238E27FC236}">
                <a16:creationId xmlns:a16="http://schemas.microsoft.com/office/drawing/2014/main" id="{F9869378-057C-8520-1099-D3BB7B1F799E}"/>
              </a:ext>
            </a:extLst>
          </p:cNvPr>
          <p:cNvPicPr>
            <a:picLocks noChangeAspect="1"/>
          </p:cNvPicPr>
          <p:nvPr/>
        </p:nvPicPr>
        <p:blipFill rotWithShape="1">
          <a:blip r:embed="rId2"/>
          <a:srcRect l="50978" b="24262"/>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426720"/>
            <a:ext cx="4313293" cy="6032421"/>
          </a:xfrm>
          <a:prstGeom prst="rect">
            <a:avLst/>
          </a:prstGeom>
          <a:noFill/>
        </p:spPr>
        <p:txBody>
          <a:bodyPr wrap="square" rtlCol="0">
            <a:spAutoFit/>
          </a:bodyPr>
          <a:lstStyle/>
          <a:p>
            <a:pPr>
              <a:spcAft>
                <a:spcPts val="1200"/>
              </a:spcAft>
            </a:pPr>
            <a:r>
              <a:rPr lang="en-US" sz="2800" u="sng" dirty="0">
                <a:solidFill>
                  <a:srgbClr val="FFF2CC"/>
                </a:solidFill>
              </a:rPr>
              <a:t>In the Beginning</a:t>
            </a:r>
            <a:r>
              <a:rPr lang="en-US" sz="2800" dirty="0">
                <a:solidFill>
                  <a:srgbClr val="FFF2CC"/>
                </a:solidFill>
              </a:rPr>
              <a:t> (</a:t>
            </a:r>
            <a:r>
              <a:rPr lang="en-US" sz="2800" i="1" dirty="0">
                <a:solidFill>
                  <a:srgbClr val="FFF2CC"/>
                </a:solidFill>
              </a:rPr>
              <a:t>arché</a:t>
            </a:r>
            <a:r>
              <a:rPr lang="en-US" sz="2800" dirty="0">
                <a:solidFill>
                  <a:srgbClr val="FFF2CC"/>
                </a:solidFill>
              </a:rPr>
              <a:t>)</a:t>
            </a:r>
          </a:p>
          <a:p>
            <a:pPr marL="457200" indent="-457200">
              <a:spcAft>
                <a:spcPts val="1200"/>
              </a:spcAft>
              <a:buFont typeface="Arial" panose="020B0604020202020204" pitchFamily="34" charset="0"/>
              <a:buChar char="•"/>
            </a:pPr>
            <a:r>
              <a:rPr lang="en-US" sz="2800" dirty="0">
                <a:solidFill>
                  <a:srgbClr val="FFF2CC"/>
                </a:solidFill>
              </a:rPr>
              <a:t>Beginning of creation</a:t>
            </a:r>
          </a:p>
          <a:p>
            <a:pPr marL="457200" indent="-457200">
              <a:spcAft>
                <a:spcPts val="1200"/>
              </a:spcAft>
              <a:buFont typeface="Arial" panose="020B0604020202020204" pitchFamily="34" charset="0"/>
              <a:buChar char="•"/>
            </a:pPr>
            <a:r>
              <a:rPr lang="en-US" sz="2800" dirty="0">
                <a:solidFill>
                  <a:srgbClr val="FFF2CC"/>
                </a:solidFill>
              </a:rPr>
              <a:t>Matthew 19:4, 8; 24:21</a:t>
            </a:r>
          </a:p>
          <a:p>
            <a:pPr marL="457200" indent="-457200">
              <a:spcAft>
                <a:spcPts val="1200"/>
              </a:spcAft>
              <a:buFont typeface="Arial" panose="020B0604020202020204" pitchFamily="34" charset="0"/>
              <a:buChar char="•"/>
            </a:pPr>
            <a:endParaRPr lang="en-US" sz="2800" dirty="0">
              <a:solidFill>
                <a:srgbClr val="FFF2CC"/>
              </a:solidFill>
            </a:endParaRPr>
          </a:p>
          <a:p>
            <a:pPr>
              <a:spcAft>
                <a:spcPts val="1200"/>
              </a:spcAft>
            </a:pPr>
            <a:r>
              <a:rPr lang="en-US" sz="2800" u="sng" dirty="0">
                <a:solidFill>
                  <a:srgbClr val="FFF2CC"/>
                </a:solidFill>
              </a:rPr>
              <a:t>Was</a:t>
            </a:r>
            <a:r>
              <a:rPr lang="en-US" sz="2800" dirty="0">
                <a:solidFill>
                  <a:srgbClr val="FFF2CC"/>
                </a:solidFill>
              </a:rPr>
              <a:t> (</a:t>
            </a:r>
            <a:r>
              <a:rPr lang="en-US" sz="2800" i="1" dirty="0">
                <a:solidFill>
                  <a:srgbClr val="FFF2CC"/>
                </a:solidFill>
              </a:rPr>
              <a:t>eimi</a:t>
            </a:r>
            <a:r>
              <a:rPr lang="en-US" sz="2800" dirty="0">
                <a:solidFill>
                  <a:srgbClr val="FFF2CC"/>
                </a:solidFill>
              </a:rPr>
              <a:t>) Greek verb which expresses being, [i.e., "to be”] (existence, i.e., without explicit limits). </a:t>
            </a:r>
          </a:p>
          <a:p>
            <a:pPr marL="457200" indent="-457200">
              <a:spcAft>
                <a:spcPts val="1200"/>
              </a:spcAft>
              <a:buFont typeface="Arial" panose="020B0604020202020204" pitchFamily="34" charset="0"/>
              <a:buChar char="•"/>
            </a:pPr>
            <a:r>
              <a:rPr lang="en-US" sz="2800" dirty="0">
                <a:solidFill>
                  <a:srgbClr val="FFF2CC"/>
                </a:solidFill>
              </a:rPr>
              <a:t>This emphasizes the eternal pre-existence of Jesus—John 8:58; John 1:30.</a:t>
            </a:r>
          </a:p>
        </p:txBody>
      </p:sp>
    </p:spTree>
    <p:extLst>
      <p:ext uri="{BB962C8B-B14F-4D97-AF65-F5344CB8AC3E}">
        <p14:creationId xmlns:p14="http://schemas.microsoft.com/office/powerpoint/2010/main" val="1531850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2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0" end="0"/>
                                            </p:txEl>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p:cTn id="13"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 calcmode="lin" valueType="num">
                                      <p:cBhvr>
                                        <p:cTn id="20"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1"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2" dur="2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p:cTn id="27" dur="2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8" dur="2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9" dur="2000"/>
                                        <p:tgtEl>
                                          <p:spTgt spid="6">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 calcmode="lin" valueType="num">
                                      <p:cBhvr>
                                        <p:cTn id="34" dur="2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5" dur="2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6"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age of a book&#10;&#10;Description automatically generated with low confidence">
            <a:extLst>
              <a:ext uri="{FF2B5EF4-FFF2-40B4-BE49-F238E27FC236}">
                <a16:creationId xmlns:a16="http://schemas.microsoft.com/office/drawing/2014/main" id="{F9869378-057C-8520-1099-D3BB7B1F799E}"/>
              </a:ext>
            </a:extLst>
          </p:cNvPr>
          <p:cNvPicPr>
            <a:picLocks noChangeAspect="1"/>
          </p:cNvPicPr>
          <p:nvPr/>
        </p:nvPicPr>
        <p:blipFill rotWithShape="1">
          <a:blip r:embed="rId2"/>
          <a:srcRect l="50978" b="24262"/>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6155531"/>
          </a:xfrm>
          <a:prstGeom prst="rect">
            <a:avLst/>
          </a:prstGeom>
          <a:noFill/>
        </p:spPr>
        <p:txBody>
          <a:bodyPr wrap="square" rtlCol="0">
            <a:spAutoFit/>
          </a:bodyPr>
          <a:lstStyle/>
          <a:p>
            <a:pPr>
              <a:spcAft>
                <a:spcPts val="1200"/>
              </a:spcAft>
            </a:pPr>
            <a:r>
              <a:rPr lang="en-US" sz="2800" u="sng" dirty="0">
                <a:solidFill>
                  <a:srgbClr val="FFF2CC"/>
                </a:solidFill>
              </a:rPr>
              <a:t>The Word</a:t>
            </a:r>
            <a:r>
              <a:rPr lang="en-US" sz="2800" dirty="0">
                <a:solidFill>
                  <a:srgbClr val="FFF2CC"/>
                </a:solidFill>
              </a:rPr>
              <a:t> (</a:t>
            </a:r>
            <a:r>
              <a:rPr lang="en-US" sz="2800" i="1" dirty="0">
                <a:solidFill>
                  <a:srgbClr val="FFF2CC"/>
                </a:solidFill>
              </a:rPr>
              <a:t>logos</a:t>
            </a:r>
            <a:r>
              <a:rPr lang="en-US" sz="2800" dirty="0">
                <a:solidFill>
                  <a:srgbClr val="FFF2CC"/>
                </a:solidFill>
              </a:rPr>
              <a:t>)</a:t>
            </a:r>
          </a:p>
          <a:p>
            <a:pPr marL="457200" indent="-457200">
              <a:spcAft>
                <a:spcPts val="1200"/>
              </a:spcAft>
              <a:buFont typeface="Arial" panose="020B0604020202020204" pitchFamily="34" charset="0"/>
              <a:buChar char="•"/>
            </a:pPr>
            <a:r>
              <a:rPr lang="en-US" sz="2800" dirty="0">
                <a:solidFill>
                  <a:srgbClr val="FFF2CC"/>
                </a:solidFill>
              </a:rPr>
              <a:t>Four times </a:t>
            </a:r>
            <a:r>
              <a:rPr lang="en-US" sz="2800" i="1" dirty="0">
                <a:solidFill>
                  <a:srgbClr val="FFF2CC"/>
                </a:solidFill>
              </a:rPr>
              <a:t>logos</a:t>
            </a:r>
            <a:r>
              <a:rPr lang="en-US" sz="2800" dirty="0">
                <a:solidFill>
                  <a:srgbClr val="FFF2CC"/>
                </a:solidFill>
              </a:rPr>
              <a:t> is found (vv1, 14)</a:t>
            </a:r>
          </a:p>
          <a:p>
            <a:pPr marL="457200" indent="-457200">
              <a:spcAft>
                <a:spcPts val="1200"/>
              </a:spcAft>
              <a:buFont typeface="Arial" panose="020B0604020202020204" pitchFamily="34" charset="0"/>
              <a:buChar char="•"/>
            </a:pPr>
            <a:r>
              <a:rPr lang="en-US" sz="2800" dirty="0">
                <a:solidFill>
                  <a:srgbClr val="FFF2CC"/>
                </a:solidFill>
              </a:rPr>
              <a:t>Possibly an allusion to Gen 1:3,</a:t>
            </a:r>
            <a:r>
              <a:rPr lang="en-US" sz="2800" dirty="0"/>
              <a:t> </a:t>
            </a:r>
            <a:r>
              <a:rPr lang="en-US" sz="2800" i="1" dirty="0">
                <a:solidFill>
                  <a:srgbClr val="FFF2CC"/>
                </a:solidFill>
              </a:rPr>
              <a:t>Then God said… </a:t>
            </a:r>
            <a:r>
              <a:rPr lang="en-US" sz="2800" dirty="0">
                <a:solidFill>
                  <a:srgbClr val="FFF2CC"/>
                </a:solidFill>
              </a:rPr>
              <a:t>Also, Psa 33:6.</a:t>
            </a:r>
          </a:p>
          <a:p>
            <a:pPr marL="457200" indent="-457200">
              <a:spcAft>
                <a:spcPts val="1200"/>
              </a:spcAft>
              <a:buFont typeface="Arial" panose="020B0604020202020204" pitchFamily="34" charset="0"/>
              <a:buChar char="•"/>
            </a:pPr>
            <a:r>
              <a:rPr lang="en-US" sz="2800" dirty="0">
                <a:solidFill>
                  <a:srgbClr val="FFF2CC"/>
                </a:solidFill>
              </a:rPr>
              <a:t>But we must understand it in terms of John’s use: The person of Jesus Christ—“</a:t>
            </a:r>
            <a:r>
              <a:rPr lang="en-US" sz="2800" i="1" dirty="0">
                <a:solidFill>
                  <a:srgbClr val="FFF2CC"/>
                </a:solidFill>
              </a:rPr>
              <a:t>the only begotten of the Father full of grace and truth</a:t>
            </a:r>
            <a:r>
              <a:rPr lang="en-US" sz="2800" dirty="0">
                <a:solidFill>
                  <a:srgbClr val="FFF2CC"/>
                </a:solidFill>
              </a:rPr>
              <a:t>” (v14). </a:t>
            </a:r>
          </a:p>
        </p:txBody>
      </p:sp>
    </p:spTree>
    <p:extLst>
      <p:ext uri="{BB962C8B-B14F-4D97-AF65-F5344CB8AC3E}">
        <p14:creationId xmlns:p14="http://schemas.microsoft.com/office/powerpoint/2010/main" val="25899860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1" end="1"/>
                                            </p:txEl>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p:cTn id="13"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4"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5" dur="20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 calcmode="lin" valueType="num">
                                      <p:cBhvr>
                                        <p:cTn id="20" dur="2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1" dur="2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2"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age of a book&#10;&#10;Description automatically generated with low confidence">
            <a:extLst>
              <a:ext uri="{FF2B5EF4-FFF2-40B4-BE49-F238E27FC236}">
                <a16:creationId xmlns:a16="http://schemas.microsoft.com/office/drawing/2014/main" id="{F9869378-057C-8520-1099-D3BB7B1F799E}"/>
              </a:ext>
            </a:extLst>
          </p:cNvPr>
          <p:cNvPicPr>
            <a:picLocks noChangeAspect="1"/>
          </p:cNvPicPr>
          <p:nvPr/>
        </p:nvPicPr>
        <p:blipFill rotWithShape="1">
          <a:blip r:embed="rId2"/>
          <a:srcRect l="50978" b="24262"/>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33895"/>
            <a:ext cx="4313293" cy="6309420"/>
          </a:xfrm>
          <a:prstGeom prst="rect">
            <a:avLst/>
          </a:prstGeom>
          <a:noFill/>
        </p:spPr>
        <p:txBody>
          <a:bodyPr wrap="square" rtlCol="0">
            <a:spAutoFit/>
          </a:bodyPr>
          <a:lstStyle/>
          <a:p>
            <a:pPr>
              <a:spcAft>
                <a:spcPts val="1200"/>
              </a:spcAft>
            </a:pPr>
            <a:r>
              <a:rPr lang="en-US" sz="2800" u="sng" dirty="0">
                <a:solidFill>
                  <a:srgbClr val="FFF2CC"/>
                </a:solidFill>
              </a:rPr>
              <a:t>With</a:t>
            </a:r>
            <a:r>
              <a:rPr lang="en-US" sz="2800" dirty="0">
                <a:solidFill>
                  <a:srgbClr val="FFF2CC"/>
                </a:solidFill>
              </a:rPr>
              <a:t> (</a:t>
            </a:r>
            <a:r>
              <a:rPr lang="en-US" sz="2800" i="1" dirty="0">
                <a:solidFill>
                  <a:srgbClr val="FFF2CC"/>
                </a:solidFill>
              </a:rPr>
              <a:t>pros</a:t>
            </a:r>
            <a:r>
              <a:rPr lang="en-US" sz="2800" dirty="0">
                <a:solidFill>
                  <a:srgbClr val="FFF2CC"/>
                </a:solidFill>
              </a:rPr>
              <a:t>)</a:t>
            </a:r>
          </a:p>
          <a:p>
            <a:pPr marL="457200" indent="-457200">
              <a:spcAft>
                <a:spcPts val="1200"/>
              </a:spcAft>
              <a:buFont typeface="Arial" panose="020B0604020202020204" pitchFamily="34" charset="0"/>
              <a:buChar char="•"/>
            </a:pPr>
            <a:r>
              <a:rPr lang="en-US" sz="2800" dirty="0">
                <a:solidFill>
                  <a:srgbClr val="FFF2CC"/>
                </a:solidFill>
              </a:rPr>
              <a:t>Face-to-face</a:t>
            </a:r>
          </a:p>
          <a:p>
            <a:pPr marL="457200" indent="-457200">
              <a:spcAft>
                <a:spcPts val="1200"/>
              </a:spcAft>
              <a:buFont typeface="Arial" panose="020B0604020202020204" pitchFamily="34" charset="0"/>
              <a:buChar char="•"/>
            </a:pPr>
            <a:r>
              <a:rPr lang="en-US" sz="2800" dirty="0">
                <a:solidFill>
                  <a:srgbClr val="FFF2CC"/>
                </a:solidFill>
              </a:rPr>
              <a:t>The Word/Logos is not a verbal force—rather He is an intelligent being distinct from the Father.</a:t>
            </a:r>
          </a:p>
          <a:p>
            <a:pPr marL="457200" indent="-457200">
              <a:spcAft>
                <a:spcPts val="1200"/>
              </a:spcAft>
              <a:buFont typeface="Arial" panose="020B0604020202020204" pitchFamily="34" charset="0"/>
              <a:buChar char="•"/>
            </a:pPr>
            <a:r>
              <a:rPr lang="en-US" sz="2800" dirty="0">
                <a:solidFill>
                  <a:srgbClr val="FFF2CC"/>
                </a:solidFill>
              </a:rPr>
              <a:t>With (</a:t>
            </a:r>
            <a:r>
              <a:rPr lang="en-US" sz="2800" i="1" dirty="0">
                <a:solidFill>
                  <a:srgbClr val="FFF2CC"/>
                </a:solidFill>
              </a:rPr>
              <a:t>pros</a:t>
            </a:r>
            <a:r>
              <a:rPr lang="en-US" sz="2800" dirty="0">
                <a:solidFill>
                  <a:srgbClr val="FFF2CC"/>
                </a:solidFill>
              </a:rPr>
              <a:t>) indicates a plurality in the Godhead (Gen 1:26; 3:22: 11:7).</a:t>
            </a:r>
          </a:p>
          <a:p>
            <a:pPr marL="457200" indent="-457200">
              <a:spcAft>
                <a:spcPts val="1200"/>
              </a:spcAft>
              <a:buFont typeface="Arial" panose="020B0604020202020204" pitchFamily="34" charset="0"/>
              <a:buChar char="•"/>
            </a:pPr>
            <a:r>
              <a:rPr lang="en-US" sz="2800" dirty="0">
                <a:solidFill>
                  <a:srgbClr val="FFF2CC"/>
                </a:solidFill>
              </a:rPr>
              <a:t>John 5:18 (BTW, the Jews understood that claiming to be the Son of God made Him God).</a:t>
            </a:r>
          </a:p>
        </p:txBody>
      </p:sp>
    </p:spTree>
    <p:extLst>
      <p:ext uri="{BB962C8B-B14F-4D97-AF65-F5344CB8AC3E}">
        <p14:creationId xmlns:p14="http://schemas.microsoft.com/office/powerpoint/2010/main" val="15169217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1" end="1"/>
                                            </p:txEl>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p:cTn id="13"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4"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5" dur="20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 calcmode="lin" valueType="num">
                                      <p:cBhvr>
                                        <p:cTn id="20" dur="2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1" dur="2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2" dur="2000"/>
                                        <p:tgtEl>
                                          <p:spTgt spid="6">
                                            <p:txEl>
                                              <p:pRg st="3" end="3"/>
                                            </p:txEl>
                                          </p:spTgt>
                                        </p:tgtEl>
                                      </p:cBhvr>
                                    </p:animEffect>
                                  </p:childTnLst>
                                </p:cTn>
                              </p:par>
                            </p:childTnLst>
                          </p:cTn>
                        </p:par>
                        <p:par>
                          <p:cTn id="23" fill="hold">
                            <p:stCondLst>
                              <p:cond delay="2000"/>
                            </p:stCondLst>
                            <p:childTnLst>
                              <p:par>
                                <p:cTn id="24" presetID="55" presetClass="entr" presetSubtype="0" fill="hold" grpId="0" nodeType="after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 calcmode="lin" valueType="num">
                                      <p:cBhvr>
                                        <p:cTn id="26" dur="2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7" dur="2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8"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age of a book&#10;&#10;Description automatically generated with low confidence">
            <a:extLst>
              <a:ext uri="{FF2B5EF4-FFF2-40B4-BE49-F238E27FC236}">
                <a16:creationId xmlns:a16="http://schemas.microsoft.com/office/drawing/2014/main" id="{F9869378-057C-8520-1099-D3BB7B1F799E}"/>
              </a:ext>
            </a:extLst>
          </p:cNvPr>
          <p:cNvPicPr>
            <a:picLocks noChangeAspect="1"/>
          </p:cNvPicPr>
          <p:nvPr/>
        </p:nvPicPr>
        <p:blipFill rotWithShape="1">
          <a:blip r:embed="rId2"/>
          <a:srcRect l="50978" b="24262"/>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5755422"/>
          </a:xfrm>
          <a:prstGeom prst="rect">
            <a:avLst/>
          </a:prstGeom>
          <a:noFill/>
        </p:spPr>
        <p:txBody>
          <a:bodyPr wrap="square" rtlCol="0">
            <a:spAutoFit/>
          </a:bodyPr>
          <a:lstStyle/>
          <a:p>
            <a:pPr>
              <a:spcAft>
                <a:spcPts val="1200"/>
              </a:spcAft>
            </a:pPr>
            <a:r>
              <a:rPr lang="en-US" sz="2800" u="sng" dirty="0">
                <a:solidFill>
                  <a:srgbClr val="FFF2CC"/>
                </a:solidFill>
              </a:rPr>
              <a:t>God</a:t>
            </a:r>
            <a:r>
              <a:rPr lang="en-US" sz="2800" dirty="0">
                <a:solidFill>
                  <a:srgbClr val="FFF2CC"/>
                </a:solidFill>
              </a:rPr>
              <a:t> (</a:t>
            </a:r>
            <a:r>
              <a:rPr lang="en-US" sz="2800" i="1" dirty="0">
                <a:solidFill>
                  <a:srgbClr val="FFF2CC"/>
                </a:solidFill>
              </a:rPr>
              <a:t>theos</a:t>
            </a:r>
            <a:r>
              <a:rPr lang="en-US" sz="2800" dirty="0">
                <a:solidFill>
                  <a:srgbClr val="FFF2CC"/>
                </a:solidFill>
              </a:rPr>
              <a:t>)</a:t>
            </a:r>
          </a:p>
          <a:p>
            <a:pPr marL="457200" indent="-457200">
              <a:spcAft>
                <a:spcPts val="1200"/>
              </a:spcAft>
              <a:buFont typeface="Arial" panose="020B0604020202020204" pitchFamily="34" charset="0"/>
              <a:buChar char="•"/>
            </a:pPr>
            <a:r>
              <a:rPr lang="en-US" sz="2800" dirty="0">
                <a:solidFill>
                  <a:srgbClr val="FFF2CC"/>
                </a:solidFill>
              </a:rPr>
              <a:t>Matt 1:23 “</a:t>
            </a:r>
            <a:r>
              <a:rPr lang="en-US" sz="2800" i="1" dirty="0">
                <a:solidFill>
                  <a:srgbClr val="FFF2CC"/>
                </a:solidFill>
              </a:rPr>
              <a:t>God with us</a:t>
            </a:r>
            <a:r>
              <a:rPr lang="en-US" sz="2800" dirty="0">
                <a:solidFill>
                  <a:srgbClr val="FFF2CC"/>
                </a:solidFill>
              </a:rPr>
              <a:t>…”</a:t>
            </a:r>
          </a:p>
          <a:p>
            <a:pPr marL="457200" indent="-457200">
              <a:spcAft>
                <a:spcPts val="1200"/>
              </a:spcAft>
              <a:buFont typeface="Arial" panose="020B0604020202020204" pitchFamily="34" charset="0"/>
              <a:buChar char="•"/>
            </a:pPr>
            <a:r>
              <a:rPr lang="en-US" sz="2800" dirty="0">
                <a:solidFill>
                  <a:srgbClr val="FFF2CC"/>
                </a:solidFill>
              </a:rPr>
              <a:t>Emphasizes Jesus is God, not the Father, but God, nevertheless.</a:t>
            </a:r>
          </a:p>
          <a:p>
            <a:pPr marL="457200" indent="-457200">
              <a:spcAft>
                <a:spcPts val="1200"/>
              </a:spcAft>
              <a:buFont typeface="Arial" panose="020B0604020202020204" pitchFamily="34" charset="0"/>
              <a:buChar char="•"/>
            </a:pPr>
            <a:r>
              <a:rPr lang="en-US" sz="2800" dirty="0">
                <a:solidFill>
                  <a:srgbClr val="FFF2CC"/>
                </a:solidFill>
              </a:rPr>
              <a:t>Isa 41:4—Rev 1:8</a:t>
            </a:r>
          </a:p>
          <a:p>
            <a:pPr marL="457200" indent="-457200">
              <a:spcAft>
                <a:spcPts val="1200"/>
              </a:spcAft>
              <a:buFont typeface="Arial" panose="020B0604020202020204" pitchFamily="34" charset="0"/>
              <a:buChar char="•"/>
            </a:pPr>
            <a:r>
              <a:rPr lang="en-US" sz="2800" dirty="0">
                <a:solidFill>
                  <a:srgbClr val="FFF2CC"/>
                </a:solidFill>
              </a:rPr>
              <a:t>John 8:58—Exod 3:14</a:t>
            </a:r>
          </a:p>
          <a:p>
            <a:pPr marL="457200" indent="-457200">
              <a:spcAft>
                <a:spcPts val="1200"/>
              </a:spcAft>
              <a:buFont typeface="Arial" panose="020B0604020202020204" pitchFamily="34" charset="0"/>
              <a:buChar char="•"/>
            </a:pPr>
            <a:r>
              <a:rPr lang="en-US" sz="2800" dirty="0">
                <a:solidFill>
                  <a:srgbClr val="FFF2CC"/>
                </a:solidFill>
              </a:rPr>
              <a:t>John 6:62—John 17:5</a:t>
            </a:r>
          </a:p>
          <a:p>
            <a:pPr marL="457200" indent="-457200">
              <a:spcAft>
                <a:spcPts val="1200"/>
              </a:spcAft>
              <a:buFont typeface="Arial" panose="020B0604020202020204" pitchFamily="34" charset="0"/>
              <a:buChar char="•"/>
            </a:pPr>
            <a:r>
              <a:rPr lang="en-US" sz="2800" dirty="0">
                <a:solidFill>
                  <a:srgbClr val="FFF2CC"/>
                </a:solidFill>
              </a:rPr>
              <a:t>The infinite became finite (1 Tim 3:16)</a:t>
            </a:r>
          </a:p>
        </p:txBody>
      </p:sp>
    </p:spTree>
    <p:extLst>
      <p:ext uri="{BB962C8B-B14F-4D97-AF65-F5344CB8AC3E}">
        <p14:creationId xmlns:p14="http://schemas.microsoft.com/office/powerpoint/2010/main" val="347216885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2000"/>
                                        <p:tgtEl>
                                          <p:spTgt spid="6">
                                            <p:txEl>
                                              <p:pRg st="2" end="2"/>
                                            </p:txEl>
                                          </p:spTgt>
                                        </p:tgtEl>
                                      </p:cBhvr>
                                    </p:animEffect>
                                  </p:childTnLst>
                                </p:cTn>
                              </p:par>
                            </p:childTnLst>
                          </p:cTn>
                        </p:par>
                        <p:par>
                          <p:cTn id="17" fill="hold">
                            <p:stCondLst>
                              <p:cond delay="2000"/>
                            </p:stCondLst>
                            <p:childTnLst>
                              <p:par>
                                <p:cTn id="18" presetID="55" presetClass="entr" presetSubtype="0" fill="hold" grpId="0"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 calcmode="lin" valueType="num">
                                      <p:cBhvr>
                                        <p:cTn id="20" dur="2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1" dur="2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2" dur="2000"/>
                                        <p:tgtEl>
                                          <p:spTgt spid="6">
                                            <p:txEl>
                                              <p:pRg st="3" end="3"/>
                                            </p:txEl>
                                          </p:spTgt>
                                        </p:tgtEl>
                                      </p:cBhvr>
                                    </p:animEffect>
                                  </p:childTnLst>
                                </p:cTn>
                              </p:par>
                            </p:childTnLst>
                          </p:cTn>
                        </p:par>
                        <p:par>
                          <p:cTn id="23" fill="hold">
                            <p:stCondLst>
                              <p:cond delay="4000"/>
                            </p:stCondLst>
                            <p:childTnLst>
                              <p:par>
                                <p:cTn id="24" presetID="55" presetClass="entr" presetSubtype="0" fill="hold" grpId="0" nodeType="after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 calcmode="lin" valueType="num">
                                      <p:cBhvr>
                                        <p:cTn id="26" dur="2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7" dur="2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8" dur="2000"/>
                                        <p:tgtEl>
                                          <p:spTgt spid="6">
                                            <p:txEl>
                                              <p:pRg st="4" end="4"/>
                                            </p:txEl>
                                          </p:spTgt>
                                        </p:tgtEl>
                                      </p:cBhvr>
                                    </p:animEffect>
                                  </p:childTnLst>
                                </p:cTn>
                              </p:par>
                            </p:childTnLst>
                          </p:cTn>
                        </p:par>
                        <p:par>
                          <p:cTn id="29" fill="hold">
                            <p:stCondLst>
                              <p:cond delay="6000"/>
                            </p:stCondLst>
                            <p:childTnLst>
                              <p:par>
                                <p:cTn id="30" presetID="55" presetClass="entr" presetSubtype="0" fill="hold" grpId="0" nodeType="after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 calcmode="lin" valueType="num">
                                      <p:cBhvr>
                                        <p:cTn id="32" dur="2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3" dur="2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4" dur="2000"/>
                                        <p:tgtEl>
                                          <p:spTgt spid="6">
                                            <p:txEl>
                                              <p:pRg st="5" end="5"/>
                                            </p:txEl>
                                          </p:spTgt>
                                        </p:tgtEl>
                                      </p:cBhvr>
                                    </p:animEffect>
                                  </p:childTnLst>
                                </p:cTn>
                              </p:par>
                            </p:childTnLst>
                          </p:cTn>
                        </p:par>
                        <p:par>
                          <p:cTn id="35" fill="hold">
                            <p:stCondLst>
                              <p:cond delay="8000"/>
                            </p:stCondLst>
                            <p:childTnLst>
                              <p:par>
                                <p:cTn id="36" presetID="55" presetClass="entr" presetSubtype="0" fill="hold" grpId="0" nodeType="afterEffect">
                                  <p:stCondLst>
                                    <p:cond delay="0"/>
                                  </p:stCondLst>
                                  <p:childTnLst>
                                    <p:set>
                                      <p:cBhvr>
                                        <p:cTn id="37" dur="1" fill="hold">
                                          <p:stCondLst>
                                            <p:cond delay="0"/>
                                          </p:stCondLst>
                                        </p:cTn>
                                        <p:tgtEl>
                                          <p:spTgt spid="6">
                                            <p:txEl>
                                              <p:pRg st="6" end="6"/>
                                            </p:txEl>
                                          </p:spTgt>
                                        </p:tgtEl>
                                        <p:attrNameLst>
                                          <p:attrName>style.visibility</p:attrName>
                                        </p:attrNameLst>
                                      </p:cBhvr>
                                      <p:to>
                                        <p:strVal val="visible"/>
                                      </p:to>
                                    </p:set>
                                    <p:anim calcmode="lin" valueType="num">
                                      <p:cBhvr>
                                        <p:cTn id="38" dur="2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39" dur="2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40"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age of a book&#10;&#10;Description automatically generated with low confidence">
            <a:extLst>
              <a:ext uri="{FF2B5EF4-FFF2-40B4-BE49-F238E27FC236}">
                <a16:creationId xmlns:a16="http://schemas.microsoft.com/office/drawing/2014/main" id="{F9869378-057C-8520-1099-D3BB7B1F799E}"/>
              </a:ext>
            </a:extLst>
          </p:cNvPr>
          <p:cNvPicPr>
            <a:picLocks noChangeAspect="1"/>
          </p:cNvPicPr>
          <p:nvPr/>
        </p:nvPicPr>
        <p:blipFill rotWithShape="1">
          <a:blip r:embed="rId2"/>
          <a:srcRect l="50978" b="24262"/>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268875"/>
            <a:ext cx="4313293" cy="6432530"/>
          </a:xfrm>
          <a:prstGeom prst="rect">
            <a:avLst/>
          </a:prstGeom>
          <a:noFill/>
        </p:spPr>
        <p:txBody>
          <a:bodyPr wrap="square" rtlCol="0">
            <a:spAutoFit/>
          </a:bodyPr>
          <a:lstStyle/>
          <a:p>
            <a:pPr>
              <a:spcAft>
                <a:spcPts val="1200"/>
              </a:spcAft>
            </a:pPr>
            <a:r>
              <a:rPr lang="en-US" sz="2800" u="sng" dirty="0">
                <a:solidFill>
                  <a:srgbClr val="FFF2CC"/>
                </a:solidFill>
              </a:rPr>
              <a:t>All things made through him</a:t>
            </a:r>
            <a:r>
              <a:rPr lang="en-US" sz="2800" dirty="0">
                <a:solidFill>
                  <a:srgbClr val="FFF2CC"/>
                </a:solidFill>
              </a:rPr>
              <a:t> </a:t>
            </a:r>
          </a:p>
          <a:p>
            <a:pPr marL="457200" indent="-457200">
              <a:spcAft>
                <a:spcPts val="1200"/>
              </a:spcAft>
              <a:buFont typeface="Arial" panose="020B0604020202020204" pitchFamily="34" charset="0"/>
              <a:buChar char="•"/>
            </a:pPr>
            <a:r>
              <a:rPr lang="en-US" sz="2800" dirty="0">
                <a:solidFill>
                  <a:srgbClr val="FFF2CC"/>
                </a:solidFill>
              </a:rPr>
              <a:t>Jesus was the agent of creation (Jn 1:3; Heb 1:2)</a:t>
            </a:r>
          </a:p>
          <a:p>
            <a:pPr>
              <a:spcAft>
                <a:spcPts val="1200"/>
              </a:spcAft>
            </a:pPr>
            <a:r>
              <a:rPr lang="en-US" sz="2800" dirty="0">
                <a:solidFill>
                  <a:srgbClr val="FFF2CC"/>
                </a:solidFill>
              </a:rPr>
              <a:t>Col 1:16-17, For </a:t>
            </a:r>
            <a:r>
              <a:rPr lang="en-US" sz="2800" u="sng" dirty="0">
                <a:solidFill>
                  <a:srgbClr val="FFF2CC"/>
                </a:solidFill>
              </a:rPr>
              <a:t>by Him all things were created</a:t>
            </a:r>
            <a:r>
              <a:rPr lang="en-US" sz="2800" dirty="0">
                <a:solidFill>
                  <a:srgbClr val="FFF2CC"/>
                </a:solidFill>
              </a:rPr>
              <a:t> that are in heaven and that are on earth, visible and invisible, whether thrones or dominions or principalities or powers. </a:t>
            </a:r>
            <a:r>
              <a:rPr lang="en-US" sz="2800" u="sng" dirty="0">
                <a:solidFill>
                  <a:srgbClr val="FFF2CC"/>
                </a:solidFill>
              </a:rPr>
              <a:t>All things were created through Him and for Him</a:t>
            </a:r>
            <a:r>
              <a:rPr lang="en-US" sz="2800" dirty="0">
                <a:solidFill>
                  <a:srgbClr val="FFF2CC"/>
                </a:solidFill>
              </a:rPr>
              <a:t>. And He is before all things, and in Him all things consist. </a:t>
            </a:r>
          </a:p>
        </p:txBody>
      </p:sp>
    </p:spTree>
    <p:extLst>
      <p:ext uri="{BB962C8B-B14F-4D97-AF65-F5344CB8AC3E}">
        <p14:creationId xmlns:p14="http://schemas.microsoft.com/office/powerpoint/2010/main" val="3638886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2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2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9869378-057C-8520-1099-D3BB7B1F799E}"/>
              </a:ext>
            </a:extLst>
          </p:cNvPr>
          <p:cNvPicPr>
            <a:picLocks noChangeAspect="1"/>
          </p:cNvPicPr>
          <p:nvPr/>
        </p:nvPicPr>
        <p:blipFill>
          <a:blip r:embed="rId2"/>
          <a:srcRect t="26" b="26"/>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5847755"/>
          </a:xfrm>
          <a:prstGeom prst="rect">
            <a:avLst/>
          </a:prstGeom>
          <a:noFill/>
        </p:spPr>
        <p:txBody>
          <a:bodyPr wrap="square" rtlCol="0">
            <a:spAutoFit/>
          </a:bodyPr>
          <a:lstStyle/>
          <a:p>
            <a:pPr>
              <a:spcAft>
                <a:spcPts val="1200"/>
              </a:spcAft>
            </a:pPr>
            <a:r>
              <a:rPr lang="en-US" sz="2800" dirty="0">
                <a:solidFill>
                  <a:srgbClr val="FFF2CC"/>
                </a:solidFill>
              </a:rPr>
              <a:t>Jesus never relinquished or emptied Himself of His intrinsic deity.</a:t>
            </a:r>
          </a:p>
          <a:p>
            <a:pPr>
              <a:spcAft>
                <a:spcPts val="1200"/>
              </a:spcAft>
            </a:pPr>
            <a:r>
              <a:rPr lang="en-US" sz="2800" dirty="0">
                <a:solidFill>
                  <a:srgbClr val="FFF2CC"/>
                </a:solidFill>
              </a:rPr>
              <a:t>Phil 2:5-7, </a:t>
            </a:r>
            <a:r>
              <a:rPr lang="en-US" sz="2800" i="1" dirty="0">
                <a:solidFill>
                  <a:srgbClr val="FFF2CC"/>
                </a:solidFill>
              </a:rPr>
              <a:t>Let this mind be in you which was also in Christ Jesus, who, being in the form of God, </a:t>
            </a:r>
            <a:r>
              <a:rPr lang="en-US" sz="2800" i="1" u="sng" dirty="0">
                <a:solidFill>
                  <a:srgbClr val="FFF2CC"/>
                </a:solidFill>
              </a:rPr>
              <a:t>did not consider it robbery</a:t>
            </a:r>
            <a:r>
              <a:rPr lang="en-US" sz="2800" i="1" dirty="0">
                <a:solidFill>
                  <a:srgbClr val="FFF2CC"/>
                </a:solidFill>
              </a:rPr>
              <a:t> to be equal with God, </a:t>
            </a:r>
            <a:r>
              <a:rPr lang="en-US" sz="2800" i="1" u="sng" dirty="0">
                <a:solidFill>
                  <a:srgbClr val="FFF2CC"/>
                </a:solidFill>
              </a:rPr>
              <a:t>but made Himself of no reputation</a:t>
            </a:r>
            <a:r>
              <a:rPr lang="en-US" sz="2800" i="1" dirty="0">
                <a:solidFill>
                  <a:srgbClr val="FFF2CC"/>
                </a:solidFill>
              </a:rPr>
              <a:t>, taking the form of a bondservant, and coming in the likeness of men. </a:t>
            </a:r>
          </a:p>
        </p:txBody>
      </p:sp>
    </p:spTree>
    <p:extLst>
      <p:ext uri="{BB962C8B-B14F-4D97-AF65-F5344CB8AC3E}">
        <p14:creationId xmlns:p14="http://schemas.microsoft.com/office/powerpoint/2010/main" val="293010331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2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2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9869378-057C-8520-1099-D3BB7B1F799E}"/>
              </a:ext>
            </a:extLst>
          </p:cNvPr>
          <p:cNvPicPr>
            <a:picLocks noChangeAspect="1"/>
          </p:cNvPicPr>
          <p:nvPr/>
        </p:nvPicPr>
        <p:blipFill>
          <a:blip r:embed="rId2"/>
          <a:srcRect t="26" b="26"/>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738493" y="842200"/>
            <a:ext cx="6224782" cy="923330"/>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Who can this be…?</a:t>
            </a:r>
            <a:endPar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5416868"/>
          </a:xfrm>
          <a:prstGeom prst="rect">
            <a:avLst/>
          </a:prstGeom>
          <a:noFill/>
        </p:spPr>
        <p:txBody>
          <a:bodyPr wrap="square" rtlCol="0">
            <a:spAutoFit/>
          </a:bodyPr>
          <a:lstStyle/>
          <a:p>
            <a:pPr>
              <a:spcAft>
                <a:spcPts val="1200"/>
              </a:spcAft>
            </a:pPr>
            <a:r>
              <a:rPr lang="en-US" sz="2800" dirty="0">
                <a:solidFill>
                  <a:srgbClr val="FFF2CC"/>
                </a:solidFill>
              </a:rPr>
              <a:t>Jesus never relinquished or emptied Himself of His intrinsic deity.</a:t>
            </a:r>
          </a:p>
          <a:p>
            <a:pPr>
              <a:spcAft>
                <a:spcPts val="1200"/>
              </a:spcAft>
            </a:pPr>
            <a:r>
              <a:rPr lang="en-US" sz="2800" dirty="0">
                <a:solidFill>
                  <a:srgbClr val="FFF2CC"/>
                </a:solidFill>
              </a:rPr>
              <a:t>Phil 2:5-7, </a:t>
            </a:r>
            <a:r>
              <a:rPr lang="en-US" sz="2800" i="1" dirty="0">
                <a:solidFill>
                  <a:srgbClr val="FFF2CC"/>
                </a:solidFill>
              </a:rPr>
              <a:t>Who, being in very nature God, did not consider equality with God </a:t>
            </a:r>
            <a:r>
              <a:rPr lang="en-US" sz="2800" i="1" u="sng" dirty="0">
                <a:solidFill>
                  <a:srgbClr val="FFF2CC"/>
                </a:solidFill>
              </a:rPr>
              <a:t>something to be used to his own advantage</a:t>
            </a:r>
            <a:r>
              <a:rPr lang="en-US" sz="2800" i="1" dirty="0">
                <a:solidFill>
                  <a:srgbClr val="FFF2CC"/>
                </a:solidFill>
              </a:rPr>
              <a:t>; rather, he </a:t>
            </a:r>
            <a:r>
              <a:rPr lang="en-US" sz="2800" i="1" u="sng" dirty="0">
                <a:solidFill>
                  <a:srgbClr val="FFF2CC"/>
                </a:solidFill>
              </a:rPr>
              <a:t>made himself nothing</a:t>
            </a:r>
            <a:r>
              <a:rPr lang="en-US" sz="2800" i="1" dirty="0">
                <a:solidFill>
                  <a:srgbClr val="FFF2CC"/>
                </a:solidFill>
              </a:rPr>
              <a:t> by taking the very nature of a servant, being made in human likeness. </a:t>
            </a:r>
            <a:r>
              <a:rPr lang="en-US" sz="2800" dirty="0">
                <a:solidFill>
                  <a:srgbClr val="FFF2CC"/>
                </a:solidFill>
              </a:rPr>
              <a:t>(NIV)</a:t>
            </a:r>
            <a:endParaRPr lang="en-US" sz="2800" i="1" dirty="0">
              <a:solidFill>
                <a:srgbClr val="FFF2CC"/>
              </a:solidFill>
            </a:endParaRPr>
          </a:p>
        </p:txBody>
      </p:sp>
    </p:spTree>
    <p:extLst>
      <p:ext uri="{BB962C8B-B14F-4D97-AF65-F5344CB8AC3E}">
        <p14:creationId xmlns:p14="http://schemas.microsoft.com/office/powerpoint/2010/main" val="75512241"/>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9869378-057C-8520-1099-D3BB7B1F799E}"/>
              </a:ext>
            </a:extLst>
          </p:cNvPr>
          <p:cNvPicPr>
            <a:picLocks noChangeAspect="1"/>
          </p:cNvPicPr>
          <p:nvPr/>
        </p:nvPicPr>
        <p:blipFill>
          <a:blip r:embed="rId2"/>
          <a:srcRect t="9796" b="9796"/>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321731" y="350520"/>
            <a:ext cx="7032694" cy="1754326"/>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At no time did Jesus</a:t>
            </a:r>
          </a:p>
          <a:p>
            <a:pPr algn="ctr"/>
            <a:r>
              <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divest Himself of Deity</a:t>
            </a: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6124754"/>
          </a:xfrm>
          <a:prstGeom prst="rect">
            <a:avLst/>
          </a:prstGeom>
          <a:noFill/>
        </p:spPr>
        <p:txBody>
          <a:bodyPr wrap="square" rtlCol="0">
            <a:spAutoFit/>
          </a:bodyPr>
          <a:lstStyle/>
          <a:p>
            <a:r>
              <a:rPr lang="en-US" sz="2800" dirty="0">
                <a:solidFill>
                  <a:srgbClr val="FFF2CC"/>
                </a:solidFill>
              </a:rPr>
              <a:t>John 20:26-28, A week later his disciples were in the house again, and Thomas was with them. Though the doors were locked, Jesus came and stood among them and said, peace be with you! Then he said to Thomas, put your finger here; see my hands. Reach out your hand and put it into my side. Stop doubting and believe. Thomas said to him, </a:t>
            </a:r>
            <a:r>
              <a:rPr lang="en-US" sz="2800" u="sng" dirty="0">
                <a:solidFill>
                  <a:srgbClr val="FFF2CC"/>
                </a:solidFill>
              </a:rPr>
              <a:t>my Lord and my God</a:t>
            </a:r>
            <a:r>
              <a:rPr lang="en-US" sz="2800" dirty="0">
                <a:solidFill>
                  <a:srgbClr val="FFF2CC"/>
                </a:solidFill>
              </a:rPr>
              <a:t>!</a:t>
            </a:r>
          </a:p>
        </p:txBody>
      </p:sp>
    </p:spTree>
    <p:extLst>
      <p:ext uri="{BB962C8B-B14F-4D97-AF65-F5344CB8AC3E}">
        <p14:creationId xmlns:p14="http://schemas.microsoft.com/office/powerpoint/2010/main" val="42419572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0.7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2D2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9869378-057C-8520-1099-D3BB7B1F799E}"/>
              </a:ext>
            </a:extLst>
          </p:cNvPr>
          <p:cNvPicPr>
            <a:picLocks noChangeAspect="1"/>
          </p:cNvPicPr>
          <p:nvPr/>
        </p:nvPicPr>
        <p:blipFill>
          <a:blip r:embed="rId2"/>
          <a:srcRect t="9796" b="9796"/>
          <a:stretch/>
        </p:blipFill>
        <p:spPr>
          <a:xfrm>
            <a:off x="321731" y="2468880"/>
            <a:ext cx="7058307" cy="4067386"/>
          </a:xfrm>
          <a:prstGeom prst="rect">
            <a:avLst/>
          </a:prstGeom>
        </p:spPr>
      </p:pic>
      <p:sp>
        <p:nvSpPr>
          <p:cNvPr id="3" name="Rectangle 2">
            <a:extLst>
              <a:ext uri="{FF2B5EF4-FFF2-40B4-BE49-F238E27FC236}">
                <a16:creationId xmlns:a16="http://schemas.microsoft.com/office/drawing/2014/main" id="{E2C6C186-8A1D-6304-80B3-7B2E1B66DC9E}"/>
              </a:ext>
            </a:extLst>
          </p:cNvPr>
          <p:cNvSpPr/>
          <p:nvPr/>
        </p:nvSpPr>
        <p:spPr>
          <a:xfrm>
            <a:off x="321731" y="350520"/>
            <a:ext cx="7032694" cy="1754326"/>
          </a:xfrm>
          <a:prstGeom prst="rect">
            <a:avLst/>
          </a:prstGeom>
          <a:noFill/>
        </p:spPr>
        <p:txBody>
          <a:bodyPr wrap="none" lIns="91440" tIns="45720" rIns="91440" bIns="45720">
            <a:spAutoFit/>
          </a:bodyPr>
          <a:lstStyle/>
          <a:p>
            <a:pPr algn="ctr"/>
            <a:r>
              <a:rPr lang="en-US" sz="5400" dirty="0">
                <a:solidFill>
                  <a:schemeClr val="bg1"/>
                </a:solidFill>
                <a:latin typeface="Arial" panose="020B0604020202020204" pitchFamily="34" charset="0"/>
                <a:cs typeface="Arial" panose="020B0604020202020204" pitchFamily="34" charset="0"/>
              </a:rPr>
              <a:t>At no time did Jesus</a:t>
            </a:r>
          </a:p>
          <a:p>
            <a:pPr algn="ctr"/>
            <a:r>
              <a:rPr lang="en-US" sz="5400" b="0" cap="none" spc="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divest Himself of Deity</a:t>
            </a:r>
          </a:p>
        </p:txBody>
      </p:sp>
      <p:sp>
        <p:nvSpPr>
          <p:cNvPr id="6" name="TextBox 5">
            <a:extLst>
              <a:ext uri="{FF2B5EF4-FFF2-40B4-BE49-F238E27FC236}">
                <a16:creationId xmlns:a16="http://schemas.microsoft.com/office/drawing/2014/main" id="{968ECC18-5BA2-CF72-DCEB-C161C1BF221C}"/>
              </a:ext>
            </a:extLst>
          </p:cNvPr>
          <p:cNvSpPr txBox="1"/>
          <p:nvPr/>
        </p:nvSpPr>
        <p:spPr>
          <a:xfrm>
            <a:off x="7556975" y="350520"/>
            <a:ext cx="4313293" cy="3970318"/>
          </a:xfrm>
          <a:prstGeom prst="rect">
            <a:avLst/>
          </a:prstGeom>
          <a:noFill/>
        </p:spPr>
        <p:txBody>
          <a:bodyPr wrap="square" rtlCol="0">
            <a:spAutoFit/>
          </a:bodyPr>
          <a:lstStyle/>
          <a:p>
            <a:r>
              <a:rPr lang="en-US" sz="2800" dirty="0">
                <a:solidFill>
                  <a:srgbClr val="FFF2CC"/>
                </a:solidFill>
              </a:rPr>
              <a:t>1 John 5:20, We know also that the Son of God has come and has given us understanding, so that we may know him who is true. And we are in him who is true by being in his Son Jesus Christ. </a:t>
            </a:r>
            <a:r>
              <a:rPr lang="en-US" sz="2800" u="sng" dirty="0">
                <a:solidFill>
                  <a:srgbClr val="FFF2CC"/>
                </a:solidFill>
              </a:rPr>
              <a:t>He is the true God and eternal life</a:t>
            </a:r>
            <a:r>
              <a:rPr lang="en-US" sz="2800" dirty="0">
                <a:solidFill>
                  <a:srgbClr val="FFF2CC"/>
                </a:solidFill>
              </a:rPr>
              <a:t>.</a:t>
            </a:r>
          </a:p>
        </p:txBody>
      </p:sp>
    </p:spTree>
    <p:extLst>
      <p:ext uri="{BB962C8B-B14F-4D97-AF65-F5344CB8AC3E}">
        <p14:creationId xmlns:p14="http://schemas.microsoft.com/office/powerpoint/2010/main" val="3232319065"/>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321732"/>
            <a:ext cx="7056669"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F9869378-057C-8520-1099-D3BB7B1F799E}"/>
              </a:ext>
            </a:extLst>
          </p:cNvPr>
          <p:cNvPicPr>
            <a:picLocks noChangeAspect="1"/>
          </p:cNvPicPr>
          <p:nvPr/>
        </p:nvPicPr>
        <p:blipFill>
          <a:blip r:embed="rId2"/>
          <a:srcRect t="9796" b="9796"/>
          <a:stretch/>
        </p:blipFill>
        <p:spPr>
          <a:xfrm>
            <a:off x="696087" y="549714"/>
            <a:ext cx="6321224" cy="3646887"/>
          </a:xfrm>
          <a:prstGeom prst="rect">
            <a:avLst/>
          </a:prstGeom>
        </p:spPr>
      </p:pic>
      <p:sp>
        <p:nvSpPr>
          <p:cNvPr id="21" name="Rectangle 2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0891"/>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12C31C9-3E8A-DF3E-C4E0-6538D689B282}"/>
              </a:ext>
            </a:extLst>
          </p:cNvPr>
          <p:cNvSpPr/>
          <p:nvPr/>
        </p:nvSpPr>
        <p:spPr>
          <a:xfrm>
            <a:off x="7534655" y="321732"/>
            <a:ext cx="4335613" cy="6213425"/>
          </a:xfrm>
          <a:prstGeom prst="rect">
            <a:avLst/>
          </a:prstGeom>
          <a:solidFill>
            <a:srgbClr val="797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921DAC9-F39E-3424-F1D2-7DD05E8EB579}"/>
              </a:ext>
            </a:extLst>
          </p:cNvPr>
          <p:cNvSpPr txBox="1"/>
          <p:nvPr/>
        </p:nvSpPr>
        <p:spPr>
          <a:xfrm>
            <a:off x="7534655" y="1046015"/>
            <a:ext cx="4335613" cy="4739759"/>
          </a:xfrm>
          <a:prstGeom prst="rect">
            <a:avLst/>
          </a:prstGeom>
          <a:noFill/>
        </p:spPr>
        <p:txBody>
          <a:bodyPr wrap="square" rtlCol="0">
            <a:spAutoFit/>
          </a:bodyPr>
          <a:lstStyle/>
          <a:p>
            <a:pPr marL="457200" indent="-457200">
              <a:spcAft>
                <a:spcPts val="1200"/>
              </a:spcAft>
              <a:buFont typeface="Wingdings" pitchFamily="2" charset="2"/>
              <a:buChar char="§"/>
            </a:pPr>
            <a:r>
              <a:rPr lang="en-US" sz="2800" u="sng" dirty="0">
                <a:solidFill>
                  <a:schemeClr val="bg1"/>
                </a:solidFill>
                <a:latin typeface="Arial" panose="020B0604020202020204" pitchFamily="34" charset="0"/>
                <a:cs typeface="Arial" panose="020B0604020202020204" pitchFamily="34" charset="0"/>
              </a:rPr>
              <a:t>His Miracles</a:t>
            </a:r>
          </a:p>
          <a:p>
            <a:pPr algn="ctr">
              <a:spcAft>
                <a:spcPts val="1200"/>
              </a:spcAft>
            </a:pPr>
            <a:r>
              <a:rPr lang="en-US" sz="2800" dirty="0">
                <a:solidFill>
                  <a:schemeClr val="bg1"/>
                </a:solidFill>
                <a:latin typeface="Arial" panose="020B0604020202020204" pitchFamily="34" charset="0"/>
                <a:cs typeface="Arial" panose="020B0604020202020204" pitchFamily="34" charset="0"/>
              </a:rPr>
              <a:t>Jn 14:11; Matt 12:22-28; Jn 5:31-40; Acts 2:22</a:t>
            </a:r>
          </a:p>
          <a:p>
            <a:pPr marL="457200" indent="-457200">
              <a:spcAft>
                <a:spcPts val="1200"/>
              </a:spcAft>
              <a:buFont typeface="Wingdings" pitchFamily="2" charset="2"/>
              <a:buChar char="§"/>
            </a:pPr>
            <a:r>
              <a:rPr lang="en-US" sz="2800" u="sng" dirty="0">
                <a:solidFill>
                  <a:schemeClr val="bg1"/>
                </a:solidFill>
                <a:latin typeface="Arial" panose="020B0604020202020204" pitchFamily="34" charset="0"/>
                <a:cs typeface="Arial" panose="020B0604020202020204" pitchFamily="34" charset="0"/>
              </a:rPr>
              <a:t>He forgave sins</a:t>
            </a:r>
          </a:p>
          <a:p>
            <a:pPr algn="ctr">
              <a:spcAft>
                <a:spcPts val="1200"/>
              </a:spcAft>
            </a:pPr>
            <a:r>
              <a:rPr lang="en-US" sz="2800" dirty="0">
                <a:solidFill>
                  <a:schemeClr val="bg1"/>
                </a:solidFill>
                <a:latin typeface="Arial" panose="020B0604020202020204" pitchFamily="34" charset="0"/>
                <a:cs typeface="Arial" panose="020B0604020202020204" pitchFamily="34" charset="0"/>
              </a:rPr>
              <a:t>Mk 2:1-11; Lk 23:43; Jn 8:2-11</a:t>
            </a:r>
          </a:p>
          <a:p>
            <a:pPr marL="457200" indent="-457200">
              <a:spcAft>
                <a:spcPts val="1200"/>
              </a:spcAft>
              <a:buFont typeface="Wingdings" pitchFamily="2" charset="2"/>
              <a:buChar char="§"/>
            </a:pPr>
            <a:r>
              <a:rPr lang="en-US" sz="2800" u="sng" dirty="0">
                <a:solidFill>
                  <a:schemeClr val="bg1"/>
                </a:solidFill>
                <a:latin typeface="Arial" panose="020B0604020202020204" pitchFamily="34" charset="0"/>
                <a:cs typeface="Arial" panose="020B0604020202020204" pitchFamily="34" charset="0"/>
              </a:rPr>
              <a:t>He accepted worship</a:t>
            </a:r>
          </a:p>
          <a:p>
            <a:pPr algn="ctr">
              <a:spcAft>
                <a:spcPts val="1200"/>
              </a:spcAft>
            </a:pPr>
            <a:r>
              <a:rPr lang="en-US" sz="2800" dirty="0">
                <a:solidFill>
                  <a:schemeClr val="bg1"/>
                </a:solidFill>
                <a:latin typeface="Arial" panose="020B0604020202020204" pitchFamily="34" charset="0"/>
                <a:cs typeface="Arial" panose="020B0604020202020204" pitchFamily="34" charset="0"/>
              </a:rPr>
              <a:t>Matt 4:10; Matt 8:2; Jn 9:38; Jn 5:23</a:t>
            </a:r>
          </a:p>
        </p:txBody>
      </p:sp>
      <p:sp>
        <p:nvSpPr>
          <p:cNvPr id="6" name="Rectangle 5">
            <a:extLst>
              <a:ext uri="{FF2B5EF4-FFF2-40B4-BE49-F238E27FC236}">
                <a16:creationId xmlns:a16="http://schemas.microsoft.com/office/drawing/2014/main" id="{939CE8AA-62B1-5170-9336-608FB2CAD6BA}"/>
              </a:ext>
            </a:extLst>
          </p:cNvPr>
          <p:cNvSpPr/>
          <p:nvPr/>
        </p:nvSpPr>
        <p:spPr>
          <a:xfrm>
            <a:off x="327546" y="4570891"/>
            <a:ext cx="7058307" cy="196426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CC4E6A7-E2A5-F723-23A2-8EC83820A5F8}"/>
              </a:ext>
            </a:extLst>
          </p:cNvPr>
          <p:cNvSpPr/>
          <p:nvPr/>
        </p:nvSpPr>
        <p:spPr>
          <a:xfrm>
            <a:off x="559604" y="4740419"/>
            <a:ext cx="6594189" cy="162521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kern="1200" dirty="0">
                <a:solidFill>
                  <a:srgbClr val="FFFFFF"/>
                </a:solidFill>
                <a:latin typeface="Arial" panose="020B0604020202020204" pitchFamily="34" charset="0"/>
                <a:ea typeface="+mj-ea"/>
                <a:cs typeface="Arial" panose="020B0604020202020204" pitchFamily="34" charset="0"/>
              </a:rPr>
              <a:t>Infallible Proofs of the Deity of Jesus</a:t>
            </a:r>
            <a:endParaRPr lang="en-US" sz="5400" b="0" kern="1200" cap="none" spc="0" dirty="0">
              <a:ln w="0"/>
              <a:solidFill>
                <a:srgbClr val="FFFFFF"/>
              </a:solidFill>
              <a:effectLst>
                <a:outerShdw blurRad="38100" dist="19050" dir="2700000" algn="tl" rotWithShape="0">
                  <a:schemeClr val="dk1">
                    <a:alpha val="40000"/>
                  </a:schemeClr>
                </a:outerShdw>
              </a:effectLst>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028681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2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7">
                                            <p:txEl>
                                              <p:pRg st="0" end="0"/>
                                            </p:txEl>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2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 calcmode="lin" valueType="num">
                                      <p:cBhvr>
                                        <p:cTn id="20" dur="2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1" dur="2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2" dur="2000"/>
                                        <p:tgtEl>
                                          <p:spTgt spid="7">
                                            <p:txEl>
                                              <p:pRg st="2" end="2"/>
                                            </p:txEl>
                                          </p:spTgt>
                                        </p:tgtEl>
                                      </p:cBhvr>
                                    </p:animEffect>
                                  </p:childTnLst>
                                </p:cTn>
                              </p:par>
                            </p:childTnLst>
                          </p:cTn>
                        </p:par>
                        <p:par>
                          <p:cTn id="23" fill="hold">
                            <p:stCondLst>
                              <p:cond delay="2000"/>
                            </p:stCondLst>
                            <p:childTnLst>
                              <p:par>
                                <p:cTn id="24" presetID="55" presetClass="entr" presetSubtype="0" fill="hold" grpId="0" nodeType="after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 calcmode="lin" valueType="num">
                                      <p:cBhvr>
                                        <p:cTn id="26" dur="2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7" dur="2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28" dur="2000"/>
                                        <p:tgtEl>
                                          <p:spTgt spid="7">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 calcmode="lin" valueType="num">
                                      <p:cBhvr>
                                        <p:cTn id="33" dur="2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4" dur="2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5" dur="2000"/>
                                        <p:tgtEl>
                                          <p:spTgt spid="7">
                                            <p:txEl>
                                              <p:pRg st="4" end="4"/>
                                            </p:txEl>
                                          </p:spTgt>
                                        </p:tgtEl>
                                      </p:cBhvr>
                                    </p:animEffect>
                                  </p:childTnLst>
                                </p:cTn>
                              </p:par>
                            </p:childTnLst>
                          </p:cTn>
                        </p:par>
                        <p:par>
                          <p:cTn id="36" fill="hold">
                            <p:stCondLst>
                              <p:cond delay="2000"/>
                            </p:stCondLst>
                            <p:childTnLst>
                              <p:par>
                                <p:cTn id="37" presetID="55" presetClass="entr" presetSubtype="0" fill="hold" grpId="0" nodeType="after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anim calcmode="lin" valueType="num">
                                      <p:cBhvr>
                                        <p:cTn id="39" dur="2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0" dur="2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1"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sky, outdoor, mountain, grass&#10;&#10;Description automatically generated">
            <a:extLst>
              <a:ext uri="{FF2B5EF4-FFF2-40B4-BE49-F238E27FC236}">
                <a16:creationId xmlns:a16="http://schemas.microsoft.com/office/drawing/2014/main" id="{F0088837-7792-587D-7CBF-DFBA3FA1C19A}"/>
              </a:ext>
            </a:extLst>
          </p:cNvPr>
          <p:cNvPicPr>
            <a:picLocks noChangeAspect="1"/>
          </p:cNvPicPr>
          <p:nvPr/>
        </p:nvPicPr>
        <p:blipFill rotWithShape="1">
          <a:blip r:embed="rId2"/>
          <a:srcRect l="2682" t="9091" r="21191"/>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AF3BC47-E6D7-7AD9-D043-242D8B0FE6FE}"/>
              </a:ext>
            </a:extLst>
          </p:cNvPr>
          <p:cNvSpPr/>
          <p:nvPr/>
        </p:nvSpPr>
        <p:spPr>
          <a:xfrm>
            <a:off x="424815" y="640080"/>
            <a:ext cx="3430905" cy="2042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Shape&#10;&#10;Description automatically generated with medium confidence">
            <a:extLst>
              <a:ext uri="{FF2B5EF4-FFF2-40B4-BE49-F238E27FC236}">
                <a16:creationId xmlns:a16="http://schemas.microsoft.com/office/drawing/2014/main" id="{BBADD59C-1255-663F-CFEC-905B346CCFE0}"/>
              </a:ext>
            </a:extLst>
          </p:cNvPr>
          <p:cNvPicPr>
            <a:picLocks noChangeAspect="1"/>
          </p:cNvPicPr>
          <p:nvPr/>
        </p:nvPicPr>
        <p:blipFill rotWithShape="1">
          <a:blip r:embed="rId3"/>
          <a:srcRect l="3284" t="23589" r="4892" b="33256"/>
          <a:stretch/>
        </p:blipFill>
        <p:spPr>
          <a:xfrm>
            <a:off x="561975" y="0"/>
            <a:ext cx="11093197" cy="990601"/>
          </a:xfrm>
          <a:prstGeom prst="rect">
            <a:avLst/>
          </a:prstGeom>
        </p:spPr>
      </p:pic>
      <p:sp>
        <p:nvSpPr>
          <p:cNvPr id="11" name="TextBox 10">
            <a:extLst>
              <a:ext uri="{FF2B5EF4-FFF2-40B4-BE49-F238E27FC236}">
                <a16:creationId xmlns:a16="http://schemas.microsoft.com/office/drawing/2014/main" id="{00A1B685-8E5B-84C3-DE34-604E126EB7A7}"/>
              </a:ext>
            </a:extLst>
          </p:cNvPr>
          <p:cNvSpPr txBox="1"/>
          <p:nvPr/>
        </p:nvSpPr>
        <p:spPr>
          <a:xfrm>
            <a:off x="167641" y="1283298"/>
            <a:ext cx="7650479" cy="5262979"/>
          </a:xfrm>
          <a:prstGeom prst="rect">
            <a:avLst/>
          </a:prstGeom>
          <a:noFill/>
        </p:spPr>
        <p:txBody>
          <a:bodyPr wrap="square" rtlCol="0">
            <a:spAutoFit/>
          </a:bodyPr>
          <a:lstStyle/>
          <a:p>
            <a:pPr marL="342900" indent="-342900">
              <a:buFont typeface="Wingdings" panose="05000000000000000000" pitchFamily="2" charset="2"/>
              <a:buChar char="Ø"/>
            </a:pPr>
            <a:r>
              <a:rPr lang="en-US" sz="2800" dirty="0">
                <a:effectLst>
                  <a:outerShdw blurRad="38100" dist="38100" dir="2700000" algn="tl">
                    <a:srgbClr val="000000">
                      <a:alpha val="43137"/>
                    </a:srgbClr>
                  </a:outerShdw>
                </a:effectLst>
              </a:rPr>
              <a:t>Before sin there was a Savior (1 Peter 1:18-20)</a:t>
            </a:r>
          </a:p>
          <a:p>
            <a:endParaRPr lang="en-US" sz="2800"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800" dirty="0">
                <a:effectLst>
                  <a:outerShdw blurRad="38100" dist="38100" dir="2700000" algn="tl">
                    <a:srgbClr val="000000">
                      <a:alpha val="43137"/>
                    </a:srgbClr>
                  </a:outerShdw>
                </a:effectLst>
              </a:rPr>
              <a:t>His love is a matchless love (John 3:16; Galatians 2:20)</a:t>
            </a:r>
          </a:p>
          <a:p>
            <a:endParaRPr lang="en-US" sz="2800"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800" dirty="0">
                <a:effectLst>
                  <a:outerShdw blurRad="38100" dist="38100" dir="2700000" algn="tl">
                    <a:srgbClr val="000000">
                      <a:alpha val="43137"/>
                    </a:srgbClr>
                  </a:outerShdw>
                </a:effectLst>
              </a:rPr>
              <a:t>He has the power to save me (Romans 8:31-39)</a:t>
            </a:r>
          </a:p>
          <a:p>
            <a:endParaRPr lang="en-US" sz="2800"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800" dirty="0">
                <a:effectLst>
                  <a:outerShdw blurRad="38100" dist="38100" dir="2700000" algn="tl">
                    <a:srgbClr val="000000">
                      <a:alpha val="43137"/>
                    </a:srgbClr>
                  </a:outerShdw>
                </a:effectLst>
              </a:rPr>
              <a:t>He has a plan to save me (1 John 4:9-10; Romans 6:3-4)</a:t>
            </a:r>
          </a:p>
          <a:p>
            <a:endParaRPr lang="en-US" sz="2800"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800" dirty="0">
                <a:effectLst>
                  <a:outerShdw blurRad="38100" dist="38100" dir="2700000" algn="tl">
                    <a:srgbClr val="000000">
                      <a:alpha val="43137"/>
                    </a:srgbClr>
                  </a:outerShdw>
                </a:effectLst>
              </a:rPr>
              <a:t>I will live with Him in Glory (John 14:1-2; Romans 8:24)</a:t>
            </a:r>
          </a:p>
        </p:txBody>
      </p:sp>
    </p:spTree>
    <p:extLst>
      <p:ext uri="{BB962C8B-B14F-4D97-AF65-F5344CB8AC3E}">
        <p14:creationId xmlns:p14="http://schemas.microsoft.com/office/powerpoint/2010/main" val="221215864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11">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xEl>
                                              <p:pRg st="2" end="2"/>
                                            </p:txEl>
                                          </p:spTgt>
                                        </p:tgtEl>
                                        <p:attrNameLst>
                                          <p:attrName>style.visibility</p:attrName>
                                        </p:attrNameLst>
                                      </p:cBhvr>
                                      <p:to>
                                        <p:strVal val="visible"/>
                                      </p:to>
                                    </p:set>
                                    <p:anim calcmode="lin" valueType="num">
                                      <p:cBhvr>
                                        <p:cTn id="14" dur="2000" fill="hold"/>
                                        <p:tgtEl>
                                          <p:spTgt spid="11">
                                            <p:txEl>
                                              <p:pRg st="2" end="2"/>
                                            </p:txEl>
                                          </p:spTgt>
                                        </p:tgtEl>
                                        <p:attrNameLst>
                                          <p:attrName>ppt_w</p:attrName>
                                        </p:attrNameLst>
                                      </p:cBhvr>
                                      <p:tavLst>
                                        <p:tav tm="0">
                                          <p:val>
                                            <p:strVal val="#ppt_w*0.70"/>
                                          </p:val>
                                        </p:tav>
                                        <p:tav tm="100000">
                                          <p:val>
                                            <p:strVal val="#ppt_w"/>
                                          </p:val>
                                        </p:tav>
                                      </p:tavLst>
                                    </p:anim>
                                    <p:anim calcmode="lin" valueType="num">
                                      <p:cBhvr>
                                        <p:cTn id="15" dur="2000" fill="hold"/>
                                        <p:tgtEl>
                                          <p:spTgt spid="11">
                                            <p:txEl>
                                              <p:pRg st="2" end="2"/>
                                            </p:txEl>
                                          </p:spTgt>
                                        </p:tgtEl>
                                        <p:attrNameLst>
                                          <p:attrName>ppt_h</p:attrName>
                                        </p:attrNameLst>
                                      </p:cBhvr>
                                      <p:tavLst>
                                        <p:tav tm="0">
                                          <p:val>
                                            <p:strVal val="#ppt_h"/>
                                          </p:val>
                                        </p:tav>
                                        <p:tav tm="100000">
                                          <p:val>
                                            <p:strVal val="#ppt_h"/>
                                          </p:val>
                                        </p:tav>
                                      </p:tavLst>
                                    </p:anim>
                                    <p:animEffect transition="in" filter="fade">
                                      <p:cBhvr>
                                        <p:cTn id="16" dur="2000"/>
                                        <p:tgtEl>
                                          <p:spTgt spid="1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2000" fill="hold"/>
                                        <p:tgtEl>
                                          <p:spTgt spid="11">
                                            <p:txEl>
                                              <p:pRg st="4" end="4"/>
                                            </p:txEl>
                                          </p:spTgt>
                                        </p:tgtEl>
                                        <p:attrNameLst>
                                          <p:attrName>ppt_w</p:attrName>
                                        </p:attrNameLst>
                                      </p:cBhvr>
                                      <p:tavLst>
                                        <p:tav tm="0">
                                          <p:val>
                                            <p:strVal val="#ppt_w*0.70"/>
                                          </p:val>
                                        </p:tav>
                                        <p:tav tm="100000">
                                          <p:val>
                                            <p:strVal val="#ppt_w"/>
                                          </p:val>
                                        </p:tav>
                                      </p:tavLst>
                                    </p:anim>
                                    <p:anim calcmode="lin" valueType="num">
                                      <p:cBhvr>
                                        <p:cTn id="22" dur="2000" fill="hold"/>
                                        <p:tgtEl>
                                          <p:spTgt spid="11">
                                            <p:txEl>
                                              <p:pRg st="4" end="4"/>
                                            </p:txEl>
                                          </p:spTgt>
                                        </p:tgtEl>
                                        <p:attrNameLst>
                                          <p:attrName>ppt_h</p:attrName>
                                        </p:attrNameLst>
                                      </p:cBhvr>
                                      <p:tavLst>
                                        <p:tav tm="0">
                                          <p:val>
                                            <p:strVal val="#ppt_h"/>
                                          </p:val>
                                        </p:tav>
                                        <p:tav tm="100000">
                                          <p:val>
                                            <p:strVal val="#ppt_h"/>
                                          </p:val>
                                        </p:tav>
                                      </p:tavLst>
                                    </p:anim>
                                    <p:animEffect transition="in" filter="fade">
                                      <p:cBhvr>
                                        <p:cTn id="23" dur="2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 calcmode="lin" valueType="num">
                                      <p:cBhvr>
                                        <p:cTn id="28" dur="2000" fill="hold"/>
                                        <p:tgtEl>
                                          <p:spTgt spid="11">
                                            <p:txEl>
                                              <p:pRg st="6" end="6"/>
                                            </p:txEl>
                                          </p:spTgt>
                                        </p:tgtEl>
                                        <p:attrNameLst>
                                          <p:attrName>ppt_w</p:attrName>
                                        </p:attrNameLst>
                                      </p:cBhvr>
                                      <p:tavLst>
                                        <p:tav tm="0">
                                          <p:val>
                                            <p:strVal val="#ppt_w*0.70"/>
                                          </p:val>
                                        </p:tav>
                                        <p:tav tm="100000">
                                          <p:val>
                                            <p:strVal val="#ppt_w"/>
                                          </p:val>
                                        </p:tav>
                                      </p:tavLst>
                                    </p:anim>
                                    <p:anim calcmode="lin" valueType="num">
                                      <p:cBhvr>
                                        <p:cTn id="29" dur="2000" fill="hold"/>
                                        <p:tgtEl>
                                          <p:spTgt spid="11">
                                            <p:txEl>
                                              <p:pRg st="6" end="6"/>
                                            </p:txEl>
                                          </p:spTgt>
                                        </p:tgtEl>
                                        <p:attrNameLst>
                                          <p:attrName>ppt_h</p:attrName>
                                        </p:attrNameLst>
                                      </p:cBhvr>
                                      <p:tavLst>
                                        <p:tav tm="0">
                                          <p:val>
                                            <p:strVal val="#ppt_h"/>
                                          </p:val>
                                        </p:tav>
                                        <p:tav tm="100000">
                                          <p:val>
                                            <p:strVal val="#ppt_h"/>
                                          </p:val>
                                        </p:tav>
                                      </p:tavLst>
                                    </p:anim>
                                    <p:animEffect transition="in" filter="fade">
                                      <p:cBhvr>
                                        <p:cTn id="30" dur="2000"/>
                                        <p:tgtEl>
                                          <p:spTgt spid="1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anim calcmode="lin" valueType="num">
                                      <p:cBhvr>
                                        <p:cTn id="35" dur="2000" fill="hold"/>
                                        <p:tgtEl>
                                          <p:spTgt spid="11">
                                            <p:txEl>
                                              <p:pRg st="8" end="8"/>
                                            </p:txEl>
                                          </p:spTgt>
                                        </p:tgtEl>
                                        <p:attrNameLst>
                                          <p:attrName>ppt_w</p:attrName>
                                        </p:attrNameLst>
                                      </p:cBhvr>
                                      <p:tavLst>
                                        <p:tav tm="0">
                                          <p:val>
                                            <p:strVal val="#ppt_w*0.70"/>
                                          </p:val>
                                        </p:tav>
                                        <p:tav tm="100000">
                                          <p:val>
                                            <p:strVal val="#ppt_w"/>
                                          </p:val>
                                        </p:tav>
                                      </p:tavLst>
                                    </p:anim>
                                    <p:anim calcmode="lin" valueType="num">
                                      <p:cBhvr>
                                        <p:cTn id="36" dur="2000" fill="hold"/>
                                        <p:tgtEl>
                                          <p:spTgt spid="11">
                                            <p:txEl>
                                              <p:pRg st="8" end="8"/>
                                            </p:txEl>
                                          </p:spTgt>
                                        </p:tgtEl>
                                        <p:attrNameLst>
                                          <p:attrName>ppt_h</p:attrName>
                                        </p:attrNameLst>
                                      </p:cBhvr>
                                      <p:tavLst>
                                        <p:tav tm="0">
                                          <p:val>
                                            <p:strVal val="#ppt_h"/>
                                          </p:val>
                                        </p:tav>
                                        <p:tav tm="100000">
                                          <p:val>
                                            <p:strVal val="#ppt_h"/>
                                          </p:val>
                                        </p:tav>
                                      </p:tavLst>
                                    </p:anim>
                                    <p:animEffect transition="in" filter="fade">
                                      <p:cBhvr>
                                        <p:cTn id="37" dur="2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08B0753E-6F44-DF71-DE5E-135D41E2E72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5788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380391"/>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TotalTime>
  <Words>1267</Words>
  <Application>Microsoft Macintosh PowerPoint</Application>
  <PresentationFormat>Widescreen</PresentationFormat>
  <Paragraphs>84</Paragraphs>
  <Slides>24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Avenir Next LT Pro</vt:lpstr>
      <vt:lpstr>Calibri</vt:lpstr>
      <vt:lpstr>Calibri Light</vt:lpstr>
      <vt:lpstr>Gill Sans Nova</vt:lpstr>
      <vt:lpstr>Wingdings</vt:lpstr>
      <vt:lpstr>3DFloatVTI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JR Bronger</dc:creator>
  <cp:lastModifiedBy>JR Bronger</cp:lastModifiedBy>
  <cp:revision>19</cp:revision>
  <dcterms:created xsi:type="dcterms:W3CDTF">2022-09-15T12:19:39Z</dcterms:created>
  <dcterms:modified xsi:type="dcterms:W3CDTF">2022-10-05T13:18:55Z</dcterms:modified>
</cp:coreProperties>
</file>