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1" r:id="rId1"/>
    <p:sldMasterId id="2147483722" r:id="rId2"/>
  </p:sldMasterIdLst>
  <p:sldIdLst>
    <p:sldId id="259" r:id="rId3"/>
    <p:sldId id="256" r:id="rId4"/>
    <p:sldId id="264" r:id="rId5"/>
    <p:sldId id="258" r:id="rId6"/>
    <p:sldId id="260" r:id="rId7"/>
    <p:sldId id="261" r:id="rId8"/>
    <p:sldId id="262" r:id="rId9"/>
    <p:sldId id="257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5"/>
    <p:restoredTop sz="96197"/>
  </p:normalViewPr>
  <p:slideViewPr>
    <p:cSldViewPr snapToGrid="0" showGuides="1">
      <p:cViewPr varScale="1">
        <p:scale>
          <a:sx n="115" d="100"/>
          <a:sy n="115" d="100"/>
        </p:scale>
        <p:origin x="224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674CB-3709-4ACF-BB61-29ADEA3D41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33272"/>
            <a:ext cx="9144000" cy="2478024"/>
          </a:xfrm>
        </p:spPr>
        <p:txBody>
          <a:bodyPr lIns="0" tIns="0" rIns="0" bIns="0" anchor="b">
            <a:noAutofit/>
          </a:bodyPr>
          <a:lstStyle>
            <a:lvl1pPr algn="ctr">
              <a:defRPr sz="4000" spc="7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DA6BE-9B64-48FC-92D1-EF0D426A3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2192"/>
            <a:ext cx="9144000" cy="143560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3AE59-8E21-449F-86DA-5BE29701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5808-3B61-48CC-92EF-85AC2E0DFA56}" type="datetime2">
              <a:rPr lang="en-US" smtClean="0"/>
              <a:t>Wednesday, October 5,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CCD60-9970-49FD-8254-21154BAA1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0A488-07A7-42F9-B1DF-68545B754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05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F3C6-0FD4-4939-991C-00DDE5C56815}" type="datetime2">
              <a:rPr lang="en-US" smtClean="0"/>
              <a:t>Wednesday, October 5,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33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C12CB-05D8-4D62-BDC5-812DB6DD0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709738"/>
            <a:ext cx="9966960" cy="2852737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400" spc="7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2F020-8516-4B9E-B455-5731ED6C9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4974336"/>
            <a:ext cx="9966961" cy="1115568"/>
          </a:xfrm>
        </p:spPr>
        <p:txBody>
          <a:bodyPr>
            <a:normAutofit/>
          </a:bodyPr>
          <a:lstStyle>
            <a:lvl1pPr marL="0" indent="0"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22993-6E28-44BB-B983-095B476B8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7482-8128-47C6-A8DD-6452B0291CFF}" type="datetime2">
              <a:rPr lang="en-US" smtClean="0"/>
              <a:t>Wednesday, October 5,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09971-06C9-462B-81D9-BEF24C708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A076D-47C1-49CD-9A8B-956DB3FC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461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8DFBD-F5ED-455C-8AD0-97476A55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0E58C-F463-4D52-9225-9410133113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2112264"/>
            <a:ext cx="4846320" cy="3959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F7BDB4-97FA-485D-A557-6F96692BA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66560" y="2112265"/>
            <a:ext cx="4846320" cy="3959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C50007-C799-4117-8ACD-5EE980E6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3F25-275E-41DE-BE3B-EBF0DB49F9B1}" type="datetime2">
              <a:rPr lang="en-US" smtClean="0"/>
              <a:t>Wednesday, October 5,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8968-6BAD-4D5A-BF1D-911C7A39C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D8C08-BF20-4D5E-9004-0C075C36D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809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48410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3018472"/>
            <a:ext cx="4841076" cy="31048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6560" y="2112264"/>
            <a:ext cx="484632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3018471"/>
            <a:ext cx="4841076" cy="3104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5572-4A44-4171-84AA-64D42C8050A6}" type="datetime2">
              <a:rPr lang="en-US" smtClean="0"/>
              <a:t>Wednesday, October 5, 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109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B1716-24B0-42CD-95B6-84309259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3617E-4B11-481F-AC6E-000317902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1612E-528E-4FD5-9E9E-E15F1108F171}" type="datetime2">
              <a:rPr lang="en-US" smtClean="0"/>
              <a:t>Wednesday, October 5, 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F19CC-06D3-40E9-81B5-63B457B22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EFC312-3AA5-46F7-B701-3D9327A68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339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862-A06D-436F-A92E-EBAAD50B6E50}" type="datetime2">
              <a:rPr lang="en-US" smtClean="0"/>
              <a:t>Wednesday, October 5, 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21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B55F-536E-4547-A5D2-0483FC368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425"/>
            <a:ext cx="3932237" cy="1894511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17D3C-533B-4EA9-886B-FAE59956C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992" y="987425"/>
            <a:ext cx="568756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9D2E1-4B17-4608-961E-2C4719855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58510"/>
            <a:ext cx="3932237" cy="28025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A3535-184C-438C-AE91-9C42B7C5A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E0B7D-2260-4809-8F0A-9E5F3E24F169}" type="datetime2">
              <a:rPr lang="en-US" smtClean="0"/>
              <a:t>Wednesday, October 5,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6DBC3-4A58-42BA-9B55-A9A725103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E6563-0AB6-4038-A12B-A259552DB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05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02C5-1E3B-4C62-A538-59BB5728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552"/>
            <a:ext cx="3932237" cy="1892808"/>
          </a:xfrm>
        </p:spPr>
        <p:txBody>
          <a:bodyPr anchor="b"/>
          <a:lstStyle>
            <a:lvl1pPr>
              <a:defRPr sz="3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CF574-95CE-4E60-B2CF-3B5B4F33A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05319" y="987425"/>
            <a:ext cx="583324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39F7C-C735-4356-8B04-89E190479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33286"/>
            <a:ext cx="3932237" cy="2835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706DF-52A3-4F34-9BF5-E1ACD5D54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4735-C637-46A3-94EB-AB3AC4188D2F}" type="datetime2">
              <a:rPr lang="en-US" smtClean="0"/>
              <a:t>Wednesday, October 5,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B25E53-E72E-4110-BB6B-3477F56C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86F8F-3D62-4CEC-AD9A-B70848E6A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36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C3B6-2D75-4EC4-9120-88DCE0EA6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B06CB-A0FE-4499-B674-90C8C281A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FD700-765A-4DE6-A8EC-9D9D92FCB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8AF-4574-4509-BF7A-519ACD5BF826}" type="datetime2">
              <a:rPr lang="en-US" smtClean="0"/>
              <a:t>Wednesday, October 5,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664EC-C4B1-4D14-9ED3-14C6CCBFF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F5526-E518-4133-9F44-D812576C1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82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62998-15B1-4CA8-8C60-7801001F80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38899"/>
            <a:ext cx="2628900" cy="48493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1AE278-0885-4594-AB09-120344C7D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49235" y="838900"/>
            <a:ext cx="7723265" cy="484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850CC-FB43-4988-8D4E-9C54C2018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97D4-9636-490F-85D0-E926C2B6F3B1}" type="datetime2">
              <a:rPr lang="en-US" smtClean="0"/>
              <a:t>Wednesday, October 5,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70300-3853-4FB4-A084-CF6E5CF2B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BAFB0-25AA-4B69-8418-418F47A92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192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861C3-414F-4F29-3710-720C46A793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016E0A-54D0-2F20-F89F-B1F6A0E3DD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A9DE2-607C-E078-C959-E37394B54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F8258-9422-5345-AAF9-3B91FFCA0425}" type="datetimeFigureOut">
              <a:rPr lang="en-US" smtClean="0"/>
              <a:t>10/5/22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396C31-5555-7A9D-4FAF-BCB1DBE59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3A2642-B5FD-6722-773E-66E3056F3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ACF5-9904-A543-B170-F75B39CBB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9493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A9D31-E45B-10B9-C699-B7864ACF5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F8C69-A010-227F-C890-417CCB4F9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7697B-8733-2C28-84D1-E434D9C49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F8258-9422-5345-AAF9-3B91FFCA0425}" type="datetimeFigureOut">
              <a:rPr lang="en-US" smtClean="0"/>
              <a:t>10/5/22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3AA5D-C16B-E1BC-37DB-2B52322C0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E72517-C6B2-6CBE-01B3-89F67E752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ACF5-9904-A543-B170-F75B39CBB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1799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F6528-8A12-00C4-9916-9CD5226E0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1858BD-5592-5EFA-BE51-3D80BA579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DEBC5B-0A7A-3D12-74CF-0BCB9D496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F8258-9422-5345-AAF9-3B91FFCA0425}" type="datetimeFigureOut">
              <a:rPr lang="en-US" smtClean="0"/>
              <a:t>10/5/22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FB3E2B-2FD3-8875-F9C2-A79E15016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FD3E5C-D420-D755-DF2B-9F6DDBE4E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ACF5-9904-A543-B170-F75B39CBB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9514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9E00E-2018-490A-958C-81BA69016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EF969-4D2E-75B8-2B61-42B7F82B44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D33BB3-8153-AB68-FFFA-77FB49FF6B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D963B0-0888-B5B6-E8CD-1FA8E57B3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F8258-9422-5345-AAF9-3B91FFCA0425}" type="datetimeFigureOut">
              <a:rPr lang="en-US" smtClean="0"/>
              <a:t>10/5/22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384DA7-8D5C-11AF-3E1E-F6E7A67E6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3BFF0F-274B-5BC8-E1AD-23386E681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ACF5-9904-A543-B170-F75B39CBB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007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6A8B1-8AE7-5497-1787-D7CFC3EC9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AB3707-396C-DE3F-9F96-8B5FCF843E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45F80B-A7E0-4A08-D52B-FCD56AEB3B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11AD07-406B-299A-5328-963CDA473C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7BD8EB-2725-62AD-F3A3-F0B663972D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5BDE8B-406E-4E70-E714-4B055C221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F8258-9422-5345-AAF9-3B91FFCA0425}" type="datetimeFigureOut">
              <a:rPr lang="en-US" smtClean="0"/>
              <a:t>10/5/22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CA39AB-2D63-D396-4943-1711D9797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3C800B-BA85-D90A-A8CC-752B1FEDC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ACF5-9904-A543-B170-F75B39CBB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9829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ED2F3-CE36-04E1-8279-A35867023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B98228-F8A2-31BA-8389-7B15A9D13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F8258-9422-5345-AAF9-3B91FFCA0425}" type="datetimeFigureOut">
              <a:rPr lang="en-US" smtClean="0"/>
              <a:t>10/5/22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E58038-B893-DB8F-EB69-75932993B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AF3A7E-E052-BFFA-CF45-9B7F65AB8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ACF5-9904-A543-B170-F75B39CBB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6039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75691F-4D67-ED2B-4A9B-A56CAA7CD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F8258-9422-5345-AAF9-3B91FFCA0425}" type="datetimeFigureOut">
              <a:rPr lang="en-US" smtClean="0"/>
              <a:t>10/5/22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C3054C-FA78-95AF-BAA8-8899775A5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514E33-2428-6510-545C-418E86107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ACF5-9904-A543-B170-F75B39CBB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6324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816AB-F4A6-324D-051E-A21B2FF90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EC27A-9819-8EF7-BC70-B8C196F14D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FEC9A2-8482-8BCB-E21E-B357C912EE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A56428-6C0D-E812-8780-388186A37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F8258-9422-5345-AAF9-3B91FFCA0425}" type="datetimeFigureOut">
              <a:rPr lang="en-US" smtClean="0"/>
              <a:t>10/5/22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81E14-18C5-79DD-24FE-A0BF1BC2C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286F61-6129-8DCA-F3A2-4E2B98833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ACF5-9904-A543-B170-F75B39CBB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4530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9939D-9EE7-E306-F7AF-0FCC71A10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F57725-B478-70EC-5ED2-5CAC164135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F54978-CA9E-969D-B6B8-22D38D797E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6B6597-FEF9-BE3E-D14F-B477CE06D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F8258-9422-5345-AAF9-3B91FFCA0425}" type="datetimeFigureOut">
              <a:rPr lang="en-US" smtClean="0"/>
              <a:t>10/5/22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7585EB-9307-A940-8682-A3F2555DF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AC79EF-150C-9C1A-45F7-C8953E376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ACF5-9904-A543-B170-F75B39CBB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0785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248C3-375E-0EDA-8F23-1CBBE3CB7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ED7A7A-BEB6-F937-FAF6-9F9E9A4AC5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A192D9-8016-AF49-8CE4-E270FC51B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F8258-9422-5345-AAF9-3B91FFCA0425}" type="datetimeFigureOut">
              <a:rPr lang="en-US" smtClean="0"/>
              <a:t>10/5/22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E4011-48CD-D54C-F9D3-2B1215EB8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93DB5B-8D7E-0AEA-C66F-D2669E3FA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ACF5-9904-A543-B170-F75B39CBB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8816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AB2B60-B0CA-14B7-DDFA-D4D71F4C6B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E65665-E2F7-2FA3-32A4-038C526C63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3AB57F-8DAD-EFB2-F012-1A3671378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F8258-9422-5345-AAF9-3B91FFCA0425}" type="datetimeFigureOut">
              <a:rPr lang="en-US" smtClean="0"/>
              <a:t>10/5/22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884519-2030-0994-8977-0EAF84F74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688F85-F15D-F5C5-E890-DED888779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ACF5-9904-A543-B170-F75B39CBB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673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CF2F3BB-127D-44BC-A8EF-A8BB5F5911CA}"/>
              </a:ext>
            </a:extLst>
          </p:cNvPr>
          <p:cNvSpPr/>
          <p:nvPr/>
        </p:nvSpPr>
        <p:spPr>
          <a:xfrm rot="10800000" flipH="1">
            <a:off x="0" y="6401226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0D1F30-F118-4A1F-A48F-7E5706959F64}"/>
              </a:ext>
            </a:extLst>
          </p:cNvPr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AE890C-17CE-44C0-BDED-BA68F92A8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10A6E-46D1-42CF-996C-2207737FB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B5247-D236-462B-BCE0-2A24DF75B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rgbClr val="FFFFFF"/>
                </a:solidFill>
              </a:defRPr>
            </a:lvl1pPr>
          </a:lstStyle>
          <a:p>
            <a:fld id="{AE0C963C-C1DB-4AFD-9DDC-0691666BF49B}" type="datetime2">
              <a:rPr lang="en-US" smtClean="0"/>
              <a:pPr/>
              <a:t>Wednesday, October 5, 2022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55C58-7DDF-4CD4-96AD-F9CC844D8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pPr algn="l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5647-A849-45D9-BC71-46A12E6DE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296790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20" r:id="rId6"/>
    <p:sldLayoutId id="2147483715" r:id="rId7"/>
    <p:sldLayoutId id="2147483716" r:id="rId8"/>
    <p:sldLayoutId id="2147483717" r:id="rId9"/>
    <p:sldLayoutId id="2147483719" r:id="rId10"/>
    <p:sldLayoutId id="2147483718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10E0E0-1954-4CA8-5C3E-17250D265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0E004E-666A-F6DA-B413-B83D5839F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A0EACD-F264-4F4D-A15D-7DBF8A9644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F8258-9422-5345-AAF9-3B91FFCA0425}" type="datetimeFigureOut">
              <a:rPr lang="en-US" smtClean="0"/>
              <a:t>10/5/22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12B5C1-D78D-6361-4055-BD92413FCC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D1040E-D950-637E-2DF8-F3EF8B7487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4ACF5-9904-A543-B170-F75B39CBB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624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5933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stone&#10;&#10;Description automatically generated">
            <a:extLst>
              <a:ext uri="{FF2B5EF4-FFF2-40B4-BE49-F238E27FC236}">
                <a16:creationId xmlns:a16="http://schemas.microsoft.com/office/drawing/2014/main" id="{12E473E6-423C-ECBD-9F0E-AE78174C69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1BB816-4094-A795-2796-7309FB20FD77}"/>
              </a:ext>
            </a:extLst>
          </p:cNvPr>
          <p:cNvSpPr txBox="1"/>
          <p:nvPr/>
        </p:nvSpPr>
        <p:spPr>
          <a:xfrm>
            <a:off x="-1" y="926"/>
            <a:ext cx="6456558" cy="2677656"/>
          </a:xfrm>
          <a:prstGeom prst="rect">
            <a:avLst/>
          </a:prstGeom>
          <a:solidFill>
            <a:srgbClr val="000000">
              <a:alpha val="60392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(Luke 1:30-31) Then the angel said to her, do not be afraid, Mary, for you have found favor with God. And behold, you will conceive in your womb and bring forth a Son, and shall call His name…</a:t>
            </a:r>
          </a:p>
        </p:txBody>
      </p:sp>
      <p:pic>
        <p:nvPicPr>
          <p:cNvPr id="5" name="Picture 4" descr="Logo, icon&#10;&#10;Description automatically generated with medium confidence">
            <a:extLst>
              <a:ext uri="{FF2B5EF4-FFF2-40B4-BE49-F238E27FC236}">
                <a16:creationId xmlns:a16="http://schemas.microsoft.com/office/drawing/2014/main" id="{5D4E2134-6E33-E826-0D12-9596030903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3150" y="2571748"/>
            <a:ext cx="49657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72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4C2D23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CA8AF2-0B2B-E915-1E77-1FC7BAB8DB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47" r="1347"/>
          <a:stretch/>
        </p:blipFill>
        <p:spPr>
          <a:xfrm>
            <a:off x="327547" y="2454903"/>
            <a:ext cx="7058306" cy="408025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75" y="321732"/>
            <a:ext cx="431329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B75C8C-CBB3-A541-1C5D-B90D9B8EF123}"/>
              </a:ext>
            </a:extLst>
          </p:cNvPr>
          <p:cNvSpPr/>
          <p:nvPr/>
        </p:nvSpPr>
        <p:spPr>
          <a:xfrm>
            <a:off x="321732" y="321732"/>
            <a:ext cx="7064121" cy="1964266"/>
          </a:xfrm>
          <a:prstGeom prst="rect">
            <a:avLst/>
          </a:prstGeom>
          <a:solidFill>
            <a:srgbClr val="E9D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8BF52F-0D5B-A877-7907-B0D6CE73AB6E}"/>
              </a:ext>
            </a:extLst>
          </p:cNvPr>
          <p:cNvSpPr txBox="1"/>
          <p:nvPr/>
        </p:nvSpPr>
        <p:spPr>
          <a:xfrm>
            <a:off x="7556975" y="278449"/>
            <a:ext cx="430747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1200"/>
              </a:spcAft>
              <a:defRPr/>
            </a:pPr>
            <a:r>
              <a:rPr lang="en-US" sz="2400" b="1" dirty="0">
                <a:solidFill>
                  <a:srgbClr val="E9DE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Infinite, and an infant. </a:t>
            </a:r>
          </a:p>
          <a:p>
            <a:pPr lvl="0">
              <a:spcAft>
                <a:spcPts val="1200"/>
              </a:spcAft>
              <a:defRPr/>
            </a:pPr>
            <a:r>
              <a:rPr lang="en-US" sz="2400" b="1" dirty="0">
                <a:solidFill>
                  <a:srgbClr val="E9DE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Eternal, and yet born of a woman. </a:t>
            </a:r>
          </a:p>
          <a:p>
            <a:pPr lvl="0">
              <a:spcAft>
                <a:spcPts val="1200"/>
              </a:spcAft>
              <a:defRPr/>
            </a:pPr>
            <a:r>
              <a:rPr lang="en-US" sz="2400" b="1" dirty="0">
                <a:solidFill>
                  <a:srgbClr val="E9DE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Almighty, and </a:t>
            </a:r>
            <a:r>
              <a:rPr lang="en-US" sz="2400" b="1">
                <a:solidFill>
                  <a:srgbClr val="E9DE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 nursing </a:t>
            </a:r>
            <a:r>
              <a:rPr lang="en-US" sz="2400" b="1" dirty="0">
                <a:solidFill>
                  <a:srgbClr val="E9DE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a woman's breast. </a:t>
            </a:r>
          </a:p>
          <a:p>
            <a:pPr lvl="0">
              <a:spcAft>
                <a:spcPts val="1200"/>
              </a:spcAft>
              <a:defRPr/>
            </a:pPr>
            <a:r>
              <a:rPr lang="en-US" sz="2400" b="1" dirty="0">
                <a:solidFill>
                  <a:srgbClr val="E9DE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Supporting a universe, and yet needing to be carried in a mother's arms. </a:t>
            </a:r>
          </a:p>
          <a:p>
            <a:pPr lvl="0">
              <a:spcAft>
                <a:spcPts val="1200"/>
              </a:spcAft>
              <a:defRPr/>
            </a:pPr>
            <a:r>
              <a:rPr lang="en-US" sz="2400" b="1" dirty="0">
                <a:solidFill>
                  <a:srgbClr val="E9DE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King of angels, and yet the reputed son of Joseph. </a:t>
            </a:r>
          </a:p>
          <a:p>
            <a:pPr lvl="0">
              <a:spcAft>
                <a:spcPts val="1200"/>
              </a:spcAft>
              <a:defRPr/>
            </a:pPr>
            <a:r>
              <a:rPr lang="en-US" sz="2400" b="1" dirty="0">
                <a:solidFill>
                  <a:srgbClr val="E9DE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Heir of all things, and yet the carpenter's despised son.</a:t>
            </a:r>
          </a:p>
          <a:p>
            <a:pPr lvl="0" algn="r">
              <a:spcAft>
                <a:spcPts val="1200"/>
              </a:spcAft>
              <a:defRPr/>
            </a:pPr>
            <a:r>
              <a:rPr lang="en-US" sz="2400" b="1" dirty="0">
                <a:solidFill>
                  <a:srgbClr val="E9DE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Charles Spurgeon</a:t>
            </a:r>
          </a:p>
        </p:txBody>
      </p:sp>
      <p:pic>
        <p:nvPicPr>
          <p:cNvPr id="3" name="Picture 2" descr="Logo, icon&#10;&#10;Description automatically generated with medium confidence">
            <a:extLst>
              <a:ext uri="{FF2B5EF4-FFF2-40B4-BE49-F238E27FC236}">
                <a16:creationId xmlns:a16="http://schemas.microsoft.com/office/drawing/2014/main" id="{FE2243D8-F2A2-14D5-19C6-6CFF98630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950" y="446615"/>
            <a:ext cx="49657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8500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boat in the water&#10;&#10;Description automatically generated with low confidence">
            <a:extLst>
              <a:ext uri="{FF2B5EF4-FFF2-40B4-BE49-F238E27FC236}">
                <a16:creationId xmlns:a16="http://schemas.microsoft.com/office/drawing/2014/main" id="{59812A14-942C-DF19-872B-A39728D402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7111" r="-1" b="-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9D3C58E-AA8D-F7EC-0D6C-CCE6624E51FD}"/>
              </a:ext>
            </a:extLst>
          </p:cNvPr>
          <p:cNvSpPr/>
          <p:nvPr/>
        </p:nvSpPr>
        <p:spPr>
          <a:xfrm>
            <a:off x="164210" y="132695"/>
            <a:ext cx="62247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can this be…?</a:t>
            </a:r>
            <a:endParaRPr lang="en-US" sz="5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A51FED-7664-61F2-2F42-1B4215840E8E}"/>
              </a:ext>
            </a:extLst>
          </p:cNvPr>
          <p:cNvSpPr txBox="1"/>
          <p:nvPr/>
        </p:nvSpPr>
        <p:spPr>
          <a:xfrm>
            <a:off x="0" y="3401318"/>
            <a:ext cx="12192000" cy="3477875"/>
          </a:xfrm>
          <a:prstGeom prst="rect">
            <a:avLst/>
          </a:prstGeom>
          <a:solidFill>
            <a:srgbClr val="000000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 when they had left the multitude, they took Him along in the boat as He was. And other little boats were also with Him. And a great windstorm arose, and the waves beat into the boat, so that it was already filling. But He was in the stern, asleep on a pillow. And they awoke Him and said to Him, Teacher, do You not care that we are perishing? Then He arose and rebuked the wind, and said to the sea, “Peace,</a:t>
            </a:r>
            <a:r>
              <a:rPr lang="en-US" sz="24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still!” And the wind ceased and there was a great calm…And they feared exceedingly, and said to one another, “</a:t>
            </a:r>
            <a:r>
              <a:rPr lang="en-US" sz="2400" u="sng" dirty="0">
                <a:ln>
                  <a:solidFill>
                    <a:srgbClr val="FFC000"/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can this be, that even the wind and the sea obey Him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!”</a:t>
            </a:r>
          </a:p>
          <a:p>
            <a:pPr algn="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 4:36-40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4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3052B91D-2890-816A-4E65-8F74ED8FD1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0712953"/>
      </p:ext>
    </p:extLst>
  </p:cSld>
  <p:clrMapOvr>
    <a:masterClrMapping/>
  </p:clrMapOvr>
  <p:transition spd="slow"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4C2D23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0ACA8AF2-0B2B-E915-1E77-1FC7BAB8DB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0" r="1472" b="-3"/>
          <a:stretch/>
        </p:blipFill>
        <p:spPr>
          <a:xfrm>
            <a:off x="327547" y="2454903"/>
            <a:ext cx="7058306" cy="408025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75" y="321732"/>
            <a:ext cx="431329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B75C8C-CBB3-A541-1C5D-B90D9B8EF123}"/>
              </a:ext>
            </a:extLst>
          </p:cNvPr>
          <p:cNvSpPr/>
          <p:nvPr/>
        </p:nvSpPr>
        <p:spPr>
          <a:xfrm>
            <a:off x="321732" y="321732"/>
            <a:ext cx="7064121" cy="1964266"/>
          </a:xfrm>
          <a:prstGeom prst="rect">
            <a:avLst/>
          </a:prstGeom>
          <a:solidFill>
            <a:srgbClr val="E9D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9D0FE472-5714-9D84-E3A4-C6D97DE871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37" t="13819" r="5200" b="25164"/>
          <a:stretch/>
        </p:blipFill>
        <p:spPr>
          <a:xfrm>
            <a:off x="321732" y="766129"/>
            <a:ext cx="6969746" cy="106679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58BF52F-0D5B-A877-7907-B0D6CE73AB6E}"/>
              </a:ext>
            </a:extLst>
          </p:cNvPr>
          <p:cNvSpPr txBox="1"/>
          <p:nvPr/>
        </p:nvSpPr>
        <p:spPr>
          <a:xfrm>
            <a:off x="7556975" y="278449"/>
            <a:ext cx="4307478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DEB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Just another Jew (Jn 4:9)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DEB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“teacher” who came from God (Jn 3:2)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DEB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Sinner (Jn 9:16)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DEB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glutton &amp; a drunk (Lk 7:34)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DEB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Reincarnation of John the baptist (Matt 14:2)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DEB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Jeremiah, Elijah, one of the prophets (Matt 16:14)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DEB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Son of God (Matt 16:16)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DEB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Always been controversy &amp; continues (Jn 7:46-49)</a:t>
            </a:r>
          </a:p>
        </p:txBody>
      </p:sp>
    </p:spTree>
    <p:extLst>
      <p:ext uri="{BB962C8B-B14F-4D97-AF65-F5344CB8AC3E}">
        <p14:creationId xmlns:p14="http://schemas.microsoft.com/office/powerpoint/2010/main" val="5178713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4C2D23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0535CB59-77EA-E0A3-B5BB-B4C49DA52E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2" r="1795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98A2F8-ED39-C50A-D8F0-7231B08C1E38}"/>
              </a:ext>
            </a:extLst>
          </p:cNvPr>
          <p:cNvSpPr/>
          <p:nvPr/>
        </p:nvSpPr>
        <p:spPr>
          <a:xfrm>
            <a:off x="321732" y="4572000"/>
            <a:ext cx="7064121" cy="1964266"/>
          </a:xfrm>
          <a:prstGeom prst="rect">
            <a:avLst/>
          </a:prstGeom>
          <a:solidFill>
            <a:srgbClr val="E9D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 descr="Shape&#10;&#10;Description automatically generated with medium confidence">
            <a:extLst>
              <a:ext uri="{FF2B5EF4-FFF2-40B4-BE49-F238E27FC236}">
                <a16:creationId xmlns:a16="http://schemas.microsoft.com/office/drawing/2014/main" id="{E643595F-6550-8181-6AA8-D88111924A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37" t="6148" r="1908" b="20410"/>
          <a:stretch/>
        </p:blipFill>
        <p:spPr>
          <a:xfrm>
            <a:off x="321732" y="4700693"/>
            <a:ext cx="7069936" cy="170688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C2DFED1-2A81-90A7-0CCC-DA967322497D}"/>
              </a:ext>
            </a:extLst>
          </p:cNvPr>
          <p:cNvSpPr txBox="1"/>
          <p:nvPr/>
        </p:nvSpPr>
        <p:spPr>
          <a:xfrm>
            <a:off x="7528840" y="828287"/>
            <a:ext cx="4335613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9DEB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…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E9DEB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Bruno Bauer &amp; company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9DEB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…Modern Judaism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9DEB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…Islam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9DEB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…Hinduism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9DEB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…Buddhism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9DEB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…Mormonism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9DEB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…Unitarian Universalism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9DEB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…Jehovah’s Witnesses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9DEB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…Liberal Theologians</a:t>
            </a:r>
          </a:p>
        </p:txBody>
      </p:sp>
    </p:spTree>
    <p:extLst>
      <p:ext uri="{BB962C8B-B14F-4D97-AF65-F5344CB8AC3E}">
        <p14:creationId xmlns:p14="http://schemas.microsoft.com/office/powerpoint/2010/main" val="32938535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Map&#10;&#10;Description automatically generated">
            <a:extLst>
              <a:ext uri="{FF2B5EF4-FFF2-40B4-BE49-F238E27FC236}">
                <a16:creationId xmlns:a16="http://schemas.microsoft.com/office/drawing/2014/main" id="{EFCA281A-5F8C-F91B-86B7-08A38F0572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79" r="7521" b="-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02FE533-85FE-8439-5D74-C6AF21A783EC}"/>
              </a:ext>
            </a:extLst>
          </p:cNvPr>
          <p:cNvSpPr/>
          <p:nvPr/>
        </p:nvSpPr>
        <p:spPr>
          <a:xfrm>
            <a:off x="525821" y="5399478"/>
            <a:ext cx="1114035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Impact of Jesus on the World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FA19912-D909-7A80-26F8-EA6A49E2E9FD}"/>
              </a:ext>
            </a:extLst>
          </p:cNvPr>
          <p:cNvSpPr txBox="1"/>
          <p:nvPr/>
        </p:nvSpPr>
        <p:spPr>
          <a:xfrm>
            <a:off x="274320" y="167640"/>
            <a:ext cx="11597640" cy="5324535"/>
          </a:xfrm>
          <a:prstGeom prst="rect">
            <a:avLst/>
          </a:prstGeom>
          <a:solidFill>
            <a:srgbClr val="FFFFFF">
              <a:alpha val="70588"/>
            </a:srgb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BC / AD dating system was developed because of Jesus.</a:t>
            </a:r>
          </a:p>
          <a:p>
            <a:pPr marL="457200" indent="-457200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More books have been written about Jesus than any other person.</a:t>
            </a:r>
          </a:p>
          <a:p>
            <a:pPr marL="457200" indent="-457200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Nearly 150 movies have been produced about Jesus, many trying to correctly portray the gospel accounts of His life.</a:t>
            </a:r>
          </a:p>
          <a:p>
            <a:pPr marL="457200" indent="-457200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Nations (including USA) have used His words </a:t>
            </a: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as bedrocks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of their governments.</a:t>
            </a:r>
          </a:p>
          <a:p>
            <a:pPr marL="457200" indent="-457200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Schools, hospitals and humanitarian works have been founded upon His teachings.</a:t>
            </a:r>
          </a:p>
          <a:p>
            <a:pPr marL="457200" indent="-457200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Women have been elevated to a position of honor because of Him.</a:t>
            </a:r>
          </a:p>
          <a:p>
            <a:pPr marL="457200" indent="-457200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Slavery was abolished in Britain and America due to Jesus’ teaching.</a:t>
            </a:r>
          </a:p>
        </p:txBody>
      </p:sp>
    </p:spTree>
    <p:extLst>
      <p:ext uri="{BB962C8B-B14F-4D97-AF65-F5344CB8AC3E}">
        <p14:creationId xmlns:p14="http://schemas.microsoft.com/office/powerpoint/2010/main" val="147365873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A69AAE0-49D5-4C8B-8BA2-55898C00E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person lying on the ground&#10;&#10;Description automatically generated with low confidence">
            <a:extLst>
              <a:ext uri="{FF2B5EF4-FFF2-40B4-BE49-F238E27FC236}">
                <a16:creationId xmlns:a16="http://schemas.microsoft.com/office/drawing/2014/main" id="{635BA17C-65D9-536B-C3B8-94CD3E3972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97" r="15528"/>
          <a:stretch/>
        </p:blipFill>
        <p:spPr>
          <a:xfrm>
            <a:off x="-4" y="-4"/>
            <a:ext cx="7534640" cy="6857984"/>
          </a:xfrm>
          <a:custGeom>
            <a:avLst/>
            <a:gdLst/>
            <a:ahLst/>
            <a:cxnLst/>
            <a:rect l="l" t="t" r="r" b="b"/>
            <a:pathLst>
              <a:path w="7534640" h="6857984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447233" y="4124161"/>
                  <a:pt x="4350312" y="4197688"/>
                  <a:pt x="4483996" y="4348083"/>
                </a:cubicBezTo>
                <a:cubicBezTo>
                  <a:pt x="4644419" y="4344742"/>
                  <a:pt x="4627708" y="4598742"/>
                  <a:pt x="4788129" y="4561979"/>
                </a:cubicBezTo>
                <a:cubicBezTo>
                  <a:pt x="4754709" y="4678954"/>
                  <a:pt x="4641076" y="4618795"/>
                  <a:pt x="4600971" y="4705690"/>
                </a:cubicBezTo>
                <a:cubicBezTo>
                  <a:pt x="4684524" y="4779217"/>
                  <a:pt x="4844945" y="4725744"/>
                  <a:pt x="4871683" y="4879480"/>
                </a:cubicBezTo>
                <a:cubicBezTo>
                  <a:pt x="4838262" y="5039902"/>
                  <a:pt x="4945210" y="5019849"/>
                  <a:pt x="5032105" y="5029876"/>
                </a:cubicBezTo>
                <a:cubicBezTo>
                  <a:pt x="5239317" y="5049930"/>
                  <a:pt x="5439843" y="5063297"/>
                  <a:pt x="5643713" y="5096719"/>
                </a:cubicBezTo>
                <a:cubicBezTo>
                  <a:pt x="5693844" y="5106745"/>
                  <a:pt x="5810819" y="5083350"/>
                  <a:pt x="5800794" y="5186956"/>
                </a:cubicBezTo>
                <a:cubicBezTo>
                  <a:pt x="5790767" y="5270508"/>
                  <a:pt x="5700529" y="5240431"/>
                  <a:pt x="5643713" y="5243772"/>
                </a:cubicBezTo>
                <a:cubicBezTo>
                  <a:pt x="5329553" y="5283879"/>
                  <a:pt x="5012052" y="5220378"/>
                  <a:pt x="4701235" y="5223719"/>
                </a:cubicBezTo>
                <a:cubicBezTo>
                  <a:pt x="4664472" y="5223719"/>
                  <a:pt x="4657787" y="5334009"/>
                  <a:pt x="4577576" y="5297246"/>
                </a:cubicBezTo>
                <a:cubicBezTo>
                  <a:pt x="4788129" y="5397510"/>
                  <a:pt x="5767372" y="5424248"/>
                  <a:pt x="6094900" y="5477721"/>
                </a:cubicBezTo>
                <a:cubicBezTo>
                  <a:pt x="5754004" y="5858724"/>
                  <a:pt x="5429817" y="5628117"/>
                  <a:pt x="5159105" y="5842012"/>
                </a:cubicBezTo>
                <a:cubicBezTo>
                  <a:pt x="5159105" y="5842012"/>
                  <a:pt x="5212580" y="5842012"/>
                  <a:pt x="5443187" y="5912197"/>
                </a:cubicBezTo>
                <a:cubicBezTo>
                  <a:pt x="5627002" y="5969012"/>
                  <a:pt x="5536765" y="6049223"/>
                  <a:pt x="6001321" y="6202962"/>
                </a:cubicBezTo>
                <a:cubicBezTo>
                  <a:pt x="5824188" y="6253093"/>
                  <a:pt x="5593581" y="6156172"/>
                  <a:pt x="5506685" y="6416857"/>
                </a:cubicBezTo>
                <a:cubicBezTo>
                  <a:pt x="5643713" y="6463648"/>
                  <a:pt x="5807477" y="6420200"/>
                  <a:pt x="5904398" y="6543858"/>
                </a:cubicBezTo>
                <a:cubicBezTo>
                  <a:pt x="5934478" y="6580622"/>
                  <a:pt x="5964557" y="6604017"/>
                  <a:pt x="6001321" y="6624068"/>
                </a:cubicBezTo>
                <a:cubicBezTo>
                  <a:pt x="5984612" y="6630754"/>
                  <a:pt x="5964557" y="6637437"/>
                  <a:pt x="5951188" y="6644121"/>
                </a:cubicBezTo>
                <a:cubicBezTo>
                  <a:pt x="5977925" y="6667518"/>
                  <a:pt x="6663060" y="6794517"/>
                  <a:pt x="6836850" y="6797860"/>
                </a:cubicBezTo>
                <a:cubicBezTo>
                  <a:pt x="6761652" y="6822926"/>
                  <a:pt x="6636845" y="6844075"/>
                  <a:pt x="6553814" y="6856412"/>
                </a:cubicBezTo>
                <a:lnTo>
                  <a:pt x="6542822" y="6857984"/>
                </a:lnTo>
                <a:lnTo>
                  <a:pt x="0" y="6857984"/>
                </a:lnTo>
                <a:close/>
              </a:path>
            </a:pathLst>
          </a:custGeom>
        </p:spPr>
      </p:pic>
      <p:pic>
        <p:nvPicPr>
          <p:cNvPr id="5" name="Picture 4" descr="A picture containing text, green&#10;&#10;Description automatically generated">
            <a:extLst>
              <a:ext uri="{FF2B5EF4-FFF2-40B4-BE49-F238E27FC236}">
                <a16:creationId xmlns:a16="http://schemas.microsoft.com/office/drawing/2014/main" id="{E0E40E4F-D9C2-5886-D17F-4ED16B7189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320" r="12011" b="2"/>
          <a:stretch/>
        </p:blipFill>
        <p:spPr>
          <a:xfrm>
            <a:off x="7653541" y="6"/>
            <a:ext cx="4538463" cy="387724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7211B2D-FD71-BDC4-D047-5F36D2EDDE72}"/>
              </a:ext>
            </a:extLst>
          </p:cNvPr>
          <p:cNvSpPr txBox="1"/>
          <p:nvPr/>
        </p:nvSpPr>
        <p:spPr>
          <a:xfrm>
            <a:off x="6096000" y="3980985"/>
            <a:ext cx="597408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But we see Jesus, who was made a little lower than the angels, for the suffering of death crowned with glory and honor, that He, by the grace of God, might taste death for everyone.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Hebrews 2:9</a:t>
            </a:r>
          </a:p>
        </p:txBody>
      </p:sp>
    </p:spTree>
    <p:extLst>
      <p:ext uri="{BB962C8B-B14F-4D97-AF65-F5344CB8AC3E}">
        <p14:creationId xmlns:p14="http://schemas.microsoft.com/office/powerpoint/2010/main" val="13891375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5921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GradientRiseVTI">
  <a:themeElements>
    <a:clrScheme name="GradientRise">
      <a:dk1>
        <a:sysClr val="windowText" lastClr="000000"/>
      </a:dk1>
      <a:lt1>
        <a:srgbClr val="FFFFFF"/>
      </a:lt1>
      <a:dk2>
        <a:srgbClr val="3C0F3A"/>
      </a:dk2>
      <a:lt2>
        <a:srgbClr val="F1F2F2"/>
      </a:lt2>
      <a:accent1>
        <a:srgbClr val="A6025C"/>
      </a:accent1>
      <a:accent2>
        <a:srgbClr val="92248E"/>
      </a:accent2>
      <a:accent3>
        <a:srgbClr val="DE95C4"/>
      </a:accent3>
      <a:accent4>
        <a:srgbClr val="FE4A00"/>
      </a:accent4>
      <a:accent5>
        <a:srgbClr val="DA002F"/>
      </a:accent5>
      <a:accent6>
        <a:srgbClr val="FF907A"/>
      </a:accent6>
      <a:hlink>
        <a:srgbClr val="CA71E4"/>
      </a:hlink>
      <a:folHlink>
        <a:srgbClr val="E45E49"/>
      </a:folHlink>
    </a:clrScheme>
    <a:fontScheme name="Avenir">
      <a:majorFont>
        <a:latin typeface="Gill Sans Nova"/>
        <a:ea typeface=""/>
        <a:cs typeface=""/>
      </a:majorFont>
      <a:minorFont>
        <a:latin typeface="Gill Sans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VTI" id="{C2FC082F-B444-4222-AF20-78444CCB5722}" vid="{39F213E4-0CBC-40CB-B3F6-8C5562B6B9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587</TotalTime>
  <Words>504</Words>
  <Application>Microsoft Macintosh PowerPoint</Application>
  <PresentationFormat>Widescreen</PresentationFormat>
  <Paragraphs>38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Gill Sans Nova</vt:lpstr>
      <vt:lpstr>Wingdings</vt:lpstr>
      <vt:lpstr>GradientRiseVTI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JR Bronger</dc:creator>
  <cp:lastModifiedBy>JR Bronger</cp:lastModifiedBy>
  <cp:revision>9</cp:revision>
  <dcterms:created xsi:type="dcterms:W3CDTF">2022-09-12T16:28:20Z</dcterms:created>
  <dcterms:modified xsi:type="dcterms:W3CDTF">2022-10-05T20:37:17Z</dcterms:modified>
</cp:coreProperties>
</file>