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6" r:id="rId1"/>
    <p:sldMasterId id="2147483718" r:id="rId2"/>
  </p:sldMasterIdLst>
  <p:sldIdLst>
    <p:sldId id="272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57"/>
  </p:normalViewPr>
  <p:slideViewPr>
    <p:cSldViewPr snapToGrid="0" snapToObjects="1">
      <p:cViewPr varScale="1">
        <p:scale>
          <a:sx n="88" d="100"/>
          <a:sy n="88" d="100"/>
        </p:scale>
        <p:origin x="69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83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22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78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8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25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00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99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817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5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509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218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50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40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1733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133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083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2156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807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75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40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590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661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reativecommons.org/licenses/by-sa/3.0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flickr.com/photos/sfloptometry/8666839112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s://creativecommons.org/licenses/by-sa/3.0/" TargetMode="Externa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s://www.flickr.com/photos/sfloptometry/8666839112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Calendar&#10;&#10;Description automatically generated">
            <a:extLst>
              <a:ext uri="{FF2B5EF4-FFF2-40B4-BE49-F238E27FC236}">
                <a16:creationId xmlns:a16="http://schemas.microsoft.com/office/drawing/2014/main" id="{C66157E3-2E90-4B5D-8558-2DA5DF5B7A0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0401300" y="-64633"/>
            <a:ext cx="1790700" cy="1790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3B5507-918D-4061-A610-68570CB2FAB6}"/>
              </a:ext>
            </a:extLst>
          </p:cNvPr>
          <p:cNvSpPr txBox="1"/>
          <p:nvPr userDrawn="1"/>
        </p:nvSpPr>
        <p:spPr>
          <a:xfrm>
            <a:off x="12025423" y="8197623"/>
            <a:ext cx="166577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s://www.flickr.com/photos/sfloptometry/866683911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535064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Calendar&#10;&#10;Description automatically generated">
            <a:extLst>
              <a:ext uri="{FF2B5EF4-FFF2-40B4-BE49-F238E27FC236}">
                <a16:creationId xmlns:a16="http://schemas.microsoft.com/office/drawing/2014/main" id="{7A340AC5-558A-40A5-A4CE-14916B1DB14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DBC1E0-1176-4A92-8489-84656B554E82}"/>
              </a:ext>
            </a:extLst>
          </p:cNvPr>
          <p:cNvSpPr txBox="1"/>
          <p:nvPr userDrawn="1"/>
        </p:nvSpPr>
        <p:spPr>
          <a:xfrm>
            <a:off x="0" y="6858000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s://www.flickr.com/photos/sfloptometry/866683911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710050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8974-476F-214A-BC9C-E4435E683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42270-E801-F849-84CD-94D952C9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26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92C3F-F83C-BB4E-874A-21262AEDF856}"/>
              </a:ext>
            </a:extLst>
          </p:cNvPr>
          <p:cNvSpPr>
            <a:spLocks noGrp="1"/>
          </p:cNvSpPr>
          <p:nvPr>
            <p:ph type="ctr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Having 20/20 Vision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30A54FC-2DDE-4A6E-B6E5-D9EF677A99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1993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FF19-8693-2947-9D2A-8FD04E66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3546" y="365125"/>
            <a:ext cx="66294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Having 20/20 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77F6-EC4D-6F42-BEB3-DBC9C19073C4}"/>
              </a:ext>
            </a:extLst>
          </p:cNvPr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Become Better Bible Students </a:t>
            </a:r>
          </a:p>
        </p:txBody>
      </p:sp>
    </p:spTree>
    <p:extLst>
      <p:ext uri="{BB962C8B-B14F-4D97-AF65-F5344CB8AC3E}">
        <p14:creationId xmlns:p14="http://schemas.microsoft.com/office/powerpoint/2010/main" val="7309039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6A64B-EE33-3D49-8E08-60E06315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18" y="383886"/>
            <a:ext cx="7038109" cy="132556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See the Need to Become Better Bible Students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266E6-7A9F-5D4C-AB80-46F783EAC586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dirty="0"/>
              <a:t>We Need to Search the Scripture Daily (Acts 17:11)</a:t>
            </a:r>
          </a:p>
          <a:p>
            <a:pPr>
              <a:buFont typeface="+mj-lt"/>
              <a:buAutoNum type="alphaUcPeriod"/>
            </a:pPr>
            <a:r>
              <a:rPr lang="en-US" dirty="0"/>
              <a:t>We Need to Meditate On the Word (1 Timothy 4:15)</a:t>
            </a:r>
          </a:p>
          <a:p>
            <a:pPr>
              <a:buFont typeface="+mj-lt"/>
              <a:buAutoNum type="alphaUcPeriod"/>
            </a:pPr>
            <a:r>
              <a:rPr lang="en-US" dirty="0"/>
              <a:t>Rightly Dividing the Word of Truth (2 Timothy 2:15)</a:t>
            </a:r>
          </a:p>
          <a:p>
            <a:pPr>
              <a:buFont typeface="+mj-lt"/>
              <a:buAutoNum type="alphaUcPeriod"/>
            </a:pPr>
            <a:r>
              <a:rPr lang="en-US" dirty="0"/>
              <a:t>Bible Study Is An Area In Which We Can All Improve </a:t>
            </a:r>
          </a:p>
        </p:txBody>
      </p:sp>
    </p:spTree>
    <p:extLst>
      <p:ext uri="{BB962C8B-B14F-4D97-AF65-F5344CB8AC3E}">
        <p14:creationId xmlns:p14="http://schemas.microsoft.com/office/powerpoint/2010/main" val="27033466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FF19-8693-2947-9D2A-8FD04E66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073" y="383886"/>
            <a:ext cx="6352309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Having 20/20 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77F6-EC4D-6F42-BEB3-DBC9C19073C4}"/>
              </a:ext>
            </a:extLst>
          </p:cNvPr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Become Better Bible Students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Attend Every Service  </a:t>
            </a:r>
          </a:p>
        </p:txBody>
      </p:sp>
    </p:spTree>
    <p:extLst>
      <p:ext uri="{BB962C8B-B14F-4D97-AF65-F5344CB8AC3E}">
        <p14:creationId xmlns:p14="http://schemas.microsoft.com/office/powerpoint/2010/main" val="40785900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F460A-821F-094F-9811-556AD9F8A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365125"/>
            <a:ext cx="6137564" cy="132556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See the Need to Attend Every Service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C9A13-51DD-4549-9532-C7270C4C62BA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dirty="0"/>
              <a:t>We Are Told to Not ”Forsake the Assembling of Ourselves Together” (Hebrews 10:25)</a:t>
            </a:r>
          </a:p>
          <a:p>
            <a:pPr>
              <a:buFont typeface="+mj-lt"/>
              <a:buAutoNum type="alphaUcPeriod"/>
            </a:pPr>
            <a:r>
              <a:rPr lang="en-US" dirty="0"/>
              <a:t> We Need to Make Sure We Attend In Order to “Stir Up Love and Good Works” (Hebrews 10:24)</a:t>
            </a:r>
          </a:p>
          <a:p>
            <a:pPr>
              <a:buFont typeface="+mj-lt"/>
              <a:buAutoNum type="alphaUcPeriod"/>
            </a:pPr>
            <a:r>
              <a:rPr lang="en-US" dirty="0"/>
              <a:t> Otherwise We Face the Wrath of God (Hebrews 10:26-31)</a:t>
            </a:r>
          </a:p>
        </p:txBody>
      </p:sp>
    </p:spTree>
    <p:extLst>
      <p:ext uri="{BB962C8B-B14F-4D97-AF65-F5344CB8AC3E}">
        <p14:creationId xmlns:p14="http://schemas.microsoft.com/office/powerpoint/2010/main" val="385253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FF19-8693-2947-9D2A-8FD04E66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255" y="335395"/>
            <a:ext cx="5770418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Having 20/20 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77F6-EC4D-6F42-BEB3-DBC9C19073C4}"/>
              </a:ext>
            </a:extLst>
          </p:cNvPr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Become Better Bible Students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Attend Every Service  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Communicate to God </a:t>
            </a:r>
          </a:p>
        </p:txBody>
      </p:sp>
    </p:spTree>
    <p:extLst>
      <p:ext uri="{BB962C8B-B14F-4D97-AF65-F5344CB8AC3E}">
        <p14:creationId xmlns:p14="http://schemas.microsoft.com/office/powerpoint/2010/main" val="2660437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172C0-F075-F943-AF6D-E3568D32A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91" y="370032"/>
            <a:ext cx="6608618" cy="132556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See the Need to Communicate to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CFB97-FBE9-114D-8EFB-3C92B1D93E4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dirty="0"/>
              <a:t>We “Always Ought to Pray and Not Lose Heart” (Luke 18:1)</a:t>
            </a:r>
          </a:p>
          <a:p>
            <a:pPr>
              <a:buFont typeface="+mj-lt"/>
              <a:buAutoNum type="alphaUcPeriod"/>
            </a:pPr>
            <a:r>
              <a:rPr lang="en-US" dirty="0"/>
              <a:t>Pray Without Ceasing (1 Thessalonians 5:17)</a:t>
            </a:r>
          </a:p>
          <a:p>
            <a:pPr>
              <a:buFont typeface="+mj-lt"/>
              <a:buAutoNum type="alphaUcPeriod"/>
            </a:pPr>
            <a:r>
              <a:rPr lang="en-US" dirty="0"/>
              <a:t>If We Are Honest With Ourselves, We All Could Improve In Our Prayer Life </a:t>
            </a:r>
          </a:p>
        </p:txBody>
      </p:sp>
    </p:spTree>
    <p:extLst>
      <p:ext uri="{BB962C8B-B14F-4D97-AF65-F5344CB8AC3E}">
        <p14:creationId xmlns:p14="http://schemas.microsoft.com/office/powerpoint/2010/main" val="378913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FF19-8693-2947-9D2A-8FD04E66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636" y="349250"/>
            <a:ext cx="6227618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Having 20/20 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77F6-EC4D-6F42-BEB3-DBC9C19073C4}"/>
              </a:ext>
            </a:extLst>
          </p:cNvPr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Become Better Bible Students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Attend Every Service  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Communicate to God 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 See the Need to teach the Lost </a:t>
            </a:r>
          </a:p>
        </p:txBody>
      </p:sp>
    </p:spTree>
    <p:extLst>
      <p:ext uri="{BB962C8B-B14F-4D97-AF65-F5344CB8AC3E}">
        <p14:creationId xmlns:p14="http://schemas.microsoft.com/office/powerpoint/2010/main" val="17416739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D6B8E-6AD0-A942-A699-87A89A165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636" y="365125"/>
            <a:ext cx="6089073" cy="132556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See the Need to Teach the Lost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83545-2D5B-1646-9DFC-66CAE3FD7CC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dirty="0"/>
              <a:t>We Need to Teach the Lost (Mark 16:15)</a:t>
            </a:r>
          </a:p>
          <a:p>
            <a:pPr>
              <a:buFont typeface="+mj-lt"/>
              <a:buAutoNum type="alphaUcPeriod"/>
            </a:pPr>
            <a:r>
              <a:rPr lang="en-US" dirty="0"/>
              <a:t>Timothy Was to Instruct Faithful Brethren So They Could Teach Others (2 Timothy 2:2)</a:t>
            </a:r>
          </a:p>
          <a:p>
            <a:pPr>
              <a:buFont typeface="+mj-lt"/>
              <a:buAutoNum type="alphaUcPeriod"/>
            </a:pPr>
            <a:r>
              <a:rPr lang="en-US" dirty="0"/>
              <a:t>We Should Have the Same Concern For the Lost As God Did (Romans 5:5-11)</a:t>
            </a:r>
          </a:p>
          <a:p>
            <a:pPr>
              <a:buFont typeface="+mj-lt"/>
              <a:buAutoNum type="alphaUcPeriod"/>
            </a:pPr>
            <a:r>
              <a:rPr lang="en-US" dirty="0"/>
              <a:t>We Could Be the “Only Bible” the World May Read</a:t>
            </a:r>
          </a:p>
          <a:p>
            <a:pPr>
              <a:buFont typeface="+mj-lt"/>
              <a:buAutoNum type="alphaUcPeriod"/>
            </a:pPr>
            <a:r>
              <a:rPr lang="en-US" dirty="0"/>
              <a:t>We Cannot Wait For Others to Take the First Step </a:t>
            </a:r>
          </a:p>
          <a:p>
            <a:pPr>
              <a:buFont typeface="+mj-lt"/>
              <a:buAutoNum type="alphaUcPeriod"/>
            </a:pPr>
            <a:r>
              <a:rPr lang="en-US" dirty="0"/>
              <a:t>We Need to Seek Out Opportunities to Teach the Lost </a:t>
            </a:r>
          </a:p>
        </p:txBody>
      </p:sp>
    </p:spTree>
    <p:extLst>
      <p:ext uri="{BB962C8B-B14F-4D97-AF65-F5344CB8AC3E}">
        <p14:creationId xmlns:p14="http://schemas.microsoft.com/office/powerpoint/2010/main" val="346276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FF19-8693-2947-9D2A-8FD04E66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691" y="365125"/>
            <a:ext cx="7301345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Having 20/20 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77F6-EC4D-6F42-BEB3-DBC9C19073C4}"/>
              </a:ext>
            </a:extLst>
          </p:cNvPr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Become Better Bible Students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Attend Every Service  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Communicate to God 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 See the Need to teach the Lost 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Get Our Priorities Straight </a:t>
            </a:r>
          </a:p>
        </p:txBody>
      </p:sp>
    </p:spTree>
    <p:extLst>
      <p:ext uri="{BB962C8B-B14F-4D97-AF65-F5344CB8AC3E}">
        <p14:creationId xmlns:p14="http://schemas.microsoft.com/office/powerpoint/2010/main" val="5791835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6DD8C-85C1-0341-833A-94A36A5C7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891" y="365125"/>
            <a:ext cx="7197436" cy="132556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See the Need to Get Our Priorities Straight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FA3F9-5552-FA4F-B118-C16600B7AE0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dirty="0"/>
              <a:t>We Need to Make Sure Our Top Priority Is Not Earthly Things (Matthew 19:21-26)</a:t>
            </a:r>
          </a:p>
          <a:p>
            <a:pPr>
              <a:buFont typeface="+mj-lt"/>
              <a:buAutoNum type="alphaUcPeriod"/>
            </a:pPr>
            <a:r>
              <a:rPr lang="en-US" dirty="0"/>
              <a:t> We Do Not Need to Worry About Our Life (Matthew 6:25-34)</a:t>
            </a:r>
          </a:p>
          <a:p>
            <a:pPr>
              <a:buFont typeface="+mj-lt"/>
              <a:buAutoNum type="alphaUcPeriod"/>
            </a:pPr>
            <a:r>
              <a:rPr lang="en-US" dirty="0"/>
              <a:t>We Need to Seek God First (Matthew 6:33)</a:t>
            </a:r>
          </a:p>
        </p:txBody>
      </p:sp>
    </p:spTree>
    <p:extLst>
      <p:ext uri="{BB962C8B-B14F-4D97-AF65-F5344CB8AC3E}">
        <p14:creationId xmlns:p14="http://schemas.microsoft.com/office/powerpoint/2010/main" val="398054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FF19-8693-2947-9D2A-8FD04E66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018" y="363105"/>
            <a:ext cx="6691745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Having 20/20 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77F6-EC4D-6F42-BEB3-DBC9C19073C4}"/>
              </a:ext>
            </a:extLst>
          </p:cNvPr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Become Better Bible Students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Attend Every Service  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Communicate to God 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 See the Need to teach the Lost 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Get Our Priorities Straight </a:t>
            </a:r>
          </a:p>
          <a:p>
            <a:pPr marL="300038" indent="-300038">
              <a:buFont typeface="+mj-lt"/>
              <a:buAutoNum type="romanUcPeriod"/>
            </a:pPr>
            <a:r>
              <a:rPr lang="en-US" dirty="0"/>
              <a:t>See the Need to Have A Right Relationship With God </a:t>
            </a:r>
          </a:p>
        </p:txBody>
      </p:sp>
    </p:spTree>
    <p:extLst>
      <p:ext uri="{BB962C8B-B14F-4D97-AF65-F5344CB8AC3E}">
        <p14:creationId xmlns:p14="http://schemas.microsoft.com/office/powerpoint/2010/main" val="11569315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3D0E5-1F3A-3041-8DB7-82618C12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309" y="390814"/>
            <a:ext cx="7038109" cy="132556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See the Need to Have a Right Relationship With God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42A78-8D9F-F943-88E1-FD132243ABD9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+mj-lt"/>
              <a:buAutoNum type="alphaUcPeriod"/>
            </a:pPr>
            <a:r>
              <a:rPr lang="en-US" dirty="0"/>
              <a:t>Some People May be Here And Not Have A Right Relationship With God </a:t>
            </a:r>
          </a:p>
          <a:p>
            <a:pPr>
              <a:buFont typeface="+mj-lt"/>
              <a:buAutoNum type="alphaUcPeriod"/>
            </a:pPr>
            <a:r>
              <a:rPr lang="en-US" dirty="0"/>
              <a:t>Today is the Day </a:t>
            </a:r>
            <a:r>
              <a:rPr lang="en-US" sz="3200" dirty="0"/>
              <a:t>You Should Respond </a:t>
            </a:r>
          </a:p>
          <a:p>
            <a:pPr>
              <a:buFont typeface="+mj-lt"/>
              <a:buAutoNum type="alphaUcPeriod"/>
            </a:pPr>
            <a:r>
              <a:rPr lang="en-US" dirty="0"/>
              <a:t>You Are Not Guaranteed Tomorrow (James 4:13-17)</a:t>
            </a:r>
          </a:p>
          <a:p>
            <a:pPr>
              <a:buFont typeface="+mj-lt"/>
              <a:buAutoNum type="alphaUcPeriod"/>
            </a:pPr>
            <a:r>
              <a:rPr lang="en-US" dirty="0"/>
              <a:t>What One Must Do:</a:t>
            </a:r>
          </a:p>
        </p:txBody>
      </p:sp>
    </p:spTree>
    <p:extLst>
      <p:ext uri="{BB962C8B-B14F-4D97-AF65-F5344CB8AC3E}">
        <p14:creationId xmlns:p14="http://schemas.microsoft.com/office/powerpoint/2010/main" val="367008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39CA-CD16-B54D-94F2-2E4849EF7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109" y="365125"/>
            <a:ext cx="7232073" cy="1325563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Alien Sinner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3D34F-B7B6-AA43-84CD-7B400C35D8C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/>
              <a:t>Hear (Romans </a:t>
            </a:r>
            <a:r>
              <a:rPr lang="en-US" dirty="0"/>
              <a:t>10:17)</a:t>
            </a:r>
          </a:p>
          <a:p>
            <a:pPr>
              <a:buFont typeface="+mj-lt"/>
              <a:buAutoNum type="arabicPeriod"/>
            </a:pPr>
            <a:r>
              <a:rPr lang="en-US" dirty="0"/>
              <a:t>Believe (John 3:16)</a:t>
            </a:r>
          </a:p>
          <a:p>
            <a:pPr>
              <a:buFont typeface="+mj-lt"/>
              <a:buAutoNum type="arabicPeriod"/>
            </a:pPr>
            <a:r>
              <a:rPr lang="en-US" dirty="0"/>
              <a:t>Repent (Acts 17:30-31)</a:t>
            </a:r>
          </a:p>
          <a:p>
            <a:pPr>
              <a:buFont typeface="+mj-lt"/>
              <a:buAutoNum type="arabicPeriod"/>
            </a:pPr>
            <a:r>
              <a:rPr lang="en-US" dirty="0"/>
              <a:t>Confess (Romans 10:9-10)</a:t>
            </a:r>
          </a:p>
          <a:p>
            <a:pPr>
              <a:buFont typeface="+mj-lt"/>
              <a:buAutoNum type="arabicPeriod"/>
            </a:pPr>
            <a:r>
              <a:rPr lang="en-US" dirty="0"/>
              <a:t>Be Baptized (1 Peter 3:21)</a:t>
            </a:r>
          </a:p>
        </p:txBody>
      </p:sp>
    </p:spTree>
    <p:extLst>
      <p:ext uri="{BB962C8B-B14F-4D97-AF65-F5344CB8AC3E}">
        <p14:creationId xmlns:p14="http://schemas.microsoft.com/office/powerpoint/2010/main" val="12100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CD2DE-6999-A948-AF62-CAE209E59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254" y="365125"/>
            <a:ext cx="7204364" cy="1325563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Erring Child of God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D2C82-CBD5-974E-9A8D-7E7D9CE23709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Confess Sins (1 John 1:9)</a:t>
            </a:r>
          </a:p>
          <a:p>
            <a:pPr>
              <a:buFont typeface="+mj-lt"/>
              <a:buAutoNum type="arabicPeriod"/>
            </a:pPr>
            <a:r>
              <a:rPr lang="en-US" dirty="0"/>
              <a:t>Repent and Pray (Acts 8:22)</a:t>
            </a:r>
          </a:p>
        </p:txBody>
      </p:sp>
    </p:spTree>
    <p:extLst>
      <p:ext uri="{BB962C8B-B14F-4D97-AF65-F5344CB8AC3E}">
        <p14:creationId xmlns:p14="http://schemas.microsoft.com/office/powerpoint/2010/main" val="200534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92C3F-F83C-BB4E-874A-21262AEDF856}"/>
              </a:ext>
            </a:extLst>
          </p:cNvPr>
          <p:cNvSpPr>
            <a:spLocks noGrp="1"/>
          </p:cNvSpPr>
          <p:nvPr>
            <p:ph type="ctr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Having 20/20 Vision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BBE089F-AF4F-41A4-815E-40BFE61CE1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9913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8974-476F-214A-BC9C-E4435E683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42270-E801-F849-84CD-94D952C9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281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4811</TotalTime>
  <Words>562</Words>
  <Application>Microsoft Office PowerPoint</Application>
  <PresentationFormat>Widescreen</PresentationFormat>
  <Paragraphs>67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1_Office Theme</vt:lpstr>
      <vt:lpstr>2_Office Theme</vt:lpstr>
      <vt:lpstr>PowerPoint Presentation</vt:lpstr>
      <vt:lpstr>Having 20/20 Vision </vt:lpstr>
      <vt:lpstr>Having 20/20 Vision </vt:lpstr>
      <vt:lpstr>See the Need to Become Better Bible Students </vt:lpstr>
      <vt:lpstr>Having 20/20 Vision </vt:lpstr>
      <vt:lpstr>See the Need to Attend Every Service </vt:lpstr>
      <vt:lpstr>Having 20/20 Vision </vt:lpstr>
      <vt:lpstr>See the Need to Communicate to God</vt:lpstr>
      <vt:lpstr>Having 20/20 Vision </vt:lpstr>
      <vt:lpstr>See the Need to Teach the Lost </vt:lpstr>
      <vt:lpstr>Having 20/20 Vision </vt:lpstr>
      <vt:lpstr>See the Need to Get Our Priorities Straight </vt:lpstr>
      <vt:lpstr>Having 20/20 Vision </vt:lpstr>
      <vt:lpstr>See the Need to Have a Right Relationship With God </vt:lpstr>
      <vt:lpstr>Alien Sinner </vt:lpstr>
      <vt:lpstr>Erring Child of God </vt:lpstr>
      <vt:lpstr>Having 20/20 Vision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Having 2020 Vision </dc:title>
  <dc:creator>Daniel Webb</dc:creator>
  <cp:lastModifiedBy>Daniel Webb</cp:lastModifiedBy>
  <cp:revision>25</cp:revision>
  <dcterms:created xsi:type="dcterms:W3CDTF">2019-12-27T16:31:02Z</dcterms:created>
  <dcterms:modified xsi:type="dcterms:W3CDTF">2022-01-09T20:48:00Z</dcterms:modified>
</cp:coreProperties>
</file>