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6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90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21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25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48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27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26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14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18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3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96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4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05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1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97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2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82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74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70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96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3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8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5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creativecommons.org/licenses/by-nc/3.0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scottbradley.name/goal-setting-worksheet-how-to-achieve-any-goal-you-have-set-for-yourself-following-this-proven-syste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hyperlink" Target="https://creativecommons.org/licenses/by-nc/3.0/" TargetMode="Externa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hyperlink" Target="http://www.scottbradley.name/goal-setting-worksheet-how-to-achieve-any-goal-you-have-set-for-yourself-following-this-proven-system/" TargetMode="Externa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1640D7E0-24AC-4012-AE72-C5678F397BC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9363740" y="0"/>
            <a:ext cx="2943213" cy="16400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E7B0E1-C3F3-4EAD-9959-63B82B07603C}"/>
              </a:ext>
            </a:extLst>
          </p:cNvPr>
          <p:cNvSpPr txBox="1"/>
          <p:nvPr userDrawn="1"/>
        </p:nvSpPr>
        <p:spPr>
          <a:xfrm>
            <a:off x="248093" y="6356351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5" tooltip="http://www.scottbradley.name/goal-setting-worksheet-how-to-achieve-any-goal-you-have-set-for-yourself-following-this-proven-system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6" tooltip="https://creativecommons.org/licenses/by-nc/3.0/"/>
              </a:rPr>
              <a:t>CC BY-NC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144904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92CA1-9A72-4B1A-A7A2-AF3FC0B5FB6E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D29DB-BD98-416C-A019-1227C5BE305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1640D7E0-24AC-4012-AE72-C5678F397BC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0" y="0"/>
            <a:ext cx="12306953" cy="68580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E7B0E1-C3F3-4EAD-9959-63B82B07603C}"/>
              </a:ext>
            </a:extLst>
          </p:cNvPr>
          <p:cNvSpPr txBox="1"/>
          <p:nvPr userDrawn="1"/>
        </p:nvSpPr>
        <p:spPr>
          <a:xfrm>
            <a:off x="248093" y="6356351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5" tooltip="http://www.scottbradley.name/goal-setting-worksheet-how-to-achieve-any-goal-you-have-set-for-yourself-following-this-proven-system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6" tooltip="https://creativecommons.org/licenses/by-nc/3.0/"/>
              </a:rPr>
              <a:t>CC BY-NC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97550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995E0-D83A-4B9E-B609-58175CE1A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Goals for the Church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6B6CB7-B9AD-41C0-A7BA-B479B6B5E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18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88B7-F6E5-4F5F-8CE9-9121AA00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57" y="365127"/>
            <a:ext cx="6467381" cy="13255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Goals for the Church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E6A8A-2510-42F7-8E39-7AD5EAC2FA8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To Achieve or Maintain Scriptural Organization </a:t>
            </a:r>
          </a:p>
        </p:txBody>
      </p:sp>
    </p:spTree>
    <p:extLst>
      <p:ext uri="{BB962C8B-B14F-4D97-AF65-F5344CB8AC3E}">
        <p14:creationId xmlns:p14="http://schemas.microsoft.com/office/powerpoint/2010/main" val="2751535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9968-3F86-490B-9021-F4901E14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365127"/>
            <a:ext cx="6399471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To Achieve or Maintain Scriptural Organization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BB96-14C2-4229-B9C2-278791EC4A7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God Has a Plan for the Organization of the Church (Philippians 1:1)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Order to Have the Scriptural Organization, Men Must Meet Qualifications Given by God (1 Timothy 1:3-7; Titus 1:5-9)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Churches Should Make Being Scripturally Organized Their Goal  </a:t>
            </a:r>
          </a:p>
        </p:txBody>
      </p:sp>
    </p:spTree>
    <p:extLst>
      <p:ext uri="{BB962C8B-B14F-4D97-AF65-F5344CB8AC3E}">
        <p14:creationId xmlns:p14="http://schemas.microsoft.com/office/powerpoint/2010/main" val="3652253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D6C7-191A-431A-B936-CF7D1823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74429"/>
            <a:ext cx="6415420" cy="16162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Churches Should Make Being Scripturally Organized Their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36CD7-305C-4FA1-9D9F-C65FB10DEC2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If They Are Not Scripturally Organized, They Should Work Towards it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They Are Scripturally Organized, They Should Work to Maintain it In the Future  </a:t>
            </a:r>
          </a:p>
        </p:txBody>
      </p:sp>
    </p:spTree>
    <p:extLst>
      <p:ext uri="{BB962C8B-B14F-4D97-AF65-F5344CB8AC3E}">
        <p14:creationId xmlns:p14="http://schemas.microsoft.com/office/powerpoint/2010/main" val="84678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9968-3F86-490B-9021-F4901E14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365127"/>
            <a:ext cx="6399471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To Achieve or Maintain Scriptural Organization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BB96-14C2-4229-B9C2-278791EC4A7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God Has a Plan for the Organization of the Church (Philippians 1:1)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Order to Have the Scriptural Organization, Men Must Meet Qualifications Given by God (1 Timothy 1:3-7; Titus 1:5-9)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Churches Should Make Being Scripturally Organized Their Goal 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How to Achieve or Maintain Scriptural Organization </a:t>
            </a:r>
          </a:p>
        </p:txBody>
      </p:sp>
    </p:spTree>
    <p:extLst>
      <p:ext uri="{BB962C8B-B14F-4D97-AF65-F5344CB8AC3E}">
        <p14:creationId xmlns:p14="http://schemas.microsoft.com/office/powerpoint/2010/main" val="2062235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D6C7-191A-431A-B936-CF7D1823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74429"/>
            <a:ext cx="6415420" cy="16162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How to Achieve or Maintain Scriptural Organization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36CD7-305C-4FA1-9D9F-C65FB10DEC2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Have Men Who Desire to Be Elders (1 Timothy 3:1)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Work to Meet the Qualifications (1 Timothy 3:1-7; Titus 1:5-9)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Start Young </a:t>
            </a:r>
          </a:p>
        </p:txBody>
      </p:sp>
    </p:spTree>
    <p:extLst>
      <p:ext uri="{BB962C8B-B14F-4D97-AF65-F5344CB8AC3E}">
        <p14:creationId xmlns:p14="http://schemas.microsoft.com/office/powerpoint/2010/main" val="2974074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5B095-B6B6-40AE-92A3-0AEB35A0E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14" y="343355"/>
            <a:ext cx="7266214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Start Young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EFC77-E17B-42EE-BB93-91906A558020}"/>
              </a:ext>
            </a:extLst>
          </p:cNvPr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dirty="0"/>
              <a:t>Marry Someone Who Will Help You (1 Timothy 3:11)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Work to Grow Spiritually at a Young Age (2 Peter 3:18)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Seek Out God’s Wisdom – Study Proverbs to Help With That 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Learn What Good Leadership is – Seek Advice of Good Leaders and Study the Book of Nehemiah </a:t>
            </a:r>
          </a:p>
        </p:txBody>
      </p:sp>
    </p:spTree>
    <p:extLst>
      <p:ext uri="{BB962C8B-B14F-4D97-AF65-F5344CB8AC3E}">
        <p14:creationId xmlns:p14="http://schemas.microsoft.com/office/powerpoint/2010/main" val="4112437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88B7-F6E5-4F5F-8CE9-9121AA00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57" y="365127"/>
            <a:ext cx="6467381" cy="13255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Goals for the Church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E6A8A-2510-42F7-8E39-7AD5EAC2FA8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To Achieve or Maintain Scriptural Organization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To Seek to Dwell In Peace  </a:t>
            </a:r>
          </a:p>
        </p:txBody>
      </p:sp>
    </p:spTree>
    <p:extLst>
      <p:ext uri="{BB962C8B-B14F-4D97-AF65-F5344CB8AC3E}">
        <p14:creationId xmlns:p14="http://schemas.microsoft.com/office/powerpoint/2010/main" val="50511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9968-3F86-490B-9021-F4901E14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365127"/>
            <a:ext cx="6399471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To Seek to Dwell In Peace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BB96-14C2-4229-B9C2-278791EC4A7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Too Often Are Churches Divided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Sometimes This Over Doctrinal Matters and is Necessary (Romans 16:17)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Other Times It is Over Opinions or Personal Feelings and Can Be Avoided (Romans 14:1; Philippians 4:2)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Reasons We Must Dwell in Peace </a:t>
            </a:r>
          </a:p>
        </p:txBody>
      </p:sp>
    </p:spTree>
    <p:extLst>
      <p:ext uri="{BB962C8B-B14F-4D97-AF65-F5344CB8AC3E}">
        <p14:creationId xmlns:p14="http://schemas.microsoft.com/office/powerpoint/2010/main" val="4268548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D6C7-191A-431A-B936-CF7D1823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74429"/>
            <a:ext cx="6415420" cy="16162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Reasons We Must Dwell in Peace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36CD7-305C-4FA1-9D9F-C65FB10DEC2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It Was Christ’s Prayer (John 17:20-21)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Are Commanded to Be Joined Together (1 Corinthians 1:10)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Must Be of One Mind (Philippians 1:27)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Are Members of One Body (1 Corinthians 12:15-31)</a:t>
            </a:r>
          </a:p>
        </p:txBody>
      </p:sp>
    </p:spTree>
    <p:extLst>
      <p:ext uri="{BB962C8B-B14F-4D97-AF65-F5344CB8AC3E}">
        <p14:creationId xmlns:p14="http://schemas.microsoft.com/office/powerpoint/2010/main" val="1896105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88B7-F6E5-4F5F-8CE9-9121AA00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57" y="365127"/>
            <a:ext cx="6467381" cy="13255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Goals for the Church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E6A8A-2510-42F7-8E39-7AD5EAC2FA8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To Achieve or Maintain Scriptural Organization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To Seek to Dwell In Peace 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To Handle the Unfaithful Properly </a:t>
            </a:r>
          </a:p>
        </p:txBody>
      </p:sp>
    </p:spTree>
    <p:extLst>
      <p:ext uri="{BB962C8B-B14F-4D97-AF65-F5344CB8AC3E}">
        <p14:creationId xmlns:p14="http://schemas.microsoft.com/office/powerpoint/2010/main" val="1592267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9968-3F86-490B-9021-F4901E14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365127"/>
            <a:ext cx="6399471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To Handle the Unfaithful Properly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BB96-14C2-4229-B9C2-278791EC4A7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There Will be Times Members of a Congregation Become Unfaithful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 Church Should Desire to Properly Handle This Situation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How to Properly Handle Unfaithful Brethren </a:t>
            </a:r>
          </a:p>
        </p:txBody>
      </p:sp>
    </p:spTree>
    <p:extLst>
      <p:ext uri="{BB962C8B-B14F-4D97-AF65-F5344CB8AC3E}">
        <p14:creationId xmlns:p14="http://schemas.microsoft.com/office/powerpoint/2010/main" val="3786890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D6C7-191A-431A-B936-CF7D1823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74429"/>
            <a:ext cx="6415420" cy="16162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How to Properly Handle Unfaithful Brethren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36CD7-305C-4FA1-9D9F-C65FB10DEC2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Seek to Restore Them (Matthew 18:15-17; Galatians 6:1-2)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They Do Not Repent, Withdraw From Them (1 Corinthians 5:1-8; 2 Thessalonians 3:6-12)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 Not Associate With Those Withdrawn From (1 Corinthians 5:9-11; 2 Thessalonians 3:6-12)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Exhort as a Brother (2 Thessalonians 3:14-15)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They Repent, Forgive Them (2 Corinthians 2:3-11)</a:t>
            </a:r>
          </a:p>
        </p:txBody>
      </p:sp>
    </p:spTree>
    <p:extLst>
      <p:ext uri="{BB962C8B-B14F-4D97-AF65-F5344CB8AC3E}">
        <p14:creationId xmlns:p14="http://schemas.microsoft.com/office/powerpoint/2010/main" val="507877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995E0-D83A-4B9E-B609-58175CE1A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Goals for the Church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6B6CB7-B9AD-41C0-A7BA-B479B6B5E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16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D5AE6-121E-4255-8BA7-9410CCB5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93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2614</TotalTime>
  <Words>484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1_Office Theme</vt:lpstr>
      <vt:lpstr>2_Office Theme</vt:lpstr>
      <vt:lpstr>Goals for the Church </vt:lpstr>
      <vt:lpstr>Goals for the Church </vt:lpstr>
      <vt:lpstr>To Achieve or Maintain Scriptural Organization </vt:lpstr>
      <vt:lpstr>Churches Should Make Being Scripturally Organized Their Goal</vt:lpstr>
      <vt:lpstr>To Achieve or Maintain Scriptural Organization </vt:lpstr>
      <vt:lpstr>How to Achieve or Maintain Scriptural Organization </vt:lpstr>
      <vt:lpstr>Start Young </vt:lpstr>
      <vt:lpstr>Goals for the Church </vt:lpstr>
      <vt:lpstr>To Seek to Dwell In Peace  </vt:lpstr>
      <vt:lpstr>Reasons We Must Dwell in Peace </vt:lpstr>
      <vt:lpstr>Goals for the Church </vt:lpstr>
      <vt:lpstr>To Handle the Unfaithful Properly </vt:lpstr>
      <vt:lpstr>How to Properly Handle Unfaithful Brethren </vt:lpstr>
      <vt:lpstr>Goals for the Church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Webb</dc:creator>
  <cp:lastModifiedBy>El Bethel</cp:lastModifiedBy>
  <cp:revision>12</cp:revision>
  <dcterms:created xsi:type="dcterms:W3CDTF">2022-01-06T20:06:13Z</dcterms:created>
  <dcterms:modified xsi:type="dcterms:W3CDTF">2022-01-10T00:54:34Z</dcterms:modified>
</cp:coreProperties>
</file>