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9" r:id="rId1"/>
  </p:sldMasterIdLst>
  <p:sldIdLst>
    <p:sldId id="280" r:id="rId2"/>
    <p:sldId id="257" r:id="rId3"/>
    <p:sldId id="275" r:id="rId4"/>
    <p:sldId id="259" r:id="rId5"/>
    <p:sldId id="261" r:id="rId6"/>
    <p:sldId id="256" r:id="rId7"/>
    <p:sldId id="260" r:id="rId8"/>
    <p:sldId id="262" r:id="rId9"/>
    <p:sldId id="263" r:id="rId10"/>
    <p:sldId id="264" r:id="rId11"/>
    <p:sldId id="265" r:id="rId12"/>
    <p:sldId id="272" r:id="rId13"/>
    <p:sldId id="267" r:id="rId14"/>
    <p:sldId id="268" r:id="rId15"/>
    <p:sldId id="269" r:id="rId16"/>
    <p:sldId id="271" r:id="rId17"/>
    <p:sldId id="273" r:id="rId18"/>
    <p:sldId id="276" r:id="rId19"/>
    <p:sldId id="274" r:id="rId20"/>
    <p:sldId id="278" r:id="rId21"/>
    <p:sldId id="279" r:id="rId22"/>
    <p:sldId id="281" r:id="rId23"/>
  </p:sldIdLst>
  <p:sldSz cx="9144000" cy="6858000" type="screen4x3"/>
  <p:notesSz cx="7102475" cy="93884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FFFFFF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72" d="100"/>
          <a:sy n="72" d="100"/>
        </p:scale>
        <p:origin x="1350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than Rader" userId="4cd4e879e0ac8dde" providerId="LiveId" clId="{8892C568-8813-404F-925A-430C59481CF4}"/>
    <pc:docChg chg="undo custSel addSld delSld modSld sldOrd">
      <pc:chgData name="Dathan Rader" userId="4cd4e879e0ac8dde" providerId="LiveId" clId="{8892C568-8813-404F-925A-430C59481CF4}" dt="2021-09-26T20:43:29.587" v="6966" actId="20577"/>
      <pc:docMkLst>
        <pc:docMk/>
      </pc:docMkLst>
      <pc:sldChg chg="modSp mod">
        <pc:chgData name="Dathan Rader" userId="4cd4e879e0ac8dde" providerId="LiveId" clId="{8892C568-8813-404F-925A-430C59481CF4}" dt="2021-09-26T17:32:45.713" v="5772" actId="122"/>
        <pc:sldMkLst>
          <pc:docMk/>
          <pc:sldMk cId="143258161" sldId="256"/>
        </pc:sldMkLst>
        <pc:spChg chg="mod">
          <ac:chgData name="Dathan Rader" userId="4cd4e879e0ac8dde" providerId="LiveId" clId="{8892C568-8813-404F-925A-430C59481CF4}" dt="2021-09-26T17:32:45.713" v="5772" actId="122"/>
          <ac:spMkLst>
            <pc:docMk/>
            <pc:sldMk cId="143258161" sldId="256"/>
            <ac:spMk id="2" creationId="{AD8AD10C-B7E1-4101-B96A-C67C80DA5357}"/>
          </ac:spMkLst>
        </pc:spChg>
        <pc:spChg chg="mod">
          <ac:chgData name="Dathan Rader" userId="4cd4e879e0ac8dde" providerId="LiveId" clId="{8892C568-8813-404F-925A-430C59481CF4}" dt="2021-09-26T01:25:13.884" v="5234" actId="1035"/>
          <ac:spMkLst>
            <pc:docMk/>
            <pc:sldMk cId="143258161" sldId="256"/>
            <ac:spMk id="3" creationId="{4E58C288-8BCF-43F8-8359-7A282FE42D74}"/>
          </ac:spMkLst>
        </pc:spChg>
      </pc:sldChg>
      <pc:sldChg chg="addSp modSp mod modAnim">
        <pc:chgData name="Dathan Rader" userId="4cd4e879e0ac8dde" providerId="LiveId" clId="{8892C568-8813-404F-925A-430C59481CF4}" dt="2021-09-26T18:31:31.448" v="6920"/>
        <pc:sldMkLst>
          <pc:docMk/>
          <pc:sldMk cId="466906865" sldId="257"/>
        </pc:sldMkLst>
        <pc:spChg chg="add mod">
          <ac:chgData name="Dathan Rader" userId="4cd4e879e0ac8dde" providerId="LiveId" clId="{8892C568-8813-404F-925A-430C59481CF4}" dt="2021-09-24T20:58:25.004" v="3772" actId="1076"/>
          <ac:spMkLst>
            <pc:docMk/>
            <pc:sldMk cId="466906865" sldId="257"/>
            <ac:spMk id="2" creationId="{73C39CBF-EAF9-4A08-B930-EA2C50EA11D2}"/>
          </ac:spMkLst>
        </pc:spChg>
        <pc:spChg chg="mod">
          <ac:chgData name="Dathan Rader" userId="4cd4e879e0ac8dde" providerId="LiveId" clId="{8892C568-8813-404F-925A-430C59481CF4}" dt="2021-09-24T20:57:25.235" v="3761" actId="1036"/>
          <ac:spMkLst>
            <pc:docMk/>
            <pc:sldMk cId="466906865" sldId="257"/>
            <ac:spMk id="4" creationId="{DDF0C83C-8D60-4788-8764-3B44F052B8DC}"/>
          </ac:spMkLst>
        </pc:spChg>
        <pc:picChg chg="mod">
          <ac:chgData name="Dathan Rader" userId="4cd4e879e0ac8dde" providerId="LiveId" clId="{8892C568-8813-404F-925A-430C59481CF4}" dt="2021-09-24T20:58:29.022" v="3773" actId="1076"/>
          <ac:picMkLst>
            <pc:docMk/>
            <pc:sldMk cId="466906865" sldId="257"/>
            <ac:picMk id="3" creationId="{74A0D261-BE16-496E-A033-D975D2268F6D}"/>
          </ac:picMkLst>
        </pc:picChg>
      </pc:sldChg>
      <pc:sldChg chg="modSp del mod">
        <pc:chgData name="Dathan Rader" userId="4cd4e879e0ac8dde" providerId="LiveId" clId="{8892C568-8813-404F-925A-430C59481CF4}" dt="2021-09-26T17:33:48.128" v="5774" actId="47"/>
        <pc:sldMkLst>
          <pc:docMk/>
          <pc:sldMk cId="3078776075" sldId="258"/>
        </pc:sldMkLst>
        <pc:spChg chg="mod">
          <ac:chgData name="Dathan Rader" userId="4cd4e879e0ac8dde" providerId="LiveId" clId="{8892C568-8813-404F-925A-430C59481CF4}" dt="2021-09-24T18:55:06.675" v="166" actId="5793"/>
          <ac:spMkLst>
            <pc:docMk/>
            <pc:sldMk cId="3078776075" sldId="258"/>
            <ac:spMk id="4" creationId="{DDF0C83C-8D60-4788-8764-3B44F052B8DC}"/>
          </ac:spMkLst>
        </pc:spChg>
      </pc:sldChg>
      <pc:sldChg chg="modSp mod modAnim">
        <pc:chgData name="Dathan Rader" userId="4cd4e879e0ac8dde" providerId="LiveId" clId="{8892C568-8813-404F-925A-430C59481CF4}" dt="2021-09-26T17:39:52.771" v="5783"/>
        <pc:sldMkLst>
          <pc:docMk/>
          <pc:sldMk cId="2175320352" sldId="259"/>
        </pc:sldMkLst>
        <pc:spChg chg="mod">
          <ac:chgData name="Dathan Rader" userId="4cd4e879e0ac8dde" providerId="LiveId" clId="{8892C568-8813-404F-925A-430C59481CF4}" dt="2021-09-24T20:10:57.250" v="2335" actId="207"/>
          <ac:spMkLst>
            <pc:docMk/>
            <pc:sldMk cId="2175320352" sldId="259"/>
            <ac:spMk id="2" creationId="{AD8AD10C-B7E1-4101-B96A-C67C80DA5357}"/>
          </ac:spMkLst>
        </pc:spChg>
        <pc:spChg chg="mod">
          <ac:chgData name="Dathan Rader" userId="4cd4e879e0ac8dde" providerId="LiveId" clId="{8892C568-8813-404F-925A-430C59481CF4}" dt="2021-09-26T01:35:52.605" v="5671" actId="20577"/>
          <ac:spMkLst>
            <pc:docMk/>
            <pc:sldMk cId="2175320352" sldId="259"/>
            <ac:spMk id="3" creationId="{4E58C288-8BCF-43F8-8359-7A282FE42D74}"/>
          </ac:spMkLst>
        </pc:spChg>
      </pc:sldChg>
      <pc:sldChg chg="modSp new mod modAnim">
        <pc:chgData name="Dathan Rader" userId="4cd4e879e0ac8dde" providerId="LiveId" clId="{8892C568-8813-404F-925A-430C59481CF4}" dt="2021-09-26T19:44:59.550" v="6964" actId="20577"/>
        <pc:sldMkLst>
          <pc:docMk/>
          <pc:sldMk cId="109547942" sldId="260"/>
        </pc:sldMkLst>
        <pc:spChg chg="mod">
          <ac:chgData name="Dathan Rader" userId="4cd4e879e0ac8dde" providerId="LiveId" clId="{8892C568-8813-404F-925A-430C59481CF4}" dt="2021-09-24T20:10:36.507" v="2332" actId="207"/>
          <ac:spMkLst>
            <pc:docMk/>
            <pc:sldMk cId="109547942" sldId="260"/>
            <ac:spMk id="2" creationId="{3F7D1F2C-90E4-4E4D-9150-9A6E827370BF}"/>
          </ac:spMkLst>
        </pc:spChg>
        <pc:spChg chg="mod">
          <ac:chgData name="Dathan Rader" userId="4cd4e879e0ac8dde" providerId="LiveId" clId="{8892C568-8813-404F-925A-430C59481CF4}" dt="2021-09-26T19:44:59.550" v="6964" actId="20577"/>
          <ac:spMkLst>
            <pc:docMk/>
            <pc:sldMk cId="109547942" sldId="260"/>
            <ac:spMk id="3" creationId="{01B316EE-28A6-49DC-9830-AA5C9E901A18}"/>
          </ac:spMkLst>
        </pc:spChg>
      </pc:sldChg>
      <pc:sldChg chg="modSp del mod">
        <pc:chgData name="Dathan Rader" userId="4cd4e879e0ac8dde" providerId="LiveId" clId="{8892C568-8813-404F-925A-430C59481CF4}" dt="2021-09-24T19:17:56.063" v="637" actId="47"/>
        <pc:sldMkLst>
          <pc:docMk/>
          <pc:sldMk cId="2970644334" sldId="260"/>
        </pc:sldMkLst>
        <pc:spChg chg="mod">
          <ac:chgData name="Dathan Rader" userId="4cd4e879e0ac8dde" providerId="LiveId" clId="{8892C568-8813-404F-925A-430C59481CF4}" dt="2021-09-24T19:02:08.503" v="552" actId="20577"/>
          <ac:spMkLst>
            <pc:docMk/>
            <pc:sldMk cId="2970644334" sldId="260"/>
            <ac:spMk id="2" creationId="{AD8AD10C-B7E1-4101-B96A-C67C80DA5357}"/>
          </ac:spMkLst>
        </pc:spChg>
        <pc:spChg chg="mod">
          <ac:chgData name="Dathan Rader" userId="4cd4e879e0ac8dde" providerId="LiveId" clId="{8892C568-8813-404F-925A-430C59481CF4}" dt="2021-09-24T19:03:01.699" v="636" actId="20577"/>
          <ac:spMkLst>
            <pc:docMk/>
            <pc:sldMk cId="2970644334" sldId="260"/>
            <ac:spMk id="3" creationId="{4E58C288-8BCF-43F8-8359-7A282FE42D74}"/>
          </ac:spMkLst>
        </pc:spChg>
      </pc:sldChg>
      <pc:sldChg chg="modSp mod modAnim">
        <pc:chgData name="Dathan Rader" userId="4cd4e879e0ac8dde" providerId="LiveId" clId="{8892C568-8813-404F-925A-430C59481CF4}" dt="2021-09-26T17:40:10.835" v="5787"/>
        <pc:sldMkLst>
          <pc:docMk/>
          <pc:sldMk cId="3123502762" sldId="261"/>
        </pc:sldMkLst>
        <pc:spChg chg="mod">
          <ac:chgData name="Dathan Rader" userId="4cd4e879e0ac8dde" providerId="LiveId" clId="{8892C568-8813-404F-925A-430C59481CF4}" dt="2021-09-26T17:32:18.360" v="5768" actId="1037"/>
          <ac:spMkLst>
            <pc:docMk/>
            <pc:sldMk cId="3123502762" sldId="261"/>
            <ac:spMk id="2" creationId="{AD8AD10C-B7E1-4101-B96A-C67C80DA5357}"/>
          </ac:spMkLst>
        </pc:spChg>
        <pc:spChg chg="mod">
          <ac:chgData name="Dathan Rader" userId="4cd4e879e0ac8dde" providerId="LiveId" clId="{8892C568-8813-404F-925A-430C59481CF4}" dt="2021-09-26T01:37:23.528" v="5693" actId="20577"/>
          <ac:spMkLst>
            <pc:docMk/>
            <pc:sldMk cId="3123502762" sldId="261"/>
            <ac:spMk id="3" creationId="{4E58C288-8BCF-43F8-8359-7A282FE42D74}"/>
          </ac:spMkLst>
        </pc:spChg>
      </pc:sldChg>
      <pc:sldChg chg="modSp mod modAnim">
        <pc:chgData name="Dathan Rader" userId="4cd4e879e0ac8dde" providerId="LiveId" clId="{8892C568-8813-404F-925A-430C59481CF4}" dt="2021-09-26T17:40:47.764" v="5793"/>
        <pc:sldMkLst>
          <pc:docMk/>
          <pc:sldMk cId="131420157" sldId="262"/>
        </pc:sldMkLst>
        <pc:spChg chg="mod">
          <ac:chgData name="Dathan Rader" userId="4cd4e879e0ac8dde" providerId="LiveId" clId="{8892C568-8813-404F-925A-430C59481CF4}" dt="2021-09-24T20:10:31.712" v="2331" actId="207"/>
          <ac:spMkLst>
            <pc:docMk/>
            <pc:sldMk cId="131420157" sldId="262"/>
            <ac:spMk id="2" creationId="{3F7D1F2C-90E4-4E4D-9150-9A6E827370BF}"/>
          </ac:spMkLst>
        </pc:spChg>
        <pc:spChg chg="mod">
          <ac:chgData name="Dathan Rader" userId="4cd4e879e0ac8dde" providerId="LiveId" clId="{8892C568-8813-404F-925A-430C59481CF4}" dt="2021-09-24T19:43:39.163" v="1727" actId="20577"/>
          <ac:spMkLst>
            <pc:docMk/>
            <pc:sldMk cId="131420157" sldId="262"/>
            <ac:spMk id="3" creationId="{01B316EE-28A6-49DC-9830-AA5C9E901A18}"/>
          </ac:spMkLst>
        </pc:spChg>
      </pc:sldChg>
      <pc:sldChg chg="modSp mod modAnim">
        <pc:chgData name="Dathan Rader" userId="4cd4e879e0ac8dde" providerId="LiveId" clId="{8892C568-8813-404F-925A-430C59481CF4}" dt="2021-09-26T17:40:56.965" v="5795"/>
        <pc:sldMkLst>
          <pc:docMk/>
          <pc:sldMk cId="3812067722" sldId="263"/>
        </pc:sldMkLst>
        <pc:spChg chg="mod">
          <ac:chgData name="Dathan Rader" userId="4cd4e879e0ac8dde" providerId="LiveId" clId="{8892C568-8813-404F-925A-430C59481CF4}" dt="2021-09-24T20:10:28.650" v="2330" actId="207"/>
          <ac:spMkLst>
            <pc:docMk/>
            <pc:sldMk cId="3812067722" sldId="263"/>
            <ac:spMk id="2" creationId="{3F7D1F2C-90E4-4E4D-9150-9A6E827370BF}"/>
          </ac:spMkLst>
        </pc:spChg>
        <pc:spChg chg="mod">
          <ac:chgData name="Dathan Rader" userId="4cd4e879e0ac8dde" providerId="LiveId" clId="{8892C568-8813-404F-925A-430C59481CF4}" dt="2021-09-24T20:07:05.168" v="2116" actId="20577"/>
          <ac:spMkLst>
            <pc:docMk/>
            <pc:sldMk cId="3812067722" sldId="263"/>
            <ac:spMk id="3" creationId="{01B316EE-28A6-49DC-9830-AA5C9E901A18}"/>
          </ac:spMkLst>
        </pc:spChg>
      </pc:sldChg>
      <pc:sldChg chg="modSp mod modAnim">
        <pc:chgData name="Dathan Rader" userId="4cd4e879e0ac8dde" providerId="LiveId" clId="{8892C568-8813-404F-925A-430C59481CF4}" dt="2021-09-26T19:00:55.493" v="6953" actId="20577"/>
        <pc:sldMkLst>
          <pc:docMk/>
          <pc:sldMk cId="703980423" sldId="264"/>
        </pc:sldMkLst>
        <pc:spChg chg="mod">
          <ac:chgData name="Dathan Rader" userId="4cd4e879e0ac8dde" providerId="LiveId" clId="{8892C568-8813-404F-925A-430C59481CF4}" dt="2021-09-24T20:10:24.965" v="2329" actId="207"/>
          <ac:spMkLst>
            <pc:docMk/>
            <pc:sldMk cId="703980423" sldId="264"/>
            <ac:spMk id="2" creationId="{3F7D1F2C-90E4-4E4D-9150-9A6E827370BF}"/>
          </ac:spMkLst>
        </pc:spChg>
        <pc:spChg chg="mod">
          <ac:chgData name="Dathan Rader" userId="4cd4e879e0ac8dde" providerId="LiveId" clId="{8892C568-8813-404F-925A-430C59481CF4}" dt="2021-09-26T19:00:55.493" v="6953" actId="20577"/>
          <ac:spMkLst>
            <pc:docMk/>
            <pc:sldMk cId="703980423" sldId="264"/>
            <ac:spMk id="3" creationId="{01B316EE-28A6-49DC-9830-AA5C9E901A18}"/>
          </ac:spMkLst>
        </pc:spChg>
      </pc:sldChg>
      <pc:sldChg chg="modSp mod modAnim">
        <pc:chgData name="Dathan Rader" userId="4cd4e879e0ac8dde" providerId="LiveId" clId="{8892C568-8813-404F-925A-430C59481CF4}" dt="2021-09-26T19:02:04.359" v="6957" actId="20577"/>
        <pc:sldMkLst>
          <pc:docMk/>
          <pc:sldMk cId="570760950" sldId="265"/>
        </pc:sldMkLst>
        <pc:spChg chg="mod">
          <ac:chgData name="Dathan Rader" userId="4cd4e879e0ac8dde" providerId="LiveId" clId="{8892C568-8813-404F-925A-430C59481CF4}" dt="2021-09-26T19:02:04.359" v="6957" actId="20577"/>
          <ac:spMkLst>
            <pc:docMk/>
            <pc:sldMk cId="570760950" sldId="265"/>
            <ac:spMk id="3" creationId="{01B316EE-28A6-49DC-9830-AA5C9E901A18}"/>
          </ac:spMkLst>
        </pc:spChg>
      </pc:sldChg>
      <pc:sldChg chg="add del">
        <pc:chgData name="Dathan Rader" userId="4cd4e879e0ac8dde" providerId="LiveId" clId="{8892C568-8813-404F-925A-430C59481CF4}" dt="2021-09-26T01:25:40.200" v="5237" actId="47"/>
        <pc:sldMkLst>
          <pc:docMk/>
          <pc:sldMk cId="3549339001" sldId="266"/>
        </pc:sldMkLst>
      </pc:sldChg>
      <pc:sldChg chg="modSp mod modAnim">
        <pc:chgData name="Dathan Rader" userId="4cd4e879e0ac8dde" providerId="LiveId" clId="{8892C568-8813-404F-925A-430C59481CF4}" dt="2021-09-26T17:47:59.999" v="5805"/>
        <pc:sldMkLst>
          <pc:docMk/>
          <pc:sldMk cId="2262006820" sldId="267"/>
        </pc:sldMkLst>
        <pc:spChg chg="mod">
          <ac:chgData name="Dathan Rader" userId="4cd4e879e0ac8dde" providerId="LiveId" clId="{8892C568-8813-404F-925A-430C59481CF4}" dt="2021-09-26T01:26:55.191" v="5264" actId="20577"/>
          <ac:spMkLst>
            <pc:docMk/>
            <pc:sldMk cId="2262006820" sldId="267"/>
            <ac:spMk id="2" creationId="{3F7D1F2C-90E4-4E4D-9150-9A6E827370BF}"/>
          </ac:spMkLst>
        </pc:spChg>
        <pc:spChg chg="mod">
          <ac:chgData name="Dathan Rader" userId="4cd4e879e0ac8dde" providerId="LiveId" clId="{8892C568-8813-404F-925A-430C59481CF4}" dt="2021-09-24T20:41:20.669" v="3536" actId="20577"/>
          <ac:spMkLst>
            <pc:docMk/>
            <pc:sldMk cId="2262006820" sldId="267"/>
            <ac:spMk id="3" creationId="{01B316EE-28A6-49DC-9830-AA5C9E901A18}"/>
          </ac:spMkLst>
        </pc:spChg>
      </pc:sldChg>
      <pc:sldChg chg="modSp mod modAnim">
        <pc:chgData name="Dathan Rader" userId="4cd4e879e0ac8dde" providerId="LiveId" clId="{8892C568-8813-404F-925A-430C59481CF4}" dt="2021-09-26T17:48:32.522" v="5812"/>
        <pc:sldMkLst>
          <pc:docMk/>
          <pc:sldMk cId="3436214926" sldId="268"/>
        </pc:sldMkLst>
        <pc:spChg chg="mod">
          <ac:chgData name="Dathan Rader" userId="4cd4e879e0ac8dde" providerId="LiveId" clId="{8892C568-8813-404F-925A-430C59481CF4}" dt="2021-09-26T01:26:50.874" v="5260" actId="20577"/>
          <ac:spMkLst>
            <pc:docMk/>
            <pc:sldMk cId="3436214926" sldId="268"/>
            <ac:spMk id="2" creationId="{3F7D1F2C-90E4-4E4D-9150-9A6E827370BF}"/>
          </ac:spMkLst>
        </pc:spChg>
        <pc:spChg chg="mod">
          <ac:chgData name="Dathan Rader" userId="4cd4e879e0ac8dde" providerId="LiveId" clId="{8892C568-8813-404F-925A-430C59481CF4}" dt="2021-09-24T21:22:57.949" v="4693" actId="20577"/>
          <ac:spMkLst>
            <pc:docMk/>
            <pc:sldMk cId="3436214926" sldId="268"/>
            <ac:spMk id="3" creationId="{01B316EE-28A6-49DC-9830-AA5C9E901A18}"/>
          </ac:spMkLst>
        </pc:spChg>
      </pc:sldChg>
      <pc:sldChg chg="modSp mod modAnim">
        <pc:chgData name="Dathan Rader" userId="4cd4e879e0ac8dde" providerId="LiveId" clId="{8892C568-8813-404F-925A-430C59481CF4}" dt="2021-09-26T17:48:40.068" v="5813"/>
        <pc:sldMkLst>
          <pc:docMk/>
          <pc:sldMk cId="4128293263" sldId="269"/>
        </pc:sldMkLst>
        <pc:spChg chg="mod">
          <ac:chgData name="Dathan Rader" userId="4cd4e879e0ac8dde" providerId="LiveId" clId="{8892C568-8813-404F-925A-430C59481CF4}" dt="2021-09-26T01:26:44.099" v="5256" actId="20577"/>
          <ac:spMkLst>
            <pc:docMk/>
            <pc:sldMk cId="4128293263" sldId="269"/>
            <ac:spMk id="2" creationId="{3F7D1F2C-90E4-4E4D-9150-9A6E827370BF}"/>
          </ac:spMkLst>
        </pc:spChg>
        <pc:spChg chg="mod">
          <ac:chgData name="Dathan Rader" userId="4cd4e879e0ac8dde" providerId="LiveId" clId="{8892C568-8813-404F-925A-430C59481CF4}" dt="2021-09-24T21:22:54.255" v="4691" actId="20577"/>
          <ac:spMkLst>
            <pc:docMk/>
            <pc:sldMk cId="4128293263" sldId="269"/>
            <ac:spMk id="3" creationId="{01B316EE-28A6-49DC-9830-AA5C9E901A18}"/>
          </ac:spMkLst>
        </pc:spChg>
      </pc:sldChg>
      <pc:sldChg chg="modSp del mod">
        <pc:chgData name="Dathan Rader" userId="4cd4e879e0ac8dde" providerId="LiveId" clId="{8892C568-8813-404F-925A-430C59481CF4}" dt="2021-09-26T01:29:00.895" v="5312" actId="47"/>
        <pc:sldMkLst>
          <pc:docMk/>
          <pc:sldMk cId="4058373277" sldId="270"/>
        </pc:sldMkLst>
        <pc:spChg chg="mod">
          <ac:chgData name="Dathan Rader" userId="4cd4e879e0ac8dde" providerId="LiveId" clId="{8892C568-8813-404F-925A-430C59481CF4}" dt="2021-09-26T01:26:32.494" v="5248" actId="20577"/>
          <ac:spMkLst>
            <pc:docMk/>
            <pc:sldMk cId="4058373277" sldId="270"/>
            <ac:spMk id="2" creationId="{3F7D1F2C-90E4-4E4D-9150-9A6E827370BF}"/>
          </ac:spMkLst>
        </pc:spChg>
        <pc:spChg chg="mod">
          <ac:chgData name="Dathan Rader" userId="4cd4e879e0ac8dde" providerId="LiveId" clId="{8892C568-8813-404F-925A-430C59481CF4}" dt="2021-09-24T21:57:21.647" v="5162" actId="20577"/>
          <ac:spMkLst>
            <pc:docMk/>
            <pc:sldMk cId="4058373277" sldId="270"/>
            <ac:spMk id="3" creationId="{01B316EE-28A6-49DC-9830-AA5C9E901A18}"/>
          </ac:spMkLst>
        </pc:spChg>
      </pc:sldChg>
      <pc:sldChg chg="modSp mod modAnim">
        <pc:chgData name="Dathan Rader" userId="4cd4e879e0ac8dde" providerId="LiveId" clId="{8892C568-8813-404F-925A-430C59481CF4}" dt="2021-09-26T17:50:34.841" v="5878" actId="6549"/>
        <pc:sldMkLst>
          <pc:docMk/>
          <pc:sldMk cId="3458424430" sldId="271"/>
        </pc:sldMkLst>
        <pc:spChg chg="mod">
          <ac:chgData name="Dathan Rader" userId="4cd4e879e0ac8dde" providerId="LiveId" clId="{8892C568-8813-404F-925A-430C59481CF4}" dt="2021-09-26T01:26:38.204" v="5252" actId="20577"/>
          <ac:spMkLst>
            <pc:docMk/>
            <pc:sldMk cId="3458424430" sldId="271"/>
            <ac:spMk id="2" creationId="{3F7D1F2C-90E4-4E4D-9150-9A6E827370BF}"/>
          </ac:spMkLst>
        </pc:spChg>
        <pc:spChg chg="mod">
          <ac:chgData name="Dathan Rader" userId="4cd4e879e0ac8dde" providerId="LiveId" clId="{8892C568-8813-404F-925A-430C59481CF4}" dt="2021-09-26T17:50:34.841" v="5878" actId="6549"/>
          <ac:spMkLst>
            <pc:docMk/>
            <pc:sldMk cId="3458424430" sldId="271"/>
            <ac:spMk id="3" creationId="{01B316EE-28A6-49DC-9830-AA5C9E901A18}"/>
          </ac:spMkLst>
        </pc:spChg>
      </pc:sldChg>
      <pc:sldChg chg="modSp mod">
        <pc:chgData name="Dathan Rader" userId="4cd4e879e0ac8dde" providerId="LiveId" clId="{8892C568-8813-404F-925A-430C59481CF4}" dt="2021-09-26T01:39:19.664" v="5704" actId="1038"/>
        <pc:sldMkLst>
          <pc:docMk/>
          <pc:sldMk cId="3896391914" sldId="272"/>
        </pc:sldMkLst>
        <pc:spChg chg="mod">
          <ac:chgData name="Dathan Rader" userId="4cd4e879e0ac8dde" providerId="LiveId" clId="{8892C568-8813-404F-925A-430C59481CF4}" dt="2021-09-26T01:39:19.664" v="5704" actId="1038"/>
          <ac:spMkLst>
            <pc:docMk/>
            <pc:sldMk cId="3896391914" sldId="272"/>
            <ac:spMk id="2" creationId="{AD8AD10C-B7E1-4101-B96A-C67C80DA5357}"/>
          </ac:spMkLst>
        </pc:spChg>
        <pc:spChg chg="mod">
          <ac:chgData name="Dathan Rader" userId="4cd4e879e0ac8dde" providerId="LiveId" clId="{8892C568-8813-404F-925A-430C59481CF4}" dt="2021-09-26T01:26:01.896" v="5244" actId="20577"/>
          <ac:spMkLst>
            <pc:docMk/>
            <pc:sldMk cId="3896391914" sldId="272"/>
            <ac:spMk id="3" creationId="{4E58C288-8BCF-43F8-8359-7A282FE42D74}"/>
          </ac:spMkLst>
        </pc:spChg>
      </pc:sldChg>
      <pc:sldChg chg="modSp mod">
        <pc:chgData name="Dathan Rader" userId="4cd4e879e0ac8dde" providerId="LiveId" clId="{8892C568-8813-404F-925A-430C59481CF4}" dt="2021-09-26T01:39:42.432" v="5710" actId="1038"/>
        <pc:sldMkLst>
          <pc:docMk/>
          <pc:sldMk cId="2704167144" sldId="273"/>
        </pc:sldMkLst>
        <pc:spChg chg="mod">
          <ac:chgData name="Dathan Rader" userId="4cd4e879e0ac8dde" providerId="LiveId" clId="{8892C568-8813-404F-925A-430C59481CF4}" dt="2021-09-26T01:39:42.432" v="5710" actId="1038"/>
          <ac:spMkLst>
            <pc:docMk/>
            <pc:sldMk cId="2704167144" sldId="273"/>
            <ac:spMk id="2" creationId="{AD8AD10C-B7E1-4101-B96A-C67C80DA5357}"/>
          </ac:spMkLst>
        </pc:spChg>
      </pc:sldChg>
      <pc:sldChg chg="modSp mod ord modAnim">
        <pc:chgData name="Dathan Rader" userId="4cd4e879e0ac8dde" providerId="LiveId" clId="{8892C568-8813-404F-925A-430C59481CF4}" dt="2021-09-26T20:43:29.587" v="6966" actId="20577"/>
        <pc:sldMkLst>
          <pc:docMk/>
          <pc:sldMk cId="3209056090" sldId="274"/>
        </pc:sldMkLst>
        <pc:spChg chg="mod">
          <ac:chgData name="Dathan Rader" userId="4cd4e879e0ac8dde" providerId="LiveId" clId="{8892C568-8813-404F-925A-430C59481CF4}" dt="2021-09-26T18:29:05.345" v="6899" actId="20577"/>
          <ac:spMkLst>
            <pc:docMk/>
            <pc:sldMk cId="3209056090" sldId="274"/>
            <ac:spMk id="2" creationId="{3F7D1F2C-90E4-4E4D-9150-9A6E827370BF}"/>
          </ac:spMkLst>
        </pc:spChg>
        <pc:spChg chg="mod">
          <ac:chgData name="Dathan Rader" userId="4cd4e879e0ac8dde" providerId="LiveId" clId="{8892C568-8813-404F-925A-430C59481CF4}" dt="2021-09-26T20:43:29.587" v="6966" actId="20577"/>
          <ac:spMkLst>
            <pc:docMk/>
            <pc:sldMk cId="3209056090" sldId="274"/>
            <ac:spMk id="3" creationId="{01B316EE-28A6-49DC-9830-AA5C9E901A18}"/>
          </ac:spMkLst>
        </pc:spChg>
      </pc:sldChg>
      <pc:sldChg chg="modSp mod modAnim">
        <pc:chgData name="Dathan Rader" userId="4cd4e879e0ac8dde" providerId="LiveId" clId="{8892C568-8813-404F-925A-430C59481CF4}" dt="2021-09-26T17:39:38.821" v="5780"/>
        <pc:sldMkLst>
          <pc:docMk/>
          <pc:sldMk cId="1057468286" sldId="275"/>
        </pc:sldMkLst>
        <pc:spChg chg="mod">
          <ac:chgData name="Dathan Rader" userId="4cd4e879e0ac8dde" providerId="LiveId" clId="{8892C568-8813-404F-925A-430C59481CF4}" dt="2021-09-26T17:33:42.426" v="5773"/>
          <ac:spMkLst>
            <pc:docMk/>
            <pc:sldMk cId="1057468286" sldId="275"/>
            <ac:spMk id="4" creationId="{DDF0C83C-8D60-4788-8764-3B44F052B8DC}"/>
          </ac:spMkLst>
        </pc:spChg>
      </pc:sldChg>
      <pc:sldChg chg="modSp mod modAnim">
        <pc:chgData name="Dathan Rader" userId="4cd4e879e0ac8dde" providerId="LiveId" clId="{8892C568-8813-404F-925A-430C59481CF4}" dt="2021-09-26T18:29:22.639" v="6909"/>
        <pc:sldMkLst>
          <pc:docMk/>
          <pc:sldMk cId="3840701739" sldId="276"/>
        </pc:sldMkLst>
        <pc:spChg chg="mod">
          <ac:chgData name="Dathan Rader" userId="4cd4e879e0ac8dde" providerId="LiveId" clId="{8892C568-8813-404F-925A-430C59481CF4}" dt="2021-09-26T18:29:10.867" v="6908" actId="20577"/>
          <ac:spMkLst>
            <pc:docMk/>
            <pc:sldMk cId="3840701739" sldId="276"/>
            <ac:spMk id="2" creationId="{3F7D1F2C-90E4-4E4D-9150-9A6E827370BF}"/>
          </ac:spMkLst>
        </pc:spChg>
        <pc:spChg chg="mod">
          <ac:chgData name="Dathan Rader" userId="4cd4e879e0ac8dde" providerId="LiveId" clId="{8892C568-8813-404F-925A-430C59481CF4}" dt="2021-09-26T18:07:05.366" v="6134" actId="12"/>
          <ac:spMkLst>
            <pc:docMk/>
            <pc:sldMk cId="3840701739" sldId="276"/>
            <ac:spMk id="3" creationId="{01B316EE-28A6-49DC-9830-AA5C9E901A18}"/>
          </ac:spMkLst>
        </pc:spChg>
      </pc:sldChg>
      <pc:sldChg chg="modSp del mod">
        <pc:chgData name="Dathan Rader" userId="4cd4e879e0ac8dde" providerId="LiveId" clId="{8892C568-8813-404F-925A-430C59481CF4}" dt="2021-09-26T18:21:57.544" v="6716" actId="47"/>
        <pc:sldMkLst>
          <pc:docMk/>
          <pc:sldMk cId="2928303266" sldId="277"/>
        </pc:sldMkLst>
        <pc:spChg chg="mod">
          <ac:chgData name="Dathan Rader" userId="4cd4e879e0ac8dde" providerId="LiveId" clId="{8892C568-8813-404F-925A-430C59481CF4}" dt="2021-09-26T18:21:05.192" v="6715" actId="20577"/>
          <ac:spMkLst>
            <pc:docMk/>
            <pc:sldMk cId="2928303266" sldId="277"/>
            <ac:spMk id="3" creationId="{01B316EE-28A6-49DC-9830-AA5C9E901A18}"/>
          </ac:spMkLst>
        </pc:spChg>
      </pc:sldChg>
      <pc:sldChg chg="modSp mod modAnim">
        <pc:chgData name="Dathan Rader" userId="4cd4e879e0ac8dde" providerId="LiveId" clId="{8892C568-8813-404F-925A-430C59481CF4}" dt="2021-09-26T18:29:50.172" v="6915"/>
        <pc:sldMkLst>
          <pc:docMk/>
          <pc:sldMk cId="368756954" sldId="278"/>
        </pc:sldMkLst>
        <pc:spChg chg="mod">
          <ac:chgData name="Dathan Rader" userId="4cd4e879e0ac8dde" providerId="LiveId" clId="{8892C568-8813-404F-925A-430C59481CF4}" dt="2021-09-26T18:28:59.376" v="6890" actId="20577"/>
          <ac:spMkLst>
            <pc:docMk/>
            <pc:sldMk cId="368756954" sldId="278"/>
            <ac:spMk id="2" creationId="{3F7D1F2C-90E4-4E4D-9150-9A6E827370BF}"/>
          </ac:spMkLst>
        </pc:spChg>
        <pc:spChg chg="mod">
          <ac:chgData name="Dathan Rader" userId="4cd4e879e0ac8dde" providerId="LiveId" clId="{8892C568-8813-404F-925A-430C59481CF4}" dt="2021-09-26T18:28:47.003" v="6883" actId="20577"/>
          <ac:spMkLst>
            <pc:docMk/>
            <pc:sldMk cId="368756954" sldId="278"/>
            <ac:spMk id="3" creationId="{01B316EE-28A6-49DC-9830-AA5C9E901A18}"/>
          </ac:spMkLst>
        </pc:spChg>
      </pc:sldChg>
      <pc:sldChg chg="new setBg">
        <pc:chgData name="Dathan Rader" userId="4cd4e879e0ac8dde" providerId="LiveId" clId="{8892C568-8813-404F-925A-430C59481CF4}" dt="2021-09-26T19:44:39.267" v="6961"/>
        <pc:sldMkLst>
          <pc:docMk/>
          <pc:sldMk cId="3466873347" sldId="280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152A3-AE24-4111-8443-F0BB421F07DA}" type="datetimeFigureOut">
              <a:rPr lang="en-US" smtClean="0"/>
              <a:t>9/26/2021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162B5-A392-4310-A1FA-10B9751C6897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460695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152A3-AE24-4111-8443-F0BB421F07DA}" type="datetimeFigureOut">
              <a:rPr lang="en-US" smtClean="0"/>
              <a:t>9/26/2021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162B5-A392-4310-A1FA-10B9751C68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1187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152A3-AE24-4111-8443-F0BB421F07DA}" type="datetimeFigureOut">
              <a:rPr lang="en-US" smtClean="0"/>
              <a:t>9/26/2021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162B5-A392-4310-A1FA-10B9751C6897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26550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5"/>
            <a:ext cx="370332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152A3-AE24-4111-8443-F0BB421F07DA}" type="datetimeFigureOut">
              <a:rPr lang="en-US" smtClean="0"/>
              <a:t>9/26/2021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162B5-A392-4310-A1FA-10B9751C68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190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152A3-AE24-4111-8443-F0BB421F07DA}" type="datetimeFigureOut">
              <a:rPr lang="en-US" smtClean="0"/>
              <a:t>9/26/2021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162B5-A392-4310-A1FA-10B9751C68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74985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152A3-AE24-4111-8443-F0BB421F07DA}" type="datetimeFigureOut">
              <a:rPr lang="en-US" smtClean="0"/>
              <a:t>9/26/2021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162B5-A392-4310-A1FA-10B9751C68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4062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152A3-AE24-4111-8443-F0BB421F07DA}" type="datetimeFigureOut">
              <a:rPr lang="en-US" smtClean="0"/>
              <a:t>9/26/2021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162B5-A392-4310-A1FA-10B9751C68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49951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450" y="731520"/>
            <a:ext cx="486918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8AA152A3-AE24-4111-8443-F0BB421F07DA}" type="datetimeFigureOut">
              <a:rPr lang="en-US" smtClean="0"/>
              <a:t>9/26/2021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79162B5-A392-4310-A1FA-10B9751C68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16795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5234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60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152A3-AE24-4111-8443-F0BB421F07DA}" type="datetimeFigureOut">
              <a:rPr lang="en-US" smtClean="0"/>
              <a:t>9/26/2021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162B5-A392-4310-A1FA-10B9751C68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06167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152A3-AE24-4111-8443-F0BB421F07DA}" type="datetimeFigureOut">
              <a:rPr lang="en-US" smtClean="0"/>
              <a:t>9/26/2021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162B5-A392-4310-A1FA-10B9751C68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58306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2302"/>
            <a:ext cx="1971675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2302"/>
            <a:ext cx="5800725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152A3-AE24-4111-8443-F0BB421F07DA}" type="datetimeFigureOut">
              <a:rPr lang="en-US" smtClean="0"/>
              <a:t>9/26/2021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162B5-A392-4310-A1FA-10B9751C68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31640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8AA152A3-AE24-4111-8443-F0BB421F07DA}" type="datetimeFigureOut">
              <a:rPr lang="en-US" smtClean="0"/>
              <a:t>9/26/2021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E79162B5-A392-4310-A1FA-10B9751C6897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9863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0" r:id="rId1"/>
    <p:sldLayoutId id="2147483821" r:id="rId2"/>
    <p:sldLayoutId id="2147483822" r:id="rId3"/>
    <p:sldLayoutId id="2147483823" r:id="rId4"/>
    <p:sldLayoutId id="2147483824" r:id="rId5"/>
    <p:sldLayoutId id="2147483825" r:id="rId6"/>
    <p:sldLayoutId id="2147483826" r:id="rId7"/>
    <p:sldLayoutId id="2147483827" r:id="rId8"/>
    <p:sldLayoutId id="2147483828" r:id="rId9"/>
    <p:sldLayoutId id="2147483829" r:id="rId10"/>
    <p:sldLayoutId id="2147483830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668733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4A0D261-BE16-496E-A033-D975D2268F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539" y="1166190"/>
            <a:ext cx="3200636" cy="403280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DF0C83C-8D60-4788-8764-3B44F052B8DC}"/>
              </a:ext>
            </a:extLst>
          </p:cNvPr>
          <p:cNvSpPr txBox="1"/>
          <p:nvPr/>
        </p:nvSpPr>
        <p:spPr>
          <a:xfrm>
            <a:off x="4293704" y="689112"/>
            <a:ext cx="4558748" cy="5509200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i="1" dirty="0">
                <a:solidFill>
                  <a:schemeClr val="bg1"/>
                </a:solidFill>
                <a:latin typeface="Century Schoolbook" panose="02040604050505020304" pitchFamily="18" charset="0"/>
              </a:rPr>
              <a:t>“This photo gives us a glimpse into the innocent outlook of a child”</a:t>
            </a:r>
          </a:p>
          <a:p>
            <a:endParaRPr lang="en-US" sz="2200" i="1" dirty="0">
              <a:solidFill>
                <a:schemeClr val="bg1"/>
              </a:solidFill>
              <a:latin typeface="Century Schoolbook" panose="020406040505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i="1" dirty="0">
                <a:solidFill>
                  <a:schemeClr val="bg1"/>
                </a:solidFill>
                <a:latin typeface="Century Schoolbook" panose="02040604050505020304" pitchFamily="18" charset="0"/>
              </a:rPr>
              <a:t>“John </a:t>
            </a:r>
            <a:r>
              <a:rPr lang="en-US" sz="2200" i="1" dirty="0" err="1">
                <a:solidFill>
                  <a:schemeClr val="bg1"/>
                </a:solidFill>
                <a:latin typeface="Century Schoolbook" panose="02040604050505020304" pitchFamily="18" charset="0"/>
              </a:rPr>
              <a:t>John</a:t>
            </a:r>
            <a:r>
              <a:rPr lang="en-US" sz="2200" i="1" dirty="0">
                <a:solidFill>
                  <a:schemeClr val="bg1"/>
                </a:solidFill>
                <a:latin typeface="Century Schoolbook" panose="02040604050505020304" pitchFamily="18" charset="0"/>
              </a:rPr>
              <a:t> is seen playing at his father’s feet not realizing that he is in the office of the most powerful man in the world.”</a:t>
            </a:r>
          </a:p>
          <a:p>
            <a:endParaRPr lang="en-US" sz="2200" i="1" dirty="0">
              <a:solidFill>
                <a:schemeClr val="bg1"/>
              </a:solidFill>
              <a:latin typeface="Century Schoolbook" panose="020406040505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i="1" dirty="0">
                <a:solidFill>
                  <a:schemeClr val="bg1"/>
                </a:solidFill>
                <a:latin typeface="Century Schoolbook" panose="02040604050505020304" pitchFamily="18" charset="0"/>
              </a:rPr>
              <a:t>“From John John’s perspective he was just spending time with his dad. He didn’t realize who his father was and what a privilege and honor it was to be his son.”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3C39CBF-EAF9-4A08-B930-EA2C50EA11D2}"/>
              </a:ext>
            </a:extLst>
          </p:cNvPr>
          <p:cNvSpPr txBox="1"/>
          <p:nvPr/>
        </p:nvSpPr>
        <p:spPr>
          <a:xfrm>
            <a:off x="384490" y="5198991"/>
            <a:ext cx="374273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Century Schoolbook" panose="02040604050505020304" pitchFamily="18" charset="0"/>
              </a:rPr>
              <a:t>President John F. Kennedy and 2 year old son, John </a:t>
            </a:r>
            <a:r>
              <a:rPr lang="en-US" sz="2000" dirty="0" err="1">
                <a:solidFill>
                  <a:schemeClr val="bg1"/>
                </a:solidFill>
                <a:latin typeface="Century Schoolbook" panose="02040604050505020304" pitchFamily="18" charset="0"/>
              </a:rPr>
              <a:t>John</a:t>
            </a:r>
            <a:endParaRPr lang="en-US" sz="2000" dirty="0">
              <a:solidFill>
                <a:schemeClr val="bg1"/>
              </a:solidFill>
              <a:latin typeface="Century Schoolbook" panose="02040604050505020304" pitchFamily="18" charset="0"/>
            </a:endParaRPr>
          </a:p>
          <a:p>
            <a:pPr algn="ctr"/>
            <a:r>
              <a:rPr lang="en-US" sz="2000" dirty="0">
                <a:solidFill>
                  <a:schemeClr val="bg1"/>
                </a:solidFill>
                <a:latin typeface="Century Schoolbook" panose="02040604050505020304" pitchFamily="18" charset="0"/>
              </a:rPr>
              <a:t>October, 1963</a:t>
            </a:r>
          </a:p>
        </p:txBody>
      </p:sp>
    </p:spTree>
    <p:extLst>
      <p:ext uri="{BB962C8B-B14F-4D97-AF65-F5344CB8AC3E}">
        <p14:creationId xmlns:p14="http://schemas.microsoft.com/office/powerpoint/2010/main" val="466906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4A0D261-BE16-496E-A033-D975D2268F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539" y="1166190"/>
            <a:ext cx="3200636" cy="403280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DF0C83C-8D60-4788-8764-3B44F052B8DC}"/>
              </a:ext>
            </a:extLst>
          </p:cNvPr>
          <p:cNvSpPr txBox="1"/>
          <p:nvPr/>
        </p:nvSpPr>
        <p:spPr>
          <a:xfrm>
            <a:off x="4293704" y="689112"/>
            <a:ext cx="4558748" cy="4493538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marR="0" lvl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200" b="1" u="sng" dirty="0">
                <a:solidFill>
                  <a:prstClr val="white"/>
                </a:solidFill>
                <a:latin typeface="Century Schoolbook" panose="02040604050505020304" pitchFamily="18" charset="0"/>
              </a:rPr>
              <a:t>Spiritual Application</a:t>
            </a:r>
          </a:p>
          <a:p>
            <a:pPr marR="0" lvl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 sz="2200" b="1" u="sng" dirty="0">
              <a:solidFill>
                <a:prstClr val="white"/>
              </a:solidFill>
              <a:latin typeface="Century Schoolbook" panose="02040604050505020304" pitchFamily="18" charset="0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200" dirty="0">
                <a:solidFill>
                  <a:prstClr val="white"/>
                </a:solidFill>
                <a:latin typeface="Century Schoolbook" panose="02040604050505020304" pitchFamily="18" charset="0"/>
              </a:rPr>
              <a:t>Do we sometimes lose sight of the honor and privilege it is to be in God’s presence?</a:t>
            </a:r>
          </a:p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 sz="2200" dirty="0">
              <a:solidFill>
                <a:prstClr val="white"/>
              </a:solidFill>
              <a:latin typeface="Century Schoolbook" panose="02040604050505020304" pitchFamily="18" charset="0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Schoolbook" panose="02040604050505020304" pitchFamily="18" charset="0"/>
              </a:rPr>
              <a:t>Do we realize </a:t>
            </a:r>
            <a:r>
              <a:rPr lang="en-US" sz="2200" dirty="0">
                <a:solidFill>
                  <a:prstClr val="white"/>
                </a:solidFill>
                <a:latin typeface="Century Schoolbook" panose="02040604050505020304" pitchFamily="18" charset="0"/>
              </a:rPr>
              <a:t>what an honor it is to have the privilege to pray to our Heavenly Father?</a:t>
            </a:r>
          </a:p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 sz="2200" dirty="0">
              <a:solidFill>
                <a:prstClr val="white"/>
              </a:solidFill>
              <a:latin typeface="Century Schoolbook" panose="02040604050505020304" pitchFamily="18" charset="0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Schoolbook" panose="02040604050505020304" pitchFamily="18" charset="0"/>
              </a:rPr>
              <a:t>Do we realize what an honor and privilege it is to be adopted as a child of God?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3C39CBF-EAF9-4A08-B930-EA2C50EA11D2}"/>
              </a:ext>
            </a:extLst>
          </p:cNvPr>
          <p:cNvSpPr txBox="1"/>
          <p:nvPr/>
        </p:nvSpPr>
        <p:spPr>
          <a:xfrm>
            <a:off x="384490" y="5198991"/>
            <a:ext cx="374273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Schoolbook" panose="02040604050505020304" pitchFamily="18" charset="0"/>
                <a:ea typeface="+mn-ea"/>
                <a:cs typeface="+mn-cs"/>
              </a:rPr>
              <a:t>President John F. Kennedy and 2 year old son, John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Schoolbook" panose="02040604050505020304" pitchFamily="18" charset="0"/>
                <a:ea typeface="+mn-ea"/>
                <a:cs typeface="+mn-cs"/>
              </a:rPr>
              <a:t>John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Schoolbook" panose="02040604050505020304" pitchFamily="18" charset="0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Schoolbook" panose="02040604050505020304" pitchFamily="18" charset="0"/>
                <a:ea typeface="+mn-ea"/>
                <a:cs typeface="+mn-cs"/>
              </a:rPr>
              <a:t>October, 1963</a:t>
            </a:r>
          </a:p>
        </p:txBody>
      </p:sp>
    </p:spTree>
    <p:extLst>
      <p:ext uri="{BB962C8B-B14F-4D97-AF65-F5344CB8AC3E}">
        <p14:creationId xmlns:p14="http://schemas.microsoft.com/office/powerpoint/2010/main" val="1057468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8AD10C-B7E1-4101-B96A-C67C80DA53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2"/>
                </a:solidFill>
                <a:latin typeface="Century Schoolbook" panose="02040604050505020304" pitchFamily="18" charset="0"/>
              </a:rPr>
              <a:t>Romans 8:14-17</a:t>
            </a:r>
            <a:r>
              <a:rPr lang="en-US" dirty="0"/>
              <a:t>	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E58C288-8BCF-43F8-8359-7A282FE42D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959" y="2256552"/>
            <a:ext cx="7543801" cy="2487727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n-US" sz="2400" dirty="0">
                <a:latin typeface="Century Schoolbook" panose="02040604050505020304" pitchFamily="18" charset="0"/>
              </a:rPr>
              <a:t>As Christians, we are adopted as Children of God.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dirty="0">
                <a:latin typeface="Century Schoolbook" panose="02040604050505020304" pitchFamily="18" charset="0"/>
              </a:rPr>
              <a:t>Therefore, we can call him our Father.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dirty="0">
                <a:latin typeface="Century Schoolbook" panose="02040604050505020304" pitchFamily="18" charset="0"/>
              </a:rPr>
              <a:t>Therefore, we are heirs.</a:t>
            </a:r>
          </a:p>
        </p:txBody>
      </p:sp>
    </p:spTree>
    <p:extLst>
      <p:ext uri="{BB962C8B-B14F-4D97-AF65-F5344CB8AC3E}">
        <p14:creationId xmlns:p14="http://schemas.microsoft.com/office/powerpoint/2010/main" val="2175320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8AD10C-B7E1-4101-B96A-C67C80DA53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9708" y="286604"/>
            <a:ext cx="7543800" cy="1450757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accent2"/>
                </a:solidFill>
                <a:latin typeface="Century Schoolbook" panose="02040604050505020304" pitchFamily="18" charset="0"/>
              </a:rPr>
              <a:t>Children of God</a:t>
            </a:r>
            <a:br>
              <a:rPr lang="en-US" b="1" dirty="0">
                <a:solidFill>
                  <a:schemeClr val="accent2"/>
                </a:solidFill>
                <a:latin typeface="Century Schoolbook" panose="02040604050505020304" pitchFamily="18" charset="0"/>
              </a:rPr>
            </a:br>
            <a:r>
              <a:rPr lang="en-US" b="1" dirty="0">
                <a:solidFill>
                  <a:schemeClr val="accent2"/>
                </a:solidFill>
                <a:latin typeface="Century Schoolbook" panose="02040604050505020304" pitchFamily="18" charset="0"/>
              </a:rPr>
              <a:t>(1 John 3)</a:t>
            </a:r>
            <a:endParaRPr lang="en-US" b="1" dirty="0">
              <a:solidFill>
                <a:schemeClr val="accent2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E58C288-8BCF-43F8-8359-7A282FE42D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959" y="2256552"/>
            <a:ext cx="7543801" cy="2487727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n-US" sz="2400" dirty="0">
                <a:latin typeface="Century Schoolbook" panose="02040604050505020304" pitchFamily="18" charset="0"/>
              </a:rPr>
              <a:t>The term “children of God” is found 4 times in the book of 1 John (3:1; 3:2; 3:10; 5:2)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dirty="0">
                <a:latin typeface="Century Schoolbook" panose="02040604050505020304" pitchFamily="18" charset="0"/>
              </a:rPr>
              <a:t>Children of God = Christians (Gal. 3:26-27)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dirty="0">
                <a:latin typeface="Century Schoolbook" panose="02040604050505020304" pitchFamily="18" charset="0"/>
              </a:rPr>
              <a:t>Children of God = Disciples of Christ (Phil. 2:15)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dirty="0">
                <a:latin typeface="Century Schoolbook" panose="02040604050505020304" pitchFamily="18" charset="0"/>
              </a:rPr>
              <a:t>Children of God = Members of the Lord’s Church</a:t>
            </a:r>
          </a:p>
        </p:txBody>
      </p:sp>
    </p:spTree>
    <p:extLst>
      <p:ext uri="{BB962C8B-B14F-4D97-AF65-F5344CB8AC3E}">
        <p14:creationId xmlns:p14="http://schemas.microsoft.com/office/powerpoint/2010/main" val="3123502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8AD10C-B7E1-4101-B96A-C67C80DA53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285" y="286604"/>
            <a:ext cx="8693426" cy="1450757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accent2"/>
                </a:solidFill>
                <a:latin typeface="Century Schoolbook" panose="02040604050505020304" pitchFamily="18" charset="0"/>
              </a:rPr>
              <a:t>Children of God</a:t>
            </a:r>
            <a:br>
              <a:rPr lang="en-US" b="1" dirty="0">
                <a:solidFill>
                  <a:schemeClr val="accent2"/>
                </a:solidFill>
                <a:latin typeface="Century Schoolbook" panose="02040604050505020304" pitchFamily="18" charset="0"/>
              </a:rPr>
            </a:br>
            <a:r>
              <a:rPr lang="en-US" b="1" dirty="0">
                <a:solidFill>
                  <a:schemeClr val="accent2"/>
                </a:solidFill>
                <a:latin typeface="Century Schoolbook" panose="02040604050505020304" pitchFamily="18" charset="0"/>
              </a:rPr>
              <a:t>(1 John 3)</a:t>
            </a:r>
            <a:r>
              <a:rPr lang="en-US" b="1" dirty="0">
                <a:latin typeface="Century Schoolbook" panose="02040604050505020304" pitchFamily="18" charset="0"/>
              </a:rPr>
              <a:t>	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E58C288-8BCF-43F8-8359-7A282FE42D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4069" y="2269806"/>
            <a:ext cx="8220985" cy="2328699"/>
          </a:xfrm>
        </p:spPr>
        <p:txBody>
          <a:bodyPr>
            <a:normAutofit lnSpcReduction="10000"/>
          </a:bodyPr>
          <a:lstStyle/>
          <a:p>
            <a:pPr marL="514350" indent="-514350">
              <a:lnSpc>
                <a:spcPct val="160000"/>
              </a:lnSpc>
              <a:buFont typeface="+mj-lt"/>
              <a:buAutoNum type="romanUcPeriod"/>
            </a:pPr>
            <a:r>
              <a:rPr lang="en-US" sz="2800" dirty="0">
                <a:latin typeface="Century Schoolbook" panose="02040604050505020304" pitchFamily="18" charset="0"/>
              </a:rPr>
              <a:t>What It Means To Be a Child of God (vv.1-3)</a:t>
            </a:r>
          </a:p>
          <a:p>
            <a:pPr marL="514350" indent="-514350">
              <a:lnSpc>
                <a:spcPct val="160000"/>
              </a:lnSpc>
              <a:buFont typeface="+mj-lt"/>
              <a:buAutoNum type="romanUcPeriod"/>
            </a:pPr>
            <a:r>
              <a:rPr lang="en-US" sz="2800" dirty="0">
                <a:latin typeface="Century Schoolbook" panose="02040604050505020304" pitchFamily="18" charset="0"/>
              </a:rPr>
              <a:t>Characteristics of the Child of God (vv.4-18)</a:t>
            </a:r>
          </a:p>
          <a:p>
            <a:pPr marL="514350" indent="-514350">
              <a:lnSpc>
                <a:spcPct val="160000"/>
              </a:lnSpc>
              <a:buFont typeface="+mj-lt"/>
              <a:buAutoNum type="romanUcPeriod"/>
            </a:pPr>
            <a:r>
              <a:rPr lang="en-US" sz="2800" dirty="0">
                <a:latin typeface="Century Schoolbook" panose="02040604050505020304" pitchFamily="18" charset="0"/>
              </a:rPr>
              <a:t>The Results of Being a Child of God (vv.19-24)</a:t>
            </a:r>
          </a:p>
        </p:txBody>
      </p:sp>
    </p:spTree>
    <p:extLst>
      <p:ext uri="{BB962C8B-B14F-4D97-AF65-F5344CB8AC3E}">
        <p14:creationId xmlns:p14="http://schemas.microsoft.com/office/powerpoint/2010/main" val="1432581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7D1F2C-90E4-4E4D-9150-9A6E827370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1028700" indent="-1028700">
              <a:buFont typeface="+mj-lt"/>
              <a:buAutoNum type="romanUcPeriod"/>
            </a:pPr>
            <a:r>
              <a:rPr lang="en-US" sz="4000" dirty="0">
                <a:solidFill>
                  <a:schemeClr val="accent2"/>
                </a:solidFill>
                <a:latin typeface="Century Schoolbook" panose="02040604050505020304" pitchFamily="18" charset="0"/>
              </a:rPr>
              <a:t>What It Means To Be a Child of God (vv.1-3)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B316EE-28A6-49DC-9830-AA5C9E901A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0682" y="1845734"/>
            <a:ext cx="7843963" cy="4023360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latin typeface="Century Schoolbook" panose="02040604050505020304" pitchFamily="18" charset="0"/>
              </a:rPr>
              <a:t>We are recipients of God’s love (v.1a)</a:t>
            </a:r>
          </a:p>
          <a:p>
            <a:pPr marL="749808" lvl="1" indent="-457200">
              <a:buFont typeface="+mj-lt"/>
              <a:buAutoNum type="arabicParenR"/>
            </a:pPr>
            <a:r>
              <a:rPr lang="en-US" sz="2200" dirty="0">
                <a:latin typeface="Century Schoolbook" panose="02040604050505020304" pitchFamily="18" charset="0"/>
              </a:rPr>
              <a:t>It is through God’s love that we can even become His children (John 3:16; Rom. 5:8; 1 John 4:9-10)</a:t>
            </a:r>
          </a:p>
          <a:p>
            <a:pPr marL="749808" lvl="1" indent="-457200">
              <a:buFont typeface="+mj-lt"/>
              <a:buAutoNum type="arabicParenR"/>
            </a:pPr>
            <a:r>
              <a:rPr lang="en-US" sz="2200" dirty="0">
                <a:latin typeface="Century Schoolbook" panose="02040604050505020304" pitchFamily="18" charset="0"/>
              </a:rPr>
              <a:t>It is an honor that God is even mindful of us (Psalm 8:3-4)</a:t>
            </a:r>
          </a:p>
        </p:txBody>
      </p:sp>
    </p:spTree>
    <p:extLst>
      <p:ext uri="{BB962C8B-B14F-4D97-AF65-F5344CB8AC3E}">
        <p14:creationId xmlns:p14="http://schemas.microsoft.com/office/powerpoint/2010/main" val="109547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7D1F2C-90E4-4E4D-9150-9A6E827370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1028700" indent="-1028700">
              <a:buFont typeface="+mj-lt"/>
              <a:buAutoNum type="romanUcPeriod"/>
            </a:pPr>
            <a:r>
              <a:rPr lang="en-US" sz="4000" dirty="0">
                <a:solidFill>
                  <a:schemeClr val="accent2"/>
                </a:solidFill>
                <a:latin typeface="Century Schoolbook" panose="02040604050505020304" pitchFamily="18" charset="0"/>
              </a:rPr>
              <a:t>What It Means To Be a Child of God (vv.1-3)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B316EE-28A6-49DC-9830-AA5C9E901A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0682" y="1845734"/>
            <a:ext cx="7843963" cy="4023360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latin typeface="Century Schoolbook" panose="02040604050505020304" pitchFamily="18" charset="0"/>
              </a:rPr>
              <a:t>We are recipients of God’s love (v.1a)</a:t>
            </a:r>
            <a:endParaRPr lang="en-US" b="1" dirty="0">
              <a:latin typeface="Century Schoolbook" panose="02040604050505020304" pitchFamily="18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latin typeface="Century Schoolbook" panose="02040604050505020304" pitchFamily="18" charset="0"/>
              </a:rPr>
              <a:t>We are unknown by the world (v.1b)</a:t>
            </a:r>
          </a:p>
          <a:p>
            <a:pPr marL="749808" lvl="1" indent="-457200">
              <a:buFont typeface="+mj-lt"/>
              <a:buAutoNum type="arabicParenR"/>
            </a:pPr>
            <a:r>
              <a:rPr lang="en-US" sz="2200" dirty="0">
                <a:latin typeface="Century Schoolbook" panose="02040604050505020304" pitchFamily="18" charset="0"/>
              </a:rPr>
              <a:t>Those in the world do not fully recognize nor appreciate the idea of being a “Child of God”.</a:t>
            </a:r>
          </a:p>
          <a:p>
            <a:pPr marL="749808" lvl="1" indent="-457200">
              <a:buFont typeface="+mj-lt"/>
              <a:buAutoNum type="arabicParenR"/>
            </a:pPr>
            <a:r>
              <a:rPr lang="en-US" sz="2200" dirty="0">
                <a:latin typeface="Century Schoolbook" panose="02040604050505020304" pitchFamily="18" charset="0"/>
              </a:rPr>
              <a:t>The world may view us as foolish (1 Cor. 4:9-13)</a:t>
            </a:r>
          </a:p>
          <a:p>
            <a:pPr marL="749808" lvl="1" indent="-457200">
              <a:buFont typeface="+mj-lt"/>
              <a:buAutoNum type="arabicParenR"/>
            </a:pPr>
            <a:r>
              <a:rPr lang="en-US" sz="2200" dirty="0">
                <a:latin typeface="Century Schoolbook" panose="02040604050505020304" pitchFamily="18" charset="0"/>
              </a:rPr>
              <a:t>They don’t know us because they first don’t know Christ.</a:t>
            </a:r>
          </a:p>
        </p:txBody>
      </p:sp>
    </p:spTree>
    <p:extLst>
      <p:ext uri="{BB962C8B-B14F-4D97-AF65-F5344CB8AC3E}">
        <p14:creationId xmlns:p14="http://schemas.microsoft.com/office/powerpoint/2010/main" val="131420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7D1F2C-90E4-4E4D-9150-9A6E827370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1028700" indent="-1028700">
              <a:buFont typeface="+mj-lt"/>
              <a:buAutoNum type="romanUcPeriod"/>
            </a:pPr>
            <a:r>
              <a:rPr lang="en-US" sz="4000" dirty="0">
                <a:solidFill>
                  <a:schemeClr val="accent2"/>
                </a:solidFill>
                <a:latin typeface="Century Schoolbook" panose="02040604050505020304" pitchFamily="18" charset="0"/>
              </a:rPr>
              <a:t>What It Means To Be a Child of God (vv.1-3)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B316EE-28A6-49DC-9830-AA5C9E901A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0682" y="1845734"/>
            <a:ext cx="7843963" cy="4023360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latin typeface="Century Schoolbook" panose="02040604050505020304" pitchFamily="18" charset="0"/>
              </a:rPr>
              <a:t>We are recipients of God’s love (v.1a)</a:t>
            </a:r>
            <a:endParaRPr lang="en-US" b="1" dirty="0">
              <a:latin typeface="Century Schoolbook" panose="02040604050505020304" pitchFamily="18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latin typeface="Century Schoolbook" panose="02040604050505020304" pitchFamily="18" charset="0"/>
              </a:rPr>
              <a:t>We are unknown by the world (v.1b)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latin typeface="Century Schoolbook" panose="02040604050505020304" pitchFamily="18" charset="0"/>
              </a:rPr>
              <a:t>We will be like Jesus when He is revealed (v.2)</a:t>
            </a:r>
          </a:p>
          <a:p>
            <a:pPr marL="749808" lvl="1" indent="-457200">
              <a:buFont typeface="+mj-lt"/>
              <a:buAutoNum type="arabicParenR"/>
            </a:pPr>
            <a:r>
              <a:rPr lang="en-US" sz="2200" dirty="0">
                <a:latin typeface="Century Schoolbook" panose="02040604050505020304" pitchFamily="18" charset="0"/>
              </a:rPr>
              <a:t>John reminds them that no matter what the world may think of them, there is a bright future for the child of God.</a:t>
            </a:r>
          </a:p>
          <a:p>
            <a:pPr marL="749808" lvl="1" indent="-457200">
              <a:buFont typeface="+mj-lt"/>
              <a:buAutoNum type="arabicParenR"/>
            </a:pPr>
            <a:r>
              <a:rPr lang="en-US" sz="2200" dirty="0">
                <a:latin typeface="Century Schoolbook" panose="02040604050505020304" pitchFamily="18" charset="0"/>
              </a:rPr>
              <a:t>As children of God, our bodies will somehow be transformed from our lowly body to become like Christ (Phil. 3:20-21)</a:t>
            </a:r>
          </a:p>
          <a:p>
            <a:pPr marL="457200" indent="-457200">
              <a:buFont typeface="+mj-lt"/>
              <a:buAutoNum type="alphaUcPeriod"/>
            </a:pPr>
            <a:endParaRPr lang="en-US" sz="2400" b="1" dirty="0">
              <a:latin typeface="Century Schoolbook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2067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7D1F2C-90E4-4E4D-9150-9A6E827370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1028700" indent="-1028700">
              <a:buFont typeface="+mj-lt"/>
              <a:buAutoNum type="romanUcPeriod"/>
            </a:pPr>
            <a:r>
              <a:rPr lang="en-US" sz="4000" dirty="0">
                <a:solidFill>
                  <a:schemeClr val="accent2"/>
                </a:solidFill>
                <a:latin typeface="Century Schoolbook" panose="02040604050505020304" pitchFamily="18" charset="0"/>
              </a:rPr>
              <a:t>What It Means To Be a Child of God (vv.1-3)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B316EE-28A6-49DC-9830-AA5C9E901A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0682" y="1845734"/>
            <a:ext cx="7843963" cy="4023360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latin typeface="Century Schoolbook" panose="02040604050505020304" pitchFamily="18" charset="0"/>
              </a:rPr>
              <a:t>We are recipients of God’s love (v.1a)</a:t>
            </a:r>
            <a:endParaRPr lang="en-US" b="1" dirty="0">
              <a:latin typeface="Century Schoolbook" panose="02040604050505020304" pitchFamily="18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latin typeface="Century Schoolbook" panose="02040604050505020304" pitchFamily="18" charset="0"/>
              </a:rPr>
              <a:t>We are unknown by the world (v.1b)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latin typeface="Century Schoolbook" panose="02040604050505020304" pitchFamily="18" charset="0"/>
              </a:rPr>
              <a:t>We will be like Jesus when He is revealed (v.2)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latin typeface="Century Schoolbook" panose="02040604050505020304" pitchFamily="18" charset="0"/>
              </a:rPr>
              <a:t>We have hope (v.3a)</a:t>
            </a:r>
          </a:p>
          <a:p>
            <a:pPr marL="749808" lvl="1" indent="-457200">
              <a:buFont typeface="+mj-lt"/>
              <a:buAutoNum type="arabicParenR"/>
            </a:pPr>
            <a:r>
              <a:rPr lang="en-US" sz="2200" dirty="0">
                <a:latin typeface="Century Schoolbook" panose="02040604050505020304" pitchFamily="18" charset="0"/>
              </a:rPr>
              <a:t>The hope that the children of God have should motivate us.</a:t>
            </a:r>
          </a:p>
          <a:p>
            <a:pPr marL="749808" lvl="1" indent="-457200">
              <a:buFont typeface="+mj-lt"/>
              <a:buAutoNum type="arabicParenR"/>
            </a:pPr>
            <a:r>
              <a:rPr lang="en-US" sz="2200" dirty="0">
                <a:latin typeface="Century Schoolbook" panose="02040604050505020304" pitchFamily="18" charset="0"/>
              </a:rPr>
              <a:t>Hope = expectation that children of God have.</a:t>
            </a:r>
          </a:p>
        </p:txBody>
      </p:sp>
    </p:spTree>
    <p:extLst>
      <p:ext uri="{BB962C8B-B14F-4D97-AF65-F5344CB8AC3E}">
        <p14:creationId xmlns:p14="http://schemas.microsoft.com/office/powerpoint/2010/main" val="703980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7D1F2C-90E4-4E4D-9150-9A6E827370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1028700" indent="-1028700">
              <a:buFont typeface="+mj-lt"/>
              <a:buAutoNum type="romanUcPeriod"/>
            </a:pPr>
            <a:r>
              <a:rPr lang="en-US" sz="4000" dirty="0">
                <a:solidFill>
                  <a:schemeClr val="accent2"/>
                </a:solidFill>
                <a:latin typeface="Century Schoolbook" panose="02040604050505020304" pitchFamily="18" charset="0"/>
              </a:rPr>
              <a:t>What It Means To Be a Child of God (vv.1-3)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B316EE-28A6-49DC-9830-AA5C9E901A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0682" y="1845734"/>
            <a:ext cx="7843963" cy="4023360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latin typeface="Century Schoolbook" panose="02040604050505020304" pitchFamily="18" charset="0"/>
              </a:rPr>
              <a:t>We are recipients of God’s love (v.1a)</a:t>
            </a:r>
            <a:endParaRPr lang="en-US" b="1" dirty="0">
              <a:latin typeface="Century Schoolbook" panose="02040604050505020304" pitchFamily="18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latin typeface="Century Schoolbook" panose="02040604050505020304" pitchFamily="18" charset="0"/>
              </a:rPr>
              <a:t>We are unknown by the world (v.1b)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latin typeface="Century Schoolbook" panose="02040604050505020304" pitchFamily="18" charset="0"/>
              </a:rPr>
              <a:t>We will be like Jesus when He is revealed (v.2)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latin typeface="Century Schoolbook" panose="02040604050505020304" pitchFamily="18" charset="0"/>
              </a:rPr>
              <a:t>We have hope (v.3a)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latin typeface="Century Schoolbook" panose="02040604050505020304" pitchFamily="18" charset="0"/>
              </a:rPr>
              <a:t>We are pure (v.3b)</a:t>
            </a:r>
          </a:p>
          <a:p>
            <a:pPr marL="749808" lvl="1" indent="-457200">
              <a:buFont typeface="+mj-lt"/>
              <a:buAutoNum type="arabicParenR"/>
            </a:pPr>
            <a:r>
              <a:rPr lang="en-US" sz="2200" dirty="0">
                <a:latin typeface="Century Schoolbook" panose="02040604050505020304" pitchFamily="18" charset="0"/>
              </a:rPr>
              <a:t>Pure (</a:t>
            </a:r>
            <a:r>
              <a:rPr lang="en-US" sz="2200" dirty="0" err="1">
                <a:latin typeface="Century Schoolbook" panose="02040604050505020304" pitchFamily="18" charset="0"/>
              </a:rPr>
              <a:t>hagnizo</a:t>
            </a:r>
            <a:r>
              <a:rPr lang="en-US" sz="2200" dirty="0">
                <a:latin typeface="Century Schoolbook" panose="02040604050505020304" pitchFamily="18" charset="0"/>
              </a:rPr>
              <a:t>) = to make clean or sanctify, holy.</a:t>
            </a:r>
          </a:p>
          <a:p>
            <a:pPr marL="749808" lvl="1" indent="-457200">
              <a:buFont typeface="+mj-lt"/>
              <a:buAutoNum type="arabicParenR"/>
            </a:pPr>
            <a:r>
              <a:rPr lang="en-US" sz="2200" dirty="0">
                <a:latin typeface="Century Schoolbook" panose="02040604050505020304" pitchFamily="18" charset="0"/>
              </a:rPr>
              <a:t>Motivated by hope, the child of God will work toward spiritual purity as seen in the Lord Himself.</a:t>
            </a:r>
          </a:p>
        </p:txBody>
      </p:sp>
    </p:spTree>
    <p:extLst>
      <p:ext uri="{BB962C8B-B14F-4D97-AF65-F5344CB8AC3E}">
        <p14:creationId xmlns:p14="http://schemas.microsoft.com/office/powerpoint/2010/main" val="570760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8AD10C-B7E1-4101-B96A-C67C80DA53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033" y="286604"/>
            <a:ext cx="8693426" cy="1450757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accent2"/>
                </a:solidFill>
                <a:latin typeface="Century Schoolbook" panose="02040604050505020304" pitchFamily="18" charset="0"/>
              </a:rPr>
              <a:t>Children of God</a:t>
            </a:r>
            <a:br>
              <a:rPr lang="en-US" b="1" dirty="0">
                <a:solidFill>
                  <a:schemeClr val="accent2"/>
                </a:solidFill>
                <a:latin typeface="Century Schoolbook" panose="02040604050505020304" pitchFamily="18" charset="0"/>
              </a:rPr>
            </a:br>
            <a:r>
              <a:rPr lang="en-US" b="1" dirty="0">
                <a:solidFill>
                  <a:schemeClr val="accent2"/>
                </a:solidFill>
                <a:latin typeface="Century Schoolbook" panose="02040604050505020304" pitchFamily="18" charset="0"/>
              </a:rPr>
              <a:t>(1 John 3)</a:t>
            </a:r>
            <a:r>
              <a:rPr lang="en-US" b="1" dirty="0">
                <a:latin typeface="Century Schoolbook" panose="02040604050505020304" pitchFamily="18" charset="0"/>
              </a:rPr>
              <a:t>	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E58C288-8BCF-43F8-8359-7A282FE42D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4069" y="2269806"/>
            <a:ext cx="8220985" cy="2328699"/>
          </a:xfrm>
        </p:spPr>
        <p:txBody>
          <a:bodyPr>
            <a:normAutofit/>
          </a:bodyPr>
          <a:lstStyle/>
          <a:p>
            <a:pPr marL="514350" indent="-514350">
              <a:lnSpc>
                <a:spcPct val="160000"/>
              </a:lnSpc>
              <a:buFont typeface="+mj-lt"/>
              <a:buAutoNum type="romanUcPeriod"/>
            </a:pPr>
            <a:r>
              <a:rPr lang="en-US" sz="2800" dirty="0">
                <a:latin typeface="Century Schoolbook" panose="02040604050505020304" pitchFamily="18" charset="0"/>
              </a:rPr>
              <a:t>What It Means To Be a Child of God (vv.1-3)</a:t>
            </a:r>
          </a:p>
          <a:p>
            <a:pPr marL="514350" indent="-514350">
              <a:lnSpc>
                <a:spcPct val="160000"/>
              </a:lnSpc>
              <a:buFont typeface="+mj-lt"/>
              <a:buAutoNum type="romanUcPeriod"/>
            </a:pPr>
            <a:r>
              <a:rPr lang="en-US" sz="2800" dirty="0">
                <a:latin typeface="Century Schoolbook" panose="02040604050505020304" pitchFamily="18" charset="0"/>
              </a:rPr>
              <a:t>Characteristics of the Child of God (vv.4-18)</a:t>
            </a:r>
          </a:p>
        </p:txBody>
      </p:sp>
    </p:spTree>
    <p:extLst>
      <p:ext uri="{BB962C8B-B14F-4D97-AF65-F5344CB8AC3E}">
        <p14:creationId xmlns:p14="http://schemas.microsoft.com/office/powerpoint/2010/main" val="38963919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7D1F2C-90E4-4E4D-9150-9A6E827370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1028700" indent="-1028700">
              <a:buFont typeface="+mj-lt"/>
              <a:buAutoNum type="romanUcPeriod" startAt="2"/>
            </a:pPr>
            <a:r>
              <a:rPr lang="en-US" sz="4000" dirty="0">
                <a:solidFill>
                  <a:schemeClr val="accent2"/>
                </a:solidFill>
                <a:latin typeface="Century Schoolbook" panose="02040604050505020304" pitchFamily="18" charset="0"/>
              </a:rPr>
              <a:t>Characteristics of the Child of God (vv.4-18)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B316EE-28A6-49DC-9830-AA5C9E901A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8292" y="1845734"/>
            <a:ext cx="8600662" cy="4023360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latin typeface="Century Schoolbook" panose="02040604050505020304" pitchFamily="18" charset="0"/>
              </a:rPr>
              <a:t>Does not sin (vv.4-9)</a:t>
            </a:r>
          </a:p>
          <a:p>
            <a:pPr marL="749808" lvl="1" indent="-457200">
              <a:buFont typeface="+mj-lt"/>
              <a:buAutoNum type="arabicParenR"/>
            </a:pPr>
            <a:r>
              <a:rPr lang="en-US" sz="2200" dirty="0">
                <a:latin typeface="Century Schoolbook" panose="02040604050505020304" pitchFamily="18" charset="0"/>
              </a:rPr>
              <a:t>John is likely fighting the Gnostic attitude that sinning with the flesh did not affect one’s spiritual relationship to God.</a:t>
            </a:r>
          </a:p>
          <a:p>
            <a:pPr marL="749808" lvl="1" indent="-457200">
              <a:buFont typeface="+mj-lt"/>
              <a:buAutoNum type="arabicParenR"/>
            </a:pPr>
            <a:r>
              <a:rPr lang="en-US" sz="2200" dirty="0">
                <a:latin typeface="Century Schoolbook" panose="02040604050505020304" pitchFamily="18" charset="0"/>
              </a:rPr>
              <a:t>When it comes to sin, there are some things the child of God must recognize:</a:t>
            </a:r>
          </a:p>
          <a:p>
            <a:pPr marL="932688" lvl="2" indent="-457200">
              <a:buFont typeface="Wingdings" panose="05000000000000000000" pitchFamily="2" charset="2"/>
              <a:buChar char="§"/>
            </a:pPr>
            <a:r>
              <a:rPr lang="en-US" sz="2000" b="1" i="1" dirty="0">
                <a:solidFill>
                  <a:schemeClr val="accent2"/>
                </a:solidFill>
                <a:latin typeface="Century Schoolbook" panose="02040604050505020304" pitchFamily="18" charset="0"/>
              </a:rPr>
              <a:t>The child of God recognizes what sin is (v.4; Isa. 59:2)</a:t>
            </a:r>
          </a:p>
          <a:p>
            <a:pPr marL="932688" lvl="2" indent="-457200">
              <a:buFont typeface="Wingdings" panose="05000000000000000000" pitchFamily="2" charset="2"/>
              <a:buChar char="§"/>
            </a:pPr>
            <a:r>
              <a:rPr lang="en-US" sz="2000" b="1" i="1" dirty="0">
                <a:solidFill>
                  <a:schemeClr val="accent2"/>
                </a:solidFill>
                <a:latin typeface="Century Schoolbook" panose="02040604050505020304" pitchFamily="18" charset="0"/>
              </a:rPr>
              <a:t>The child of God recognizes Jesus came to take away sin (vv.5a, 8b)</a:t>
            </a:r>
          </a:p>
          <a:p>
            <a:pPr marL="932688" lvl="2" indent="-457200">
              <a:buFont typeface="Wingdings" panose="05000000000000000000" pitchFamily="2" charset="2"/>
              <a:buChar char="§"/>
            </a:pPr>
            <a:r>
              <a:rPr lang="en-US" sz="2000" b="1" i="1" dirty="0">
                <a:solidFill>
                  <a:schemeClr val="accent2"/>
                </a:solidFill>
                <a:latin typeface="Century Schoolbook" panose="02040604050505020304" pitchFamily="18" charset="0"/>
              </a:rPr>
              <a:t>The child of God recognizes they must avoid sin (vv.5b-7, 9)</a:t>
            </a:r>
          </a:p>
          <a:p>
            <a:pPr marL="932688" lvl="2" indent="-457200">
              <a:buFont typeface="Wingdings" panose="05000000000000000000" pitchFamily="2" charset="2"/>
              <a:buChar char="§"/>
            </a:pPr>
            <a:r>
              <a:rPr lang="en-US" sz="2000" b="1" i="1" dirty="0">
                <a:solidFill>
                  <a:schemeClr val="accent2"/>
                </a:solidFill>
                <a:latin typeface="Century Schoolbook" panose="02040604050505020304" pitchFamily="18" charset="0"/>
              </a:rPr>
              <a:t>The child of God recognizes the origin of sin (v.8a; John 8:44)</a:t>
            </a:r>
          </a:p>
          <a:p>
            <a:pPr marL="749808" lvl="1" indent="-457200">
              <a:buFont typeface="+mj-lt"/>
              <a:buAutoNum type="arabicParenR"/>
            </a:pPr>
            <a:endParaRPr lang="en-US" sz="2200" dirty="0">
              <a:latin typeface="Century Schoolbook" panose="02040604050505020304" pitchFamily="18" charset="0"/>
            </a:endParaRPr>
          </a:p>
          <a:p>
            <a:pPr marL="749808" lvl="1" indent="-457200">
              <a:buFont typeface="+mj-lt"/>
              <a:buAutoNum type="arabicParenR"/>
            </a:pPr>
            <a:endParaRPr lang="en-US" sz="2000" dirty="0">
              <a:latin typeface="Century Schoolbook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2006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7D1F2C-90E4-4E4D-9150-9A6E827370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1028700" indent="-1028700">
              <a:buFont typeface="+mj-lt"/>
              <a:buAutoNum type="romanUcPeriod" startAt="2"/>
            </a:pPr>
            <a:r>
              <a:rPr lang="en-US" sz="4000" dirty="0">
                <a:solidFill>
                  <a:schemeClr val="accent2"/>
                </a:solidFill>
                <a:latin typeface="Century Schoolbook" panose="02040604050505020304" pitchFamily="18" charset="0"/>
              </a:rPr>
              <a:t>Characteristics of the Child of God (vv.4-18)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B316EE-28A6-49DC-9830-AA5C9E901A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8292" y="1845734"/>
            <a:ext cx="8600662" cy="4023360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latin typeface="Century Schoolbook" panose="02040604050505020304" pitchFamily="18" charset="0"/>
              </a:rPr>
              <a:t>Does not sin (vv.4-9)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latin typeface="Century Schoolbook" panose="02040604050505020304" pitchFamily="18" charset="0"/>
              </a:rPr>
              <a:t>Practices Brotherly Love (vv.10-18)</a:t>
            </a:r>
          </a:p>
          <a:p>
            <a:pPr marL="749808" lvl="1" indent="-457200">
              <a:buFont typeface="+mj-lt"/>
              <a:buAutoNum type="arabicParenR"/>
            </a:pPr>
            <a:r>
              <a:rPr lang="en-US" sz="2200" dirty="0">
                <a:latin typeface="Century Schoolbook" panose="02040604050505020304" pitchFamily="18" charset="0"/>
              </a:rPr>
              <a:t>It distinguishes the children of God (v.10)</a:t>
            </a:r>
          </a:p>
          <a:p>
            <a:pPr marL="932688" lvl="2" indent="-457200">
              <a:buFont typeface="Arial" panose="020B0604020202020204" pitchFamily="34" charset="0"/>
              <a:buChar char="•"/>
            </a:pPr>
            <a:r>
              <a:rPr lang="en-US" sz="2000" b="1" i="1" dirty="0">
                <a:solidFill>
                  <a:schemeClr val="accent2"/>
                </a:solidFill>
                <a:latin typeface="Century Schoolbook" panose="02040604050505020304" pitchFamily="18" charset="0"/>
              </a:rPr>
              <a:t>“Manifest” = to show or demonstrate, to reveal or prove</a:t>
            </a:r>
          </a:p>
          <a:p>
            <a:pPr marL="749808" lvl="1" indent="-457200">
              <a:buFont typeface="+mj-lt"/>
              <a:buAutoNum type="arabicParenR"/>
            </a:pPr>
            <a:r>
              <a:rPr lang="en-US" sz="2200" dirty="0">
                <a:latin typeface="Century Schoolbook" panose="02040604050505020304" pitchFamily="18" charset="0"/>
              </a:rPr>
              <a:t>Not a new commandment (v.11; John 13:34-35)</a:t>
            </a:r>
          </a:p>
          <a:p>
            <a:pPr marL="749808" lvl="1" indent="-457200">
              <a:buFont typeface="+mj-lt"/>
              <a:buAutoNum type="arabicParenR"/>
            </a:pPr>
            <a:r>
              <a:rPr lang="en-US" sz="2200" dirty="0">
                <a:latin typeface="Century Schoolbook" panose="02040604050505020304" pitchFamily="18" charset="0"/>
              </a:rPr>
              <a:t>Example of Cain and Abel (vv.12-13)</a:t>
            </a:r>
          </a:p>
          <a:p>
            <a:pPr marL="932688" lvl="2" indent="-457200">
              <a:buFont typeface="Arial" panose="020B0604020202020204" pitchFamily="34" charset="0"/>
              <a:buChar char="•"/>
            </a:pPr>
            <a:r>
              <a:rPr lang="en-US" sz="2000" b="1" i="1" dirty="0">
                <a:solidFill>
                  <a:schemeClr val="accent2"/>
                </a:solidFill>
                <a:latin typeface="Century Schoolbook" panose="02040604050505020304" pitchFamily="18" charset="0"/>
              </a:rPr>
              <a:t>Cain killed his brother because he did not have the proper love for him.</a:t>
            </a:r>
          </a:p>
          <a:p>
            <a:pPr marL="932688" lvl="2" indent="-457200">
              <a:buFont typeface="Arial" panose="020B0604020202020204" pitchFamily="34" charset="0"/>
              <a:buChar char="•"/>
            </a:pPr>
            <a:r>
              <a:rPr lang="en-US" sz="2000" b="1" i="1" dirty="0">
                <a:solidFill>
                  <a:schemeClr val="accent2"/>
                </a:solidFill>
                <a:latin typeface="Century Schoolbook" panose="02040604050505020304" pitchFamily="18" charset="0"/>
              </a:rPr>
              <a:t>Cain killed his brother because their was a contrast in their works.</a:t>
            </a:r>
          </a:p>
          <a:p>
            <a:pPr marL="932688" lvl="2" indent="-457200">
              <a:buFont typeface="Arial" panose="020B0604020202020204" pitchFamily="34" charset="0"/>
              <a:buChar char="•"/>
            </a:pPr>
            <a:r>
              <a:rPr lang="en-US" sz="2000" b="1" i="1" dirty="0">
                <a:solidFill>
                  <a:schemeClr val="accent2"/>
                </a:solidFill>
                <a:latin typeface="Century Schoolbook" panose="02040604050505020304" pitchFamily="18" charset="0"/>
              </a:rPr>
              <a:t>Don’t be surprised when the world hates us too.</a:t>
            </a:r>
          </a:p>
        </p:txBody>
      </p:sp>
    </p:spTree>
    <p:extLst>
      <p:ext uri="{BB962C8B-B14F-4D97-AF65-F5344CB8AC3E}">
        <p14:creationId xmlns:p14="http://schemas.microsoft.com/office/powerpoint/2010/main" val="3436214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7D1F2C-90E4-4E4D-9150-9A6E827370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1028700" indent="-1028700">
              <a:buFont typeface="+mj-lt"/>
              <a:buAutoNum type="romanUcPeriod" startAt="2"/>
            </a:pPr>
            <a:r>
              <a:rPr lang="en-US" sz="4000" dirty="0">
                <a:solidFill>
                  <a:schemeClr val="accent2"/>
                </a:solidFill>
                <a:latin typeface="Century Schoolbook" panose="02040604050505020304" pitchFamily="18" charset="0"/>
              </a:rPr>
              <a:t>Characteristics of the Child of God (vv.4-18)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B316EE-28A6-49DC-9830-AA5C9E901A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8292" y="1845734"/>
            <a:ext cx="8600662" cy="4023360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latin typeface="Century Schoolbook" panose="02040604050505020304" pitchFamily="18" charset="0"/>
              </a:rPr>
              <a:t>Does not sin (vv.4-9)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latin typeface="Century Schoolbook" panose="02040604050505020304" pitchFamily="18" charset="0"/>
              </a:rPr>
              <a:t>Practices Brotherly Love (vv.10-18)</a:t>
            </a:r>
          </a:p>
          <a:p>
            <a:pPr marL="749808" lvl="1" indent="-457200">
              <a:buFont typeface="+mj-lt"/>
              <a:buAutoNum type="arabicParenR"/>
            </a:pPr>
            <a:r>
              <a:rPr lang="en-US" sz="2200" dirty="0">
                <a:latin typeface="Century Schoolbook" panose="02040604050505020304" pitchFamily="18" charset="0"/>
              </a:rPr>
              <a:t>It distinguishes the children of God (v.10)</a:t>
            </a:r>
          </a:p>
          <a:p>
            <a:pPr marL="932688" lvl="2" indent="-457200">
              <a:buFont typeface="Arial" panose="020B0604020202020204" pitchFamily="34" charset="0"/>
              <a:buChar char="•"/>
            </a:pPr>
            <a:r>
              <a:rPr lang="en-US" sz="2000" b="1" i="1" dirty="0">
                <a:solidFill>
                  <a:schemeClr val="accent2"/>
                </a:solidFill>
                <a:latin typeface="Century Schoolbook" panose="02040604050505020304" pitchFamily="18" charset="0"/>
              </a:rPr>
              <a:t>“Manifest” = to show or demonstrate, to reveal or prove</a:t>
            </a:r>
          </a:p>
          <a:p>
            <a:pPr marL="749808" lvl="1" indent="-457200">
              <a:buFont typeface="+mj-lt"/>
              <a:buAutoNum type="arabicParenR"/>
            </a:pPr>
            <a:r>
              <a:rPr lang="en-US" sz="2200" dirty="0">
                <a:latin typeface="Century Schoolbook" panose="02040604050505020304" pitchFamily="18" charset="0"/>
              </a:rPr>
              <a:t>Not a new commandment (v.11; John 13:34-35)</a:t>
            </a:r>
          </a:p>
          <a:p>
            <a:pPr marL="749808" lvl="1" indent="-457200">
              <a:buFont typeface="+mj-lt"/>
              <a:buAutoNum type="arabicParenR"/>
            </a:pPr>
            <a:r>
              <a:rPr lang="en-US" sz="2200" dirty="0">
                <a:latin typeface="Century Schoolbook" panose="02040604050505020304" pitchFamily="18" charset="0"/>
              </a:rPr>
              <a:t>Example of Cain and Abel (vv.12-13)</a:t>
            </a:r>
          </a:p>
          <a:p>
            <a:pPr marL="749808" lvl="1" indent="-457200">
              <a:buFont typeface="+mj-lt"/>
              <a:buAutoNum type="arabicParenR"/>
            </a:pPr>
            <a:r>
              <a:rPr lang="en-US" sz="2200" dirty="0">
                <a:latin typeface="Century Schoolbook" panose="02040604050505020304" pitchFamily="18" charset="0"/>
              </a:rPr>
              <a:t>Failing to properly love our brethren can result in forfeiting eternal life (vv.14-15)</a:t>
            </a:r>
          </a:p>
          <a:p>
            <a:pPr marL="932688" lvl="2" indent="-457200">
              <a:buFont typeface="Arial" panose="020B0604020202020204" pitchFamily="34" charset="0"/>
              <a:buChar char="•"/>
            </a:pPr>
            <a:r>
              <a:rPr lang="en-US" sz="2000" b="1" i="1" dirty="0">
                <a:solidFill>
                  <a:schemeClr val="accent2"/>
                </a:solidFill>
                <a:latin typeface="Century Schoolbook" panose="02040604050505020304" pitchFamily="18" charset="0"/>
              </a:rPr>
              <a:t>Lack of love = hate (1 John 2:9-10)</a:t>
            </a:r>
          </a:p>
        </p:txBody>
      </p:sp>
    </p:spTree>
    <p:extLst>
      <p:ext uri="{BB962C8B-B14F-4D97-AF65-F5344CB8AC3E}">
        <p14:creationId xmlns:p14="http://schemas.microsoft.com/office/powerpoint/2010/main" val="4128293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7D1F2C-90E4-4E4D-9150-9A6E827370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1028700" indent="-1028700">
              <a:buFont typeface="+mj-lt"/>
              <a:buAutoNum type="romanUcPeriod" startAt="2"/>
            </a:pPr>
            <a:r>
              <a:rPr lang="en-US" sz="4000" dirty="0">
                <a:solidFill>
                  <a:schemeClr val="accent2"/>
                </a:solidFill>
                <a:latin typeface="Century Schoolbook" panose="02040604050505020304" pitchFamily="18" charset="0"/>
              </a:rPr>
              <a:t>Characteristics of the Child of God (vv.4-18)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B316EE-28A6-49DC-9830-AA5C9E901A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8292" y="1845734"/>
            <a:ext cx="8600662" cy="4023360"/>
          </a:xfrm>
        </p:spPr>
        <p:txBody>
          <a:bodyPr>
            <a:normAutofit lnSpcReduction="10000"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latin typeface="Century Schoolbook" panose="02040604050505020304" pitchFamily="18" charset="0"/>
              </a:rPr>
              <a:t>Does not sin (vv.4-9)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latin typeface="Century Schoolbook" panose="02040604050505020304" pitchFamily="18" charset="0"/>
              </a:rPr>
              <a:t>Practices Brotherly Love (vv.10-18)</a:t>
            </a:r>
          </a:p>
          <a:p>
            <a:pPr marL="749808" lvl="1" indent="-457200">
              <a:buFont typeface="+mj-lt"/>
              <a:buAutoNum type="arabicParenR"/>
            </a:pPr>
            <a:r>
              <a:rPr lang="en-US" sz="2200" dirty="0">
                <a:latin typeface="Century Schoolbook" panose="02040604050505020304" pitchFamily="18" charset="0"/>
              </a:rPr>
              <a:t>It distinguishes the children of God (v.10)</a:t>
            </a:r>
          </a:p>
          <a:p>
            <a:pPr marL="749808" lvl="1" indent="-457200">
              <a:buFont typeface="+mj-lt"/>
              <a:buAutoNum type="arabicParenR"/>
            </a:pPr>
            <a:r>
              <a:rPr lang="en-US" sz="2200" dirty="0">
                <a:latin typeface="Century Schoolbook" panose="02040604050505020304" pitchFamily="18" charset="0"/>
              </a:rPr>
              <a:t>Not a new commandment (v.11; John 13:34-35)</a:t>
            </a:r>
          </a:p>
          <a:p>
            <a:pPr marL="749808" lvl="1" indent="-457200">
              <a:buFont typeface="+mj-lt"/>
              <a:buAutoNum type="arabicParenR"/>
            </a:pPr>
            <a:r>
              <a:rPr lang="en-US" sz="2200" dirty="0">
                <a:latin typeface="Century Schoolbook" panose="02040604050505020304" pitchFamily="18" charset="0"/>
              </a:rPr>
              <a:t>Example of Cain and Abel (vv.12-13)</a:t>
            </a:r>
          </a:p>
          <a:p>
            <a:pPr marL="749808" lvl="1" indent="-457200">
              <a:buFont typeface="+mj-lt"/>
              <a:buAutoNum type="arabicParenR"/>
            </a:pPr>
            <a:r>
              <a:rPr lang="en-US" sz="2200" dirty="0">
                <a:latin typeface="Century Schoolbook" panose="02040604050505020304" pitchFamily="18" charset="0"/>
              </a:rPr>
              <a:t>Failing to properly love our brethren can result in forfeiting eternal life (vv.14-15)</a:t>
            </a:r>
          </a:p>
          <a:p>
            <a:pPr marL="749808" lvl="1" indent="-457200">
              <a:buFont typeface="+mj-lt"/>
              <a:buAutoNum type="arabicParenR"/>
            </a:pPr>
            <a:r>
              <a:rPr lang="en-US" sz="2200" dirty="0">
                <a:latin typeface="Century Schoolbook" panose="02040604050505020304" pitchFamily="18" charset="0"/>
              </a:rPr>
              <a:t>Love demonstrated (vv.16-18)</a:t>
            </a:r>
          </a:p>
          <a:p>
            <a:pPr marL="932688" lvl="2" indent="-457200">
              <a:buFont typeface="Arial" panose="020B0604020202020204" pitchFamily="34" charset="0"/>
              <a:buChar char="•"/>
            </a:pPr>
            <a:r>
              <a:rPr lang="en-US" sz="2000" b="1" i="1" dirty="0">
                <a:solidFill>
                  <a:schemeClr val="accent2"/>
                </a:solidFill>
                <a:latin typeface="Century Schoolbook" panose="02040604050505020304" pitchFamily="18" charset="0"/>
              </a:rPr>
              <a:t>Lay down life (v.16)</a:t>
            </a:r>
          </a:p>
          <a:p>
            <a:pPr marL="932688" lvl="2" indent="-457200">
              <a:buFont typeface="Arial" panose="020B0604020202020204" pitchFamily="34" charset="0"/>
              <a:buChar char="•"/>
            </a:pPr>
            <a:r>
              <a:rPr lang="en-US" sz="2000" b="1" i="1" dirty="0">
                <a:solidFill>
                  <a:schemeClr val="accent2"/>
                </a:solidFill>
                <a:latin typeface="Century Schoolbook" panose="02040604050505020304" pitchFamily="18" charset="0"/>
              </a:rPr>
              <a:t>Shares goods (v.17)</a:t>
            </a:r>
          </a:p>
          <a:p>
            <a:pPr marL="932688" lvl="2" indent="-457200">
              <a:buFont typeface="Arial" panose="020B0604020202020204" pitchFamily="34" charset="0"/>
              <a:buChar char="•"/>
            </a:pPr>
            <a:r>
              <a:rPr lang="en-US" sz="2000" b="1" i="1" dirty="0">
                <a:solidFill>
                  <a:schemeClr val="accent2"/>
                </a:solidFill>
                <a:latin typeface="Century Schoolbook" panose="02040604050505020304" pitchFamily="18" charset="0"/>
              </a:rPr>
              <a:t>Done through deeds, not just words (v.18)</a:t>
            </a:r>
          </a:p>
        </p:txBody>
      </p:sp>
    </p:spTree>
    <p:extLst>
      <p:ext uri="{BB962C8B-B14F-4D97-AF65-F5344CB8AC3E}">
        <p14:creationId xmlns:p14="http://schemas.microsoft.com/office/powerpoint/2010/main" val="3458424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8AD10C-B7E1-4101-B96A-C67C80DA53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285" y="286604"/>
            <a:ext cx="8693426" cy="1450757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accent2"/>
                </a:solidFill>
                <a:latin typeface="Century Schoolbook" panose="02040604050505020304" pitchFamily="18" charset="0"/>
              </a:rPr>
              <a:t>Children of God</a:t>
            </a:r>
            <a:br>
              <a:rPr lang="en-US" b="1" dirty="0">
                <a:solidFill>
                  <a:schemeClr val="accent2"/>
                </a:solidFill>
                <a:latin typeface="Century Schoolbook" panose="02040604050505020304" pitchFamily="18" charset="0"/>
              </a:rPr>
            </a:br>
            <a:r>
              <a:rPr lang="en-US" b="1" dirty="0">
                <a:solidFill>
                  <a:schemeClr val="accent2"/>
                </a:solidFill>
                <a:latin typeface="Century Schoolbook" panose="02040604050505020304" pitchFamily="18" charset="0"/>
              </a:rPr>
              <a:t>(1 John 3)</a:t>
            </a:r>
            <a:r>
              <a:rPr lang="en-US" b="1" dirty="0">
                <a:latin typeface="Century Schoolbook" panose="02040604050505020304" pitchFamily="18" charset="0"/>
              </a:rPr>
              <a:t>	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E58C288-8BCF-43F8-8359-7A282FE42D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4069" y="2269806"/>
            <a:ext cx="8220985" cy="2328699"/>
          </a:xfrm>
        </p:spPr>
        <p:txBody>
          <a:bodyPr>
            <a:normAutofit lnSpcReduction="10000"/>
          </a:bodyPr>
          <a:lstStyle/>
          <a:p>
            <a:pPr marL="514350" indent="-514350">
              <a:lnSpc>
                <a:spcPct val="160000"/>
              </a:lnSpc>
              <a:buFont typeface="+mj-lt"/>
              <a:buAutoNum type="romanUcPeriod"/>
            </a:pPr>
            <a:r>
              <a:rPr lang="en-US" sz="2800" dirty="0">
                <a:latin typeface="Century Schoolbook" panose="02040604050505020304" pitchFamily="18" charset="0"/>
              </a:rPr>
              <a:t>What It Means To Be a Child of God (vv.1-3)</a:t>
            </a:r>
          </a:p>
          <a:p>
            <a:pPr marL="514350" indent="-514350">
              <a:lnSpc>
                <a:spcPct val="160000"/>
              </a:lnSpc>
              <a:buFont typeface="+mj-lt"/>
              <a:buAutoNum type="romanUcPeriod"/>
            </a:pPr>
            <a:r>
              <a:rPr lang="en-US" sz="2800" dirty="0">
                <a:latin typeface="Century Schoolbook" panose="02040604050505020304" pitchFamily="18" charset="0"/>
              </a:rPr>
              <a:t>Characteristics of the Child of God (vv.4-18)</a:t>
            </a:r>
          </a:p>
          <a:p>
            <a:pPr marL="514350" indent="-514350">
              <a:lnSpc>
                <a:spcPct val="160000"/>
              </a:lnSpc>
              <a:buFont typeface="+mj-lt"/>
              <a:buAutoNum type="romanUcPeriod"/>
            </a:pPr>
            <a:r>
              <a:rPr lang="en-US" sz="2800" dirty="0">
                <a:latin typeface="Century Schoolbook" panose="02040604050505020304" pitchFamily="18" charset="0"/>
              </a:rPr>
              <a:t>The Results of Being a Child of God (vv.19-24)</a:t>
            </a:r>
          </a:p>
        </p:txBody>
      </p:sp>
    </p:spTree>
    <p:extLst>
      <p:ext uri="{BB962C8B-B14F-4D97-AF65-F5344CB8AC3E}">
        <p14:creationId xmlns:p14="http://schemas.microsoft.com/office/powerpoint/2010/main" val="27041671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7D1F2C-90E4-4E4D-9150-9A6E827370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1028700" indent="-1028700">
              <a:buFont typeface="+mj-lt"/>
              <a:buAutoNum type="romanUcPeriod" startAt="3"/>
            </a:pPr>
            <a:r>
              <a:rPr lang="en-US" sz="4000" dirty="0">
                <a:solidFill>
                  <a:schemeClr val="accent2"/>
                </a:solidFill>
                <a:latin typeface="Century Schoolbook" panose="02040604050505020304" pitchFamily="18" charset="0"/>
              </a:rPr>
              <a:t>The Results of Being a  Child of God (vv.19-24)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B316EE-28A6-49DC-9830-AA5C9E901A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8292" y="1845734"/>
            <a:ext cx="8600662" cy="4023360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latin typeface="Century Schoolbook" panose="02040604050505020304" pitchFamily="18" charset="0"/>
              </a:rPr>
              <a:t>The child of God has assurance they are of the truth (v.19)</a:t>
            </a:r>
          </a:p>
          <a:p>
            <a:pPr marL="749808" lvl="1" indent="-457200">
              <a:buFont typeface="Arial" panose="020B0604020202020204" pitchFamily="34" charset="0"/>
              <a:buChar char="•"/>
            </a:pPr>
            <a:r>
              <a:rPr lang="en-US" sz="2200" dirty="0">
                <a:latin typeface="Century Schoolbook" panose="02040604050505020304" pitchFamily="18" charset="0"/>
              </a:rPr>
              <a:t>Abstaining from sin and loving brethren is an indication that one is “of the truth” (v.19)</a:t>
            </a:r>
          </a:p>
        </p:txBody>
      </p:sp>
    </p:spTree>
    <p:extLst>
      <p:ext uri="{BB962C8B-B14F-4D97-AF65-F5344CB8AC3E}">
        <p14:creationId xmlns:p14="http://schemas.microsoft.com/office/powerpoint/2010/main" val="3840701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7D1F2C-90E4-4E4D-9150-9A6E827370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1028700" indent="-1028700">
              <a:buFont typeface="+mj-lt"/>
              <a:buAutoNum type="romanUcPeriod" startAt="3"/>
            </a:pPr>
            <a:r>
              <a:rPr lang="en-US" sz="4000" dirty="0">
                <a:solidFill>
                  <a:schemeClr val="accent2"/>
                </a:solidFill>
                <a:latin typeface="Century Schoolbook" panose="02040604050505020304" pitchFamily="18" charset="0"/>
              </a:rPr>
              <a:t>The Results of Being a  Child of God (vv.19-24)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B316EE-28A6-49DC-9830-AA5C9E901A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8292" y="1845733"/>
            <a:ext cx="8600662" cy="4329779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latin typeface="Century Schoolbook" panose="02040604050505020304" pitchFamily="18" charset="0"/>
              </a:rPr>
              <a:t>The child of God has assurance they are of the truth (v.19)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latin typeface="Century Schoolbook" panose="02040604050505020304" pitchFamily="18" charset="0"/>
              </a:rPr>
              <a:t>The child of God has a clean conscience (vv.20-21)</a:t>
            </a:r>
          </a:p>
          <a:p>
            <a:pPr marL="749808" lvl="1" indent="-457200">
              <a:buFont typeface="+mj-lt"/>
              <a:buAutoNum type="arabicParenR"/>
            </a:pPr>
            <a:r>
              <a:rPr lang="en-US" sz="2200" dirty="0">
                <a:latin typeface="Century Schoolbook" panose="02040604050505020304" pitchFamily="18" charset="0"/>
              </a:rPr>
              <a:t>“our heart condemns us”  = we are pricked by personal or private sin. (v.20)</a:t>
            </a:r>
          </a:p>
          <a:p>
            <a:pPr marL="749808" lvl="1" indent="-457200">
              <a:buFont typeface="+mj-lt"/>
              <a:buAutoNum type="arabicParenR"/>
            </a:pPr>
            <a:r>
              <a:rPr lang="en-US" sz="2200" dirty="0">
                <a:latin typeface="Century Schoolbook" panose="02040604050505020304" pitchFamily="18" charset="0"/>
              </a:rPr>
              <a:t>Certainly God, who is greater and knows all things, will know of our sins. (v.20)</a:t>
            </a:r>
          </a:p>
          <a:p>
            <a:pPr marL="749808" lvl="1" indent="-457200">
              <a:buFont typeface="+mj-lt"/>
              <a:buAutoNum type="arabicParenR"/>
            </a:pPr>
            <a:r>
              <a:rPr lang="en-US" sz="2200" dirty="0">
                <a:latin typeface="Century Schoolbook" panose="02040604050505020304" pitchFamily="18" charset="0"/>
              </a:rPr>
              <a:t>Albert Barnes on v.21 – </a:t>
            </a:r>
            <a:r>
              <a:rPr lang="en-US" sz="2200" i="1" dirty="0">
                <a:latin typeface="Century Schoolbook" panose="02040604050505020304" pitchFamily="18" charset="0"/>
              </a:rPr>
              <a:t>“If we so live as to have an approving conscience – that is, if we indulge in no secret sin; if we discharge faithfully every known duty; if we submit without murmuring to all the allotments of Divine Providence. Then we have confidence towards God.”</a:t>
            </a:r>
          </a:p>
        </p:txBody>
      </p:sp>
    </p:spTree>
    <p:extLst>
      <p:ext uri="{BB962C8B-B14F-4D97-AF65-F5344CB8AC3E}">
        <p14:creationId xmlns:p14="http://schemas.microsoft.com/office/powerpoint/2010/main" val="3209056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7D1F2C-90E4-4E4D-9150-9A6E827370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1028700" indent="-1028700">
              <a:buFont typeface="+mj-lt"/>
              <a:buAutoNum type="romanUcPeriod" startAt="3"/>
            </a:pPr>
            <a:r>
              <a:rPr lang="en-US" sz="4000" dirty="0">
                <a:solidFill>
                  <a:schemeClr val="accent2"/>
                </a:solidFill>
                <a:latin typeface="Century Schoolbook" panose="02040604050505020304" pitchFamily="18" charset="0"/>
              </a:rPr>
              <a:t>The Results of Being a  Child of God (vv.19-24)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B316EE-28A6-49DC-9830-AA5C9E901A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8292" y="1845734"/>
            <a:ext cx="8600662" cy="4023360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latin typeface="Century Schoolbook" panose="02040604050505020304" pitchFamily="18" charset="0"/>
              </a:rPr>
              <a:t>The child of God has assurance they are of the truth (v.19)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latin typeface="Century Schoolbook" panose="02040604050505020304" pitchFamily="18" charset="0"/>
              </a:rPr>
              <a:t>The child of God has a clean conscience (vv.20-21)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latin typeface="Century Schoolbook" panose="02040604050505020304" pitchFamily="18" charset="0"/>
              </a:rPr>
              <a:t>The child of God can have confidence in prayer (v.22; 1 Pet. 3:12)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latin typeface="Century Schoolbook" panose="02040604050505020304" pitchFamily="18" charset="0"/>
              </a:rPr>
              <a:t>The child of God can be ensured they abide in Christ (vv.23-24)</a:t>
            </a:r>
          </a:p>
          <a:p>
            <a:pPr marL="749808" lvl="1" indent="-457200">
              <a:buFont typeface="+mj-lt"/>
              <a:buAutoNum type="arabicParenR"/>
            </a:pPr>
            <a:r>
              <a:rPr lang="en-US" sz="2200" dirty="0">
                <a:latin typeface="Century Schoolbook" panose="02040604050505020304" pitchFamily="18" charset="0"/>
              </a:rPr>
              <a:t>Keeping His commandments ensures we are in Him.</a:t>
            </a:r>
          </a:p>
          <a:p>
            <a:pPr marL="749808" lvl="1" indent="-457200">
              <a:buFont typeface="+mj-lt"/>
              <a:buAutoNum type="arabicParenR"/>
            </a:pPr>
            <a:r>
              <a:rPr lang="en-US" sz="2200" dirty="0">
                <a:latin typeface="Century Schoolbook" panose="02040604050505020304" pitchFamily="18" charset="0"/>
              </a:rPr>
              <a:t>We “know” He abides in us by the Spirit given us (v.24; Rom. 8:16)</a:t>
            </a:r>
          </a:p>
        </p:txBody>
      </p:sp>
    </p:spTree>
    <p:extLst>
      <p:ext uri="{BB962C8B-B14F-4D97-AF65-F5344CB8AC3E}">
        <p14:creationId xmlns:p14="http://schemas.microsoft.com/office/powerpoint/2010/main" val="368756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8AD10C-B7E1-4101-B96A-C67C80DA53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285" y="286604"/>
            <a:ext cx="8693426" cy="1450757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accent2"/>
                </a:solidFill>
                <a:latin typeface="Century Schoolbook" panose="02040604050505020304" pitchFamily="18" charset="0"/>
              </a:rPr>
              <a:t>Children of God</a:t>
            </a:r>
            <a:br>
              <a:rPr lang="en-US" b="1" dirty="0">
                <a:solidFill>
                  <a:schemeClr val="accent2"/>
                </a:solidFill>
                <a:latin typeface="Century Schoolbook" panose="02040604050505020304" pitchFamily="18" charset="0"/>
              </a:rPr>
            </a:br>
            <a:r>
              <a:rPr lang="en-US" b="1" dirty="0">
                <a:solidFill>
                  <a:schemeClr val="accent2"/>
                </a:solidFill>
                <a:latin typeface="Century Schoolbook" panose="02040604050505020304" pitchFamily="18" charset="0"/>
              </a:rPr>
              <a:t>(1 John 3)</a:t>
            </a:r>
            <a:r>
              <a:rPr lang="en-US" b="1" dirty="0">
                <a:latin typeface="Century Schoolbook" panose="02040604050505020304" pitchFamily="18" charset="0"/>
              </a:rPr>
              <a:t>	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E58C288-8BCF-43F8-8359-7A282FE42D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4069" y="2269806"/>
            <a:ext cx="8220985" cy="2328699"/>
          </a:xfrm>
        </p:spPr>
        <p:txBody>
          <a:bodyPr>
            <a:normAutofit lnSpcReduction="10000"/>
          </a:bodyPr>
          <a:lstStyle/>
          <a:p>
            <a:pPr marL="514350" indent="-514350">
              <a:lnSpc>
                <a:spcPct val="160000"/>
              </a:lnSpc>
              <a:buFont typeface="+mj-lt"/>
              <a:buAutoNum type="romanUcPeriod"/>
            </a:pPr>
            <a:r>
              <a:rPr lang="en-US" sz="2800" dirty="0">
                <a:latin typeface="Century Schoolbook" panose="02040604050505020304" pitchFamily="18" charset="0"/>
              </a:rPr>
              <a:t>What It Means To Be a Child of God (vv.1-3)</a:t>
            </a:r>
          </a:p>
          <a:p>
            <a:pPr marL="514350" indent="-514350">
              <a:lnSpc>
                <a:spcPct val="160000"/>
              </a:lnSpc>
              <a:buFont typeface="+mj-lt"/>
              <a:buAutoNum type="romanUcPeriod"/>
            </a:pPr>
            <a:r>
              <a:rPr lang="en-US" sz="2800" dirty="0">
                <a:latin typeface="Century Schoolbook" panose="02040604050505020304" pitchFamily="18" charset="0"/>
              </a:rPr>
              <a:t>Characteristics of the Child of God (vv.4-18)</a:t>
            </a:r>
          </a:p>
          <a:p>
            <a:pPr marL="514350" indent="-514350">
              <a:lnSpc>
                <a:spcPct val="160000"/>
              </a:lnSpc>
              <a:buFont typeface="+mj-lt"/>
              <a:buAutoNum type="romanUcPeriod"/>
            </a:pPr>
            <a:r>
              <a:rPr lang="en-US" sz="2800" dirty="0">
                <a:latin typeface="Century Schoolbook" panose="02040604050505020304" pitchFamily="18" charset="0"/>
              </a:rPr>
              <a:t>The Results of Being a Child of God (vv.19-24)</a:t>
            </a:r>
          </a:p>
        </p:txBody>
      </p:sp>
    </p:spTree>
    <p:extLst>
      <p:ext uri="{BB962C8B-B14F-4D97-AF65-F5344CB8AC3E}">
        <p14:creationId xmlns:p14="http://schemas.microsoft.com/office/powerpoint/2010/main" val="8066119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0081008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3022</TotalTime>
  <Words>1610</Words>
  <Application>Microsoft Office PowerPoint</Application>
  <PresentationFormat>On-screen Show (4:3)</PresentationFormat>
  <Paragraphs>125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Arial</vt:lpstr>
      <vt:lpstr>Calibri</vt:lpstr>
      <vt:lpstr>Calibri Light</vt:lpstr>
      <vt:lpstr>Century Schoolbook</vt:lpstr>
      <vt:lpstr>Wingdings</vt:lpstr>
      <vt:lpstr>Retrospect</vt:lpstr>
      <vt:lpstr>PowerPoint Presentation</vt:lpstr>
      <vt:lpstr>PowerPoint Presentation</vt:lpstr>
      <vt:lpstr>PowerPoint Presentation</vt:lpstr>
      <vt:lpstr>Romans 8:14-17 </vt:lpstr>
      <vt:lpstr>Children of God (1 John 3)</vt:lpstr>
      <vt:lpstr>Children of God (1 John 3) </vt:lpstr>
      <vt:lpstr>What It Means To Be a Child of God (vv.1-3)</vt:lpstr>
      <vt:lpstr>What It Means To Be a Child of God (vv.1-3)</vt:lpstr>
      <vt:lpstr>What It Means To Be a Child of God (vv.1-3)</vt:lpstr>
      <vt:lpstr>What It Means To Be a Child of God (vv.1-3)</vt:lpstr>
      <vt:lpstr>What It Means To Be a Child of God (vv.1-3)</vt:lpstr>
      <vt:lpstr>Children of God (1 John 3) </vt:lpstr>
      <vt:lpstr>Characteristics of the Child of God (vv.4-18)</vt:lpstr>
      <vt:lpstr>Characteristics of the Child of God (vv.4-18)</vt:lpstr>
      <vt:lpstr>Characteristics of the Child of God (vv.4-18)</vt:lpstr>
      <vt:lpstr>Characteristics of the Child of God (vv.4-18)</vt:lpstr>
      <vt:lpstr>Children of God (1 John 3) </vt:lpstr>
      <vt:lpstr>The Results of Being a  Child of God (vv.19-24)</vt:lpstr>
      <vt:lpstr>The Results of Being a  Child of God (vv.19-24)</vt:lpstr>
      <vt:lpstr>The Results of Being a  Child of God (vv.19-24)</vt:lpstr>
      <vt:lpstr>Children of God (1 John 3)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Dathan Rader</dc:creator>
  <cp:lastModifiedBy>Dathan Rader</cp:lastModifiedBy>
  <cp:revision>23</cp:revision>
  <cp:lastPrinted>2021-09-26T19:24:57Z</cp:lastPrinted>
  <dcterms:created xsi:type="dcterms:W3CDTF">2021-09-21T20:46:45Z</dcterms:created>
  <dcterms:modified xsi:type="dcterms:W3CDTF">2021-09-26T20:43:36Z</dcterms:modified>
</cp:coreProperties>
</file>