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9" r:id="rId3"/>
    <p:sldId id="257" r:id="rId4"/>
    <p:sldId id="258" r:id="rId5"/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6CD4D-ADF8-446D-AC8D-0C4058BF3E31}" v="495" dt="2021-09-26T13:05:21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5481" autoAdjust="0"/>
  </p:normalViewPr>
  <p:slideViewPr>
    <p:cSldViewPr snapToGrid="0">
      <p:cViewPr varScale="1">
        <p:scale>
          <a:sx n="89" d="100"/>
          <a:sy n="89" d="100"/>
        </p:scale>
        <p:origin x="759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Webb" userId="b47bb743790ac1ff" providerId="LiveId" clId="{A926CD4D-ADF8-446D-AC8D-0C4058BF3E31}"/>
    <pc:docChg chg="undo custSel addSld delSld modSld sldOrd modMainMaster">
      <pc:chgData name="Daniel Webb" userId="b47bb743790ac1ff" providerId="LiveId" clId="{A926CD4D-ADF8-446D-AC8D-0C4058BF3E31}" dt="2021-09-26T13:05:21.031" v="1774" actId="20577"/>
      <pc:docMkLst>
        <pc:docMk/>
      </pc:docMkLst>
      <pc:sldChg chg="addSp delSp modSp mod modTransition">
        <pc:chgData name="Daniel Webb" userId="b47bb743790ac1ff" providerId="LiveId" clId="{A926CD4D-ADF8-446D-AC8D-0C4058BF3E31}" dt="2021-09-26T11:48:17.581" v="1595" actId="22"/>
        <pc:sldMkLst>
          <pc:docMk/>
          <pc:sldMk cId="3481449179" sldId="256"/>
        </pc:sldMkLst>
        <pc:spChg chg="mod">
          <ac:chgData name="Daniel Webb" userId="b47bb743790ac1ff" providerId="LiveId" clId="{A926CD4D-ADF8-446D-AC8D-0C4058BF3E31}" dt="2021-09-24T01:10:00.572" v="1586" actId="207"/>
          <ac:spMkLst>
            <pc:docMk/>
            <pc:sldMk cId="3481449179" sldId="256"/>
            <ac:spMk id="2" creationId="{463638BC-BCDE-41A7-87EF-8D212CDA66D4}"/>
          </ac:spMkLst>
        </pc:spChg>
        <pc:spChg chg="add del">
          <ac:chgData name="Daniel Webb" userId="b47bb743790ac1ff" providerId="LiveId" clId="{A926CD4D-ADF8-446D-AC8D-0C4058BF3E31}" dt="2021-09-26T11:48:17.581" v="1595" actId="22"/>
          <ac:spMkLst>
            <pc:docMk/>
            <pc:sldMk cId="3481449179" sldId="256"/>
            <ac:spMk id="5" creationId="{0BA90091-6075-4842-861E-9C5CA80BFC6D}"/>
          </ac:spMkLst>
        </pc:spChg>
      </pc:sldChg>
      <pc:sldChg chg="modSp mod modTransition modAnim">
        <pc:chgData name="Daniel Webb" userId="b47bb743790ac1ff" providerId="LiveId" clId="{A926CD4D-ADF8-446D-AC8D-0C4058BF3E31}" dt="2021-09-24T01:09:33.369" v="1581"/>
        <pc:sldMkLst>
          <pc:docMk/>
          <pc:sldMk cId="2801441082" sldId="257"/>
        </pc:sldMkLst>
        <pc:spChg chg="mod">
          <ac:chgData name="Daniel Webb" userId="b47bb743790ac1ff" providerId="LiveId" clId="{A926CD4D-ADF8-446D-AC8D-0C4058BF3E31}" dt="2021-09-24T00:57:28.424" v="1" actId="403"/>
          <ac:spMkLst>
            <pc:docMk/>
            <pc:sldMk cId="2801441082" sldId="257"/>
            <ac:spMk id="3" creationId="{F68B32EF-F888-4A11-8461-83401D61035D}"/>
          </ac:spMkLst>
        </pc:spChg>
      </pc:sldChg>
      <pc:sldChg chg="modSp add modTransition modAnim">
        <pc:chgData name="Daniel Webb" userId="b47bb743790ac1ff" providerId="LiveId" clId="{A926CD4D-ADF8-446D-AC8D-0C4058BF3E31}" dt="2021-09-24T01:58:20.565" v="1593"/>
        <pc:sldMkLst>
          <pc:docMk/>
          <pc:sldMk cId="90981063" sldId="258"/>
        </pc:sldMkLst>
        <pc:spChg chg="mod">
          <ac:chgData name="Daniel Webb" userId="b47bb743790ac1ff" providerId="LiveId" clId="{A926CD4D-ADF8-446D-AC8D-0C4058BF3E31}" dt="2021-09-24T00:59:25.339" v="240" actId="20577"/>
          <ac:spMkLst>
            <pc:docMk/>
            <pc:sldMk cId="90981063" sldId="258"/>
            <ac:spMk id="3" creationId="{F68B32EF-F888-4A11-8461-83401D61035D}"/>
          </ac:spMkLst>
        </pc:spChg>
      </pc:sldChg>
      <pc:sldChg chg="modSp new mod modTransition modAnim">
        <pc:chgData name="Daniel Webb" userId="b47bb743790ac1ff" providerId="LiveId" clId="{A926CD4D-ADF8-446D-AC8D-0C4058BF3E31}" dt="2021-09-24T01:09:33.369" v="1581"/>
        <pc:sldMkLst>
          <pc:docMk/>
          <pc:sldMk cId="1532616667" sldId="259"/>
        </pc:sldMkLst>
        <pc:spChg chg="mod">
          <ac:chgData name="Daniel Webb" userId="b47bb743790ac1ff" providerId="LiveId" clId="{A926CD4D-ADF8-446D-AC8D-0C4058BF3E31}" dt="2021-09-24T01:00:20.579" v="260" actId="20577"/>
          <ac:spMkLst>
            <pc:docMk/>
            <pc:sldMk cId="1532616667" sldId="259"/>
            <ac:spMk id="2" creationId="{9810E68A-094C-45B4-8747-AC4043270171}"/>
          </ac:spMkLst>
        </pc:spChg>
        <pc:spChg chg="mod">
          <ac:chgData name="Daniel Webb" userId="b47bb743790ac1ff" providerId="LiveId" clId="{A926CD4D-ADF8-446D-AC8D-0C4058BF3E31}" dt="2021-09-24T01:00:30.323" v="287" actId="20577"/>
          <ac:spMkLst>
            <pc:docMk/>
            <pc:sldMk cId="1532616667" sldId="259"/>
            <ac:spMk id="3" creationId="{D10A40E4-896D-4D85-AE8D-123BBF83B260}"/>
          </ac:spMkLst>
        </pc:spChg>
      </pc:sldChg>
      <pc:sldChg chg="new del">
        <pc:chgData name="Daniel Webb" userId="b47bb743790ac1ff" providerId="LiveId" clId="{A926CD4D-ADF8-446D-AC8D-0C4058BF3E31}" dt="2021-09-24T00:59:34.418" v="242" actId="47"/>
        <pc:sldMkLst>
          <pc:docMk/>
          <pc:sldMk cId="1785596298" sldId="259"/>
        </pc:sldMkLst>
      </pc:sldChg>
      <pc:sldChg chg="modSp new mod modTransition modAnim">
        <pc:chgData name="Daniel Webb" userId="b47bb743790ac1ff" providerId="LiveId" clId="{A926CD4D-ADF8-446D-AC8D-0C4058BF3E31}" dt="2021-09-26T13:05:21.031" v="1774" actId="20577"/>
        <pc:sldMkLst>
          <pc:docMk/>
          <pc:sldMk cId="1107155210" sldId="260"/>
        </pc:sldMkLst>
        <pc:spChg chg="mod">
          <ac:chgData name="Daniel Webb" userId="b47bb743790ac1ff" providerId="LiveId" clId="{A926CD4D-ADF8-446D-AC8D-0C4058BF3E31}" dt="2021-09-24T01:00:36.399" v="303" actId="20577"/>
          <ac:spMkLst>
            <pc:docMk/>
            <pc:sldMk cId="1107155210" sldId="260"/>
            <ac:spMk id="2" creationId="{1A3FE5FE-25F9-4F81-8168-537CF4FB4C13}"/>
          </ac:spMkLst>
        </pc:spChg>
        <pc:spChg chg="mod">
          <ac:chgData name="Daniel Webb" userId="b47bb743790ac1ff" providerId="LiveId" clId="{A926CD4D-ADF8-446D-AC8D-0C4058BF3E31}" dt="2021-09-26T13:05:21.031" v="1774" actId="20577"/>
          <ac:spMkLst>
            <pc:docMk/>
            <pc:sldMk cId="1107155210" sldId="260"/>
            <ac:spMk id="3" creationId="{A41D5A6D-30DF-4992-97E2-4EC06C2DDA37}"/>
          </ac:spMkLst>
        </pc:spChg>
      </pc:sldChg>
      <pc:sldChg chg="modSp add mod modTransition modAnim">
        <pc:chgData name="Daniel Webb" userId="b47bb743790ac1ff" providerId="LiveId" clId="{A926CD4D-ADF8-446D-AC8D-0C4058BF3E31}" dt="2021-09-24T01:09:33.369" v="1581"/>
        <pc:sldMkLst>
          <pc:docMk/>
          <pc:sldMk cId="402878829" sldId="261"/>
        </pc:sldMkLst>
        <pc:spChg chg="mod">
          <ac:chgData name="Daniel Webb" userId="b47bb743790ac1ff" providerId="LiveId" clId="{A926CD4D-ADF8-446D-AC8D-0C4058BF3E31}" dt="2021-09-24T01:03:07.929" v="621" actId="20577"/>
          <ac:spMkLst>
            <pc:docMk/>
            <pc:sldMk cId="402878829" sldId="261"/>
            <ac:spMk id="3" creationId="{D10A40E4-896D-4D85-AE8D-123BBF83B260}"/>
          </ac:spMkLst>
        </pc:spChg>
      </pc:sldChg>
      <pc:sldChg chg="modSp new mod modTransition modAnim">
        <pc:chgData name="Daniel Webb" userId="b47bb743790ac1ff" providerId="LiveId" clId="{A926CD4D-ADF8-446D-AC8D-0C4058BF3E31}" dt="2021-09-24T01:09:33.369" v="1581"/>
        <pc:sldMkLst>
          <pc:docMk/>
          <pc:sldMk cId="192024525" sldId="262"/>
        </pc:sldMkLst>
        <pc:spChg chg="mod">
          <ac:chgData name="Daniel Webb" userId="b47bb743790ac1ff" providerId="LiveId" clId="{A926CD4D-ADF8-446D-AC8D-0C4058BF3E31}" dt="2021-09-24T01:03:17.791" v="635" actId="20577"/>
          <ac:spMkLst>
            <pc:docMk/>
            <pc:sldMk cId="192024525" sldId="262"/>
            <ac:spMk id="2" creationId="{4F36D134-BCF6-4AEA-AE86-2A0742C5C67D}"/>
          </ac:spMkLst>
        </pc:spChg>
        <pc:spChg chg="mod">
          <ac:chgData name="Daniel Webb" userId="b47bb743790ac1ff" providerId="LiveId" clId="{A926CD4D-ADF8-446D-AC8D-0C4058BF3E31}" dt="2021-09-24T01:04:56.502" v="916" actId="20577"/>
          <ac:spMkLst>
            <pc:docMk/>
            <pc:sldMk cId="192024525" sldId="262"/>
            <ac:spMk id="3" creationId="{E9D44DA4-1376-4D1D-90F2-21BA7B1DF4D2}"/>
          </ac:spMkLst>
        </pc:spChg>
      </pc:sldChg>
      <pc:sldChg chg="modSp add modTransition modAnim">
        <pc:chgData name="Daniel Webb" userId="b47bb743790ac1ff" providerId="LiveId" clId="{A926CD4D-ADF8-446D-AC8D-0C4058BF3E31}" dt="2021-09-24T01:09:33.369" v="1581"/>
        <pc:sldMkLst>
          <pc:docMk/>
          <pc:sldMk cId="3626468800" sldId="263"/>
        </pc:sldMkLst>
        <pc:spChg chg="mod">
          <ac:chgData name="Daniel Webb" userId="b47bb743790ac1ff" providerId="LiveId" clId="{A926CD4D-ADF8-446D-AC8D-0C4058BF3E31}" dt="2021-09-24T01:05:36.556" v="938" actId="20577"/>
          <ac:spMkLst>
            <pc:docMk/>
            <pc:sldMk cId="3626468800" sldId="263"/>
            <ac:spMk id="3" creationId="{D10A40E4-896D-4D85-AE8D-123BBF83B260}"/>
          </ac:spMkLst>
        </pc:spChg>
      </pc:sldChg>
      <pc:sldChg chg="modSp new mod modTransition modAnim">
        <pc:chgData name="Daniel Webb" userId="b47bb743790ac1ff" providerId="LiveId" clId="{A926CD4D-ADF8-446D-AC8D-0C4058BF3E31}" dt="2021-09-24T01:09:33.369" v="1581"/>
        <pc:sldMkLst>
          <pc:docMk/>
          <pc:sldMk cId="1697376854" sldId="264"/>
        </pc:sldMkLst>
        <pc:spChg chg="mod">
          <ac:chgData name="Daniel Webb" userId="b47bb743790ac1ff" providerId="LiveId" clId="{A926CD4D-ADF8-446D-AC8D-0C4058BF3E31}" dt="2021-09-24T01:05:44.497" v="957" actId="20577"/>
          <ac:spMkLst>
            <pc:docMk/>
            <pc:sldMk cId="1697376854" sldId="264"/>
            <ac:spMk id="2" creationId="{3A93AD8B-D768-4EFE-AB3B-981F5AB74BC9}"/>
          </ac:spMkLst>
        </pc:spChg>
        <pc:spChg chg="mod">
          <ac:chgData name="Daniel Webb" userId="b47bb743790ac1ff" providerId="LiveId" clId="{A926CD4D-ADF8-446D-AC8D-0C4058BF3E31}" dt="2021-09-24T01:06:32.412" v="1081" actId="20577"/>
          <ac:spMkLst>
            <pc:docMk/>
            <pc:sldMk cId="1697376854" sldId="264"/>
            <ac:spMk id="3" creationId="{D0F94BD5-D17B-4304-9344-300A3D38F121}"/>
          </ac:spMkLst>
        </pc:spChg>
      </pc:sldChg>
      <pc:sldChg chg="modSp new mod modTransition modAnim">
        <pc:chgData name="Daniel Webb" userId="b47bb743790ac1ff" providerId="LiveId" clId="{A926CD4D-ADF8-446D-AC8D-0C4058BF3E31}" dt="2021-09-24T01:09:33.369" v="1581"/>
        <pc:sldMkLst>
          <pc:docMk/>
          <pc:sldMk cId="2984917628" sldId="265"/>
        </pc:sldMkLst>
        <pc:spChg chg="mod">
          <ac:chgData name="Daniel Webb" userId="b47bb743790ac1ff" providerId="LiveId" clId="{A926CD4D-ADF8-446D-AC8D-0C4058BF3E31}" dt="2021-09-24T01:06:46.914" v="1099" actId="20577"/>
          <ac:spMkLst>
            <pc:docMk/>
            <pc:sldMk cId="2984917628" sldId="265"/>
            <ac:spMk id="2" creationId="{10F4E81C-15B9-4C6E-BBC1-1ADC5D957410}"/>
          </ac:spMkLst>
        </pc:spChg>
        <pc:spChg chg="mod">
          <ac:chgData name="Daniel Webb" userId="b47bb743790ac1ff" providerId="LiveId" clId="{A926CD4D-ADF8-446D-AC8D-0C4058BF3E31}" dt="2021-09-24T01:08:07.814" v="1343" actId="20577"/>
          <ac:spMkLst>
            <pc:docMk/>
            <pc:sldMk cId="2984917628" sldId="265"/>
            <ac:spMk id="3" creationId="{D2F1B924-C295-4C66-89F6-E3DFDCC077D4}"/>
          </ac:spMkLst>
        </pc:spChg>
      </pc:sldChg>
      <pc:sldChg chg="modSp add modTransition modAnim">
        <pc:chgData name="Daniel Webb" userId="b47bb743790ac1ff" providerId="LiveId" clId="{A926CD4D-ADF8-446D-AC8D-0C4058BF3E31}" dt="2021-09-24T01:09:33.369" v="1581"/>
        <pc:sldMkLst>
          <pc:docMk/>
          <pc:sldMk cId="3152167021" sldId="266"/>
        </pc:sldMkLst>
        <pc:spChg chg="mod">
          <ac:chgData name="Daniel Webb" userId="b47bb743790ac1ff" providerId="LiveId" clId="{A926CD4D-ADF8-446D-AC8D-0C4058BF3E31}" dt="2021-09-24T01:08:27.619" v="1378" actId="20577"/>
          <ac:spMkLst>
            <pc:docMk/>
            <pc:sldMk cId="3152167021" sldId="266"/>
            <ac:spMk id="3" creationId="{D10A40E4-896D-4D85-AE8D-123BBF83B260}"/>
          </ac:spMkLst>
        </pc:spChg>
      </pc:sldChg>
      <pc:sldChg chg="modSp new mod modTransition modAnim">
        <pc:chgData name="Daniel Webb" userId="b47bb743790ac1ff" providerId="LiveId" clId="{A926CD4D-ADF8-446D-AC8D-0C4058BF3E31}" dt="2021-09-24T01:09:33.369" v="1581"/>
        <pc:sldMkLst>
          <pc:docMk/>
          <pc:sldMk cId="3285119053" sldId="267"/>
        </pc:sldMkLst>
        <pc:spChg chg="mod">
          <ac:chgData name="Daniel Webb" userId="b47bb743790ac1ff" providerId="LiveId" clId="{A926CD4D-ADF8-446D-AC8D-0C4058BF3E31}" dt="2021-09-24T01:08:36.903" v="1409" actId="5793"/>
          <ac:spMkLst>
            <pc:docMk/>
            <pc:sldMk cId="3285119053" sldId="267"/>
            <ac:spMk id="2" creationId="{06D557D2-E5CA-4D58-9866-6BC160B2F443}"/>
          </ac:spMkLst>
        </pc:spChg>
        <pc:spChg chg="mod">
          <ac:chgData name="Daniel Webb" userId="b47bb743790ac1ff" providerId="LiveId" clId="{A926CD4D-ADF8-446D-AC8D-0C4058BF3E31}" dt="2021-09-24T01:09:22.843" v="1578" actId="20577"/>
          <ac:spMkLst>
            <pc:docMk/>
            <pc:sldMk cId="3285119053" sldId="267"/>
            <ac:spMk id="3" creationId="{921B6F94-E016-4FF0-AFFE-293C7413E1ED}"/>
          </ac:spMkLst>
        </pc:spChg>
      </pc:sldChg>
      <pc:sldChg chg="modSp add mod">
        <pc:chgData name="Daniel Webb" userId="b47bb743790ac1ff" providerId="LiveId" clId="{A926CD4D-ADF8-446D-AC8D-0C4058BF3E31}" dt="2021-09-24T01:09:52.468" v="1585" actId="207"/>
        <pc:sldMkLst>
          <pc:docMk/>
          <pc:sldMk cId="867115999" sldId="268"/>
        </pc:sldMkLst>
        <pc:spChg chg="mod">
          <ac:chgData name="Daniel Webb" userId="b47bb743790ac1ff" providerId="LiveId" clId="{A926CD4D-ADF8-446D-AC8D-0C4058BF3E31}" dt="2021-09-24T01:09:52.468" v="1585" actId="207"/>
          <ac:spMkLst>
            <pc:docMk/>
            <pc:sldMk cId="867115999" sldId="268"/>
            <ac:spMk id="2" creationId="{463638BC-BCDE-41A7-87EF-8D212CDA66D4}"/>
          </ac:spMkLst>
        </pc:spChg>
      </pc:sldChg>
      <pc:sldChg chg="add del">
        <pc:chgData name="Daniel Webb" userId="b47bb743790ac1ff" providerId="LiveId" clId="{A926CD4D-ADF8-446D-AC8D-0C4058BF3E31}" dt="2021-09-24T01:09:45.326" v="1583"/>
        <pc:sldMkLst>
          <pc:docMk/>
          <pc:sldMk cId="1535441612" sldId="268"/>
        </pc:sldMkLst>
      </pc:sldChg>
      <pc:sldChg chg="new ord setBg">
        <pc:chgData name="Daniel Webb" userId="b47bb743790ac1ff" providerId="LiveId" clId="{A926CD4D-ADF8-446D-AC8D-0C4058BF3E31}" dt="2021-09-24T01:57:44.184" v="1591"/>
        <pc:sldMkLst>
          <pc:docMk/>
          <pc:sldMk cId="3874312911" sldId="269"/>
        </pc:sldMkLst>
      </pc:sldChg>
      <pc:sldChg chg="add">
        <pc:chgData name="Daniel Webb" userId="b47bb743790ac1ff" providerId="LiveId" clId="{A926CD4D-ADF8-446D-AC8D-0C4058BF3E31}" dt="2021-09-24T01:57:50.903" v="1592"/>
        <pc:sldMkLst>
          <pc:docMk/>
          <pc:sldMk cId="1504008197" sldId="270"/>
        </pc:sldMkLst>
      </pc:sldChg>
      <pc:sldMasterChg chg="modTransition modSldLayout">
        <pc:chgData name="Daniel Webb" userId="b47bb743790ac1ff" providerId="LiveId" clId="{A926CD4D-ADF8-446D-AC8D-0C4058BF3E31}" dt="2021-09-24T01:09:33.369" v="1581"/>
        <pc:sldMasterMkLst>
          <pc:docMk/>
          <pc:sldMasterMk cId="1074720840" sldId="2147483660"/>
        </pc:sldMasterMkLst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1573423638" sldId="2147483661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2749567847" sldId="2147483662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2148754450" sldId="2147483663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4247870144" sldId="2147483664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3685544255" sldId="2147483665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1241640223" sldId="2147483666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2863178704" sldId="2147483667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1663775663" sldId="2147483668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1933422758" sldId="2147483669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1715787520" sldId="2147483670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1074720840" sldId="2147483660"/>
            <pc:sldLayoutMk cId="1689359614" sldId="2147483671"/>
          </pc:sldLayoutMkLst>
        </pc:sldLayoutChg>
      </pc:sldMasterChg>
      <pc:sldMasterChg chg="modTransition modSldLayout">
        <pc:chgData name="Daniel Webb" userId="b47bb743790ac1ff" providerId="LiveId" clId="{A926CD4D-ADF8-446D-AC8D-0C4058BF3E31}" dt="2021-09-24T01:09:33.369" v="1581"/>
        <pc:sldMasterMkLst>
          <pc:docMk/>
          <pc:sldMasterMk cId="3806985072" sldId="2147483672"/>
        </pc:sldMasterMkLst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3639785157" sldId="2147483673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1358434253" sldId="2147483674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1860938587" sldId="2147483675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1719014575" sldId="2147483676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804830162" sldId="2147483677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3363883690" sldId="2147483678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3850952043" sldId="2147483679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3440545238" sldId="2147483680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161799160" sldId="2147483681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3220032244" sldId="2147483682"/>
          </pc:sldLayoutMkLst>
        </pc:sldLayoutChg>
        <pc:sldLayoutChg chg="modTransition">
          <pc:chgData name="Daniel Webb" userId="b47bb743790ac1ff" providerId="LiveId" clId="{A926CD4D-ADF8-446D-AC8D-0C4058BF3E31}" dt="2021-09-24T01:09:33.369" v="1581"/>
          <pc:sldLayoutMkLst>
            <pc:docMk/>
            <pc:sldMasterMk cId="3806985072" sldId="2147483672"/>
            <pc:sldLayoutMk cId="2342496869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23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67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54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70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4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40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78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75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22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87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59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85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34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38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1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30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83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52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9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32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9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sa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boagworld.com/season/3/episode/s03e03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sa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boagworld.com/season/3/episode/s03e03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erson holding a pen&#10;&#10;Description automatically generated with low confidence">
            <a:extLst>
              <a:ext uri="{FF2B5EF4-FFF2-40B4-BE49-F238E27FC236}">
                <a16:creationId xmlns:a16="http://schemas.microsoft.com/office/drawing/2014/main" id="{9A5CEC1A-2333-4456-ABFA-880E1F9EFD2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" y="0"/>
            <a:ext cx="9144000" cy="68267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947110-C7EA-4184-ABA7-1C80DA2F9614}"/>
              </a:ext>
            </a:extLst>
          </p:cNvPr>
          <p:cNvSpPr txBox="1"/>
          <p:nvPr userDrawn="1"/>
        </p:nvSpPr>
        <p:spPr>
          <a:xfrm>
            <a:off x="132159" y="6176963"/>
            <a:ext cx="61543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boagworld.com/season/3/episode/s03e03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747208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37B1-6F1F-4D20-A1DF-ABD7BE73759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C13F6-05A5-4EE4-A50D-D16466436E6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erson holding a pen&#10;&#10;Description automatically generated with low confidence">
            <a:extLst>
              <a:ext uri="{FF2B5EF4-FFF2-40B4-BE49-F238E27FC236}">
                <a16:creationId xmlns:a16="http://schemas.microsoft.com/office/drawing/2014/main" id="{9A5CEC1A-2333-4456-ABFA-880E1F9EFD2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371323" y="1"/>
            <a:ext cx="2772678" cy="20700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947110-C7EA-4184-ABA7-1C80DA2F9614}"/>
              </a:ext>
            </a:extLst>
          </p:cNvPr>
          <p:cNvSpPr txBox="1"/>
          <p:nvPr userDrawn="1"/>
        </p:nvSpPr>
        <p:spPr>
          <a:xfrm>
            <a:off x="216982" y="6151241"/>
            <a:ext cx="61543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4" tooltip="http://boagworld.com/season/3/episode/s03e03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5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806985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9E87-8DF5-4BCC-954E-D9E8B7EBB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1D86B-C67B-4F1E-9875-C43CC630D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12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A20ED-1D06-4BB6-A97C-60738E9E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B32EF-F888-4A11-8461-83401D610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living in what many would consider an adverse time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/>
              <a:t> Covid is picking up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/>
              <a:t> Taliban has taken back over Kabul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/>
              <a:t> Pushing transgender and gays on children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My Two Mommies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Gay, B, C’s </a:t>
            </a:r>
          </a:p>
        </p:txBody>
      </p:sp>
    </p:spTree>
    <p:extLst>
      <p:ext uri="{BB962C8B-B14F-4D97-AF65-F5344CB8AC3E}">
        <p14:creationId xmlns:p14="http://schemas.microsoft.com/office/powerpoint/2010/main" val="2801441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A20ED-1D06-4BB6-A97C-60738E9E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B32EF-F888-4A11-8461-83401D610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living in what many would consider an adverse time </a:t>
            </a:r>
            <a:endParaRPr lang="en-US" sz="2400" dirty="0"/>
          </a:p>
          <a:p>
            <a:r>
              <a:rPr lang="en-US" sz="2400" dirty="0"/>
              <a:t>We would all like to know how to deal with this and other adverse circumstances </a:t>
            </a:r>
            <a:endParaRPr lang="en-US" dirty="0"/>
          </a:p>
          <a:p>
            <a:r>
              <a:rPr lang="en-US" sz="2400" dirty="0"/>
              <a:t>Let us consider what to do when “Facing Adversity” </a:t>
            </a:r>
          </a:p>
        </p:txBody>
      </p:sp>
    </p:spTree>
    <p:extLst>
      <p:ext uri="{BB962C8B-B14F-4D97-AF65-F5344CB8AC3E}">
        <p14:creationId xmlns:p14="http://schemas.microsoft.com/office/powerpoint/2010/main" val="90981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638BC-BCDE-41A7-87EF-8D212CDA66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Facing Adversity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75DED-A628-4F7E-8992-5AC6877E67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49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E68A-094C-45B4-8747-AC404327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Facing Adversity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A40E4-896D-4D85-AE8D-123BBF83B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Trust the Lord </a:t>
            </a:r>
          </a:p>
        </p:txBody>
      </p:sp>
    </p:spTree>
    <p:extLst>
      <p:ext uri="{BB962C8B-B14F-4D97-AF65-F5344CB8AC3E}">
        <p14:creationId xmlns:p14="http://schemas.microsoft.com/office/powerpoint/2010/main" val="1532616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FE5FE-25F9-4F81-8168-537CF4FB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the Lord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D5A6D-30DF-4992-97E2-4EC06C2DD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Trust With All Your Heart (Proverbs 3:5)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Too Often We Try and Face Adversity Alone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Cannot Lean On Our Own Understanding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He is Our Shield (Psalm 33:20-22)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He is Our Shield Because We Trust in Him (vv.20-21)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He is Our Protection In Adversity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Trust Helps In All Adversity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Confidence We Will be Delivered (2 Timothy 4:16-18)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Trust </a:t>
            </a:r>
            <a:r>
              <a:rPr lang="en-US"/>
              <a:t>Will Cause Us to….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55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E68A-094C-45B4-8747-AC404327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Facing Adversity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A40E4-896D-4D85-AE8D-123BBF83B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Trust the Lord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 to God 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8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6D134-BCF6-4AEA-AE86-2A0742C5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 to God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44DA4-1376-4D1D-90F2-21BA7B1DF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Prayer Can Accomplish Much (James 5:16)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Can Accomplish Much When We Face Adversity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 Apostles Prayed During Trials (Acts 4:23-31)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Paul Prayed In Prison (Acts 16:25)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We Need to Spend Time In Prayer During Adversity </a:t>
            </a:r>
          </a:p>
        </p:txBody>
      </p:sp>
    </p:spTree>
    <p:extLst>
      <p:ext uri="{BB962C8B-B14F-4D97-AF65-F5344CB8AC3E}">
        <p14:creationId xmlns:p14="http://schemas.microsoft.com/office/powerpoint/2010/main" val="192024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E68A-094C-45B4-8747-AC404327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Facing Adversity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A40E4-896D-4D85-AE8D-123BBF83B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Trust the Lord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Read God’s Word 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68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3AD8B-D768-4EFE-AB3B-981F5AB74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God’s Word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94BD5-D17B-4304-9344-300A3D38F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Reading God’s Word is Important at All Times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Can Especially Be of Benefit During Adversity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Consider 2 Timothy 3</a:t>
            </a:r>
          </a:p>
        </p:txBody>
      </p:sp>
    </p:spTree>
    <p:extLst>
      <p:ext uri="{BB962C8B-B14F-4D97-AF65-F5344CB8AC3E}">
        <p14:creationId xmlns:p14="http://schemas.microsoft.com/office/powerpoint/2010/main" val="1697376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4E81C-15B9-4C6E-BBC1-1ADC5D957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Timothy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1B924-C295-4C66-89F6-E3DFDCC07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Paul is Dealing With the Difficult Times (vv.1-9)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Paul Had Suffered Persecution (vv.10-11)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Who Serve God Will Suffer Persecution (v.12)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Men Will Go Bad to Worse (v.13)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But Timothy Knows God’s Word (vv.14-17)</a:t>
            </a:r>
          </a:p>
        </p:txBody>
      </p:sp>
    </p:spTree>
    <p:extLst>
      <p:ext uri="{BB962C8B-B14F-4D97-AF65-F5344CB8AC3E}">
        <p14:creationId xmlns:p14="http://schemas.microsoft.com/office/powerpoint/2010/main" val="2984917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E68A-094C-45B4-8747-AC404327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Facing Adversity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A40E4-896D-4D85-AE8D-123BBF83B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Trust the Lord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Read God’s Word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Remember Who is In Control 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67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557D2-E5CA-4D58-9866-6BC160B2F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Who is In Control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B6F94-E016-4FF0-AFFE-293C7413E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 Most High Rules in the Kingdoms of Men (Daniel 4:32)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God Has Appointed Times and Boundaries (Acts 17:26-28)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No Matter What Happens, God is In Control </a:t>
            </a:r>
          </a:p>
        </p:txBody>
      </p:sp>
    </p:spTree>
    <p:extLst>
      <p:ext uri="{BB962C8B-B14F-4D97-AF65-F5344CB8AC3E}">
        <p14:creationId xmlns:p14="http://schemas.microsoft.com/office/powerpoint/2010/main" val="328511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638BC-BCDE-41A7-87EF-8D212CDA66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Facing Adversity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75DED-A628-4F7E-8992-5AC6877E67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15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9E87-8DF5-4BCC-954E-D9E8B7EBB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1D86B-C67B-4F1E-9875-C43CC630D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08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2916</TotalTime>
  <Words>360</Words>
  <Application>Microsoft Office PowerPoint</Application>
  <PresentationFormat>On-screen Show (4:3)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1_Office Theme</vt:lpstr>
      <vt:lpstr>PowerPoint Presentation</vt:lpstr>
      <vt:lpstr>Introduction </vt:lpstr>
      <vt:lpstr>Introduction </vt:lpstr>
      <vt:lpstr>Facing Adversity </vt:lpstr>
      <vt:lpstr>Facing Adversity </vt:lpstr>
      <vt:lpstr>Trust the Lord </vt:lpstr>
      <vt:lpstr>Facing Adversity </vt:lpstr>
      <vt:lpstr>Pray to God </vt:lpstr>
      <vt:lpstr>Facing Adversity </vt:lpstr>
      <vt:lpstr>Read God’s Word </vt:lpstr>
      <vt:lpstr>2 Timothy 3</vt:lpstr>
      <vt:lpstr>Facing Adversity </vt:lpstr>
      <vt:lpstr>Remember Who is In Control </vt:lpstr>
      <vt:lpstr>Facing Adversity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</dc:title>
  <dc:creator>Daniel Webb</dc:creator>
  <cp:lastModifiedBy>Daniel Webb</cp:lastModifiedBy>
  <cp:revision>1</cp:revision>
  <dcterms:created xsi:type="dcterms:W3CDTF">2021-09-24T00:51:30Z</dcterms:created>
  <dcterms:modified xsi:type="dcterms:W3CDTF">2021-09-26T13:05:21Z</dcterms:modified>
</cp:coreProperties>
</file>