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74" r:id="rId3"/>
    <p:sldId id="272" r:id="rId4"/>
    <p:sldId id="256" r:id="rId5"/>
    <p:sldId id="273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75" r:id="rId15"/>
    <p:sldId id="267" r:id="rId16"/>
    <p:sldId id="268" r:id="rId17"/>
    <p:sldId id="269" r:id="rId18"/>
    <p:sldId id="270" r:id="rId19"/>
    <p:sldId id="271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93BC6-2B02-4083-A0C1-A916D55933A1}" type="datetimeFigureOut">
              <a:rPr lang="en-US" smtClean="0"/>
              <a:t>7/4/21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AC233-31EC-448A-8F04-3205AC1B6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586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93BC6-2B02-4083-A0C1-A916D55933A1}" type="datetimeFigureOut">
              <a:rPr lang="en-US" smtClean="0"/>
              <a:t>7/4/21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AC233-31EC-448A-8F04-3205AC1B6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70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93BC6-2B02-4083-A0C1-A916D55933A1}" type="datetimeFigureOut">
              <a:rPr lang="en-US" smtClean="0"/>
              <a:t>7/4/21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AC233-31EC-448A-8F04-3205AC1B6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534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93BC6-2B02-4083-A0C1-A916D55933A1}" type="datetimeFigureOut">
              <a:rPr lang="en-US" smtClean="0"/>
              <a:t>7/4/21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AC233-31EC-448A-8F04-3205AC1B6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136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93BC6-2B02-4083-A0C1-A916D55933A1}" type="datetimeFigureOut">
              <a:rPr lang="en-US" smtClean="0"/>
              <a:t>7/4/21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AC233-31EC-448A-8F04-3205AC1B6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76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93BC6-2B02-4083-A0C1-A916D55933A1}" type="datetimeFigureOut">
              <a:rPr lang="en-US" smtClean="0"/>
              <a:t>7/4/21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AC233-31EC-448A-8F04-3205AC1B6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113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93BC6-2B02-4083-A0C1-A916D55933A1}" type="datetimeFigureOut">
              <a:rPr lang="en-US" smtClean="0"/>
              <a:t>7/4/21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AC233-31EC-448A-8F04-3205AC1B6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316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93BC6-2B02-4083-A0C1-A916D55933A1}" type="datetimeFigureOut">
              <a:rPr lang="en-US" smtClean="0"/>
              <a:t>7/4/21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AC233-31EC-448A-8F04-3205AC1B6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069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93BC6-2B02-4083-A0C1-A916D55933A1}" type="datetimeFigureOut">
              <a:rPr lang="en-US" smtClean="0"/>
              <a:t>7/4/21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AC233-31EC-448A-8F04-3205AC1B6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362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93BC6-2B02-4083-A0C1-A916D55933A1}" type="datetimeFigureOut">
              <a:rPr lang="en-US" smtClean="0"/>
              <a:t>7/4/21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AC233-31EC-448A-8F04-3205AC1B6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979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93BC6-2B02-4083-A0C1-A916D55933A1}" type="datetimeFigureOut">
              <a:rPr lang="en-US" smtClean="0"/>
              <a:t>7/4/21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AC233-31EC-448A-8F04-3205AC1B6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8285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7/4/21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1585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7/4/21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0175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7/4/21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5073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7/4/21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0515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7/4/21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6443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7/4/21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1352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7/4/21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6028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7/4/21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2969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7/4/21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3274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7/4/21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5065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7/4/21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219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D93BC6-2B02-4083-A0C1-A916D55933A1}" type="datetimeFigureOut">
              <a:rPr lang="en-US" smtClean="0"/>
              <a:t>7/4/21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4AC233-31EC-448A-8F04-3205AC1B6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7244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99CC0-6ABF-462D-96EA-7235282C23FE}" type="datetimeFigureOut">
              <a:rPr lang="en-US" smtClean="0"/>
              <a:t>7/4/21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lose up of a book&#10;&#10;Description automatically generated">
            <a:extLst>
              <a:ext uri="{FF2B5EF4-FFF2-40B4-BE49-F238E27FC236}">
                <a16:creationId xmlns:a16="http://schemas.microsoft.com/office/drawing/2014/main" id="{47FF2D97-ADDB-4478-B27E-18923F3C21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7" r="-2" b="-2"/>
          <a:stretch/>
        </p:blipFill>
        <p:spPr>
          <a:xfrm>
            <a:off x="-1" y="-1"/>
            <a:ext cx="924306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680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8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A5F2F26-9961-44C8-AA3A-35081447BB68}"/>
              </a:ext>
            </a:extLst>
          </p:cNvPr>
          <p:cNvSpPr txBox="1"/>
          <p:nvPr/>
        </p:nvSpPr>
        <p:spPr>
          <a:xfrm>
            <a:off x="2375452" y="1183023"/>
            <a:ext cx="43930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V Boli" panose="02000500030200090000" pitchFamily="2" charset="0"/>
                <a:ea typeface="+mn-ea"/>
                <a:cs typeface="MV Boli" panose="02000500030200090000" pitchFamily="2" charset="0"/>
              </a:rPr>
              <a:t>July 11-16, 2021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7246309-8EC5-4716-93DC-959C3DA710C1}"/>
              </a:ext>
            </a:extLst>
          </p:cNvPr>
          <p:cNvSpPr/>
          <p:nvPr/>
        </p:nvSpPr>
        <p:spPr>
          <a:xfrm>
            <a:off x="1513310" y="149061"/>
            <a:ext cx="611738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MV Boli" panose="02000500030200090000" pitchFamily="2" charset="0"/>
                <a:ea typeface="+mn-ea"/>
                <a:cs typeface="MV Boli" panose="02000500030200090000" pitchFamily="2" charset="0"/>
              </a:rPr>
              <a:t>Gospel Meeting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309D2B-5D77-4881-9934-75CD56983543}"/>
              </a:ext>
            </a:extLst>
          </p:cNvPr>
          <p:cNvSpPr txBox="1"/>
          <p:nvPr/>
        </p:nvSpPr>
        <p:spPr>
          <a:xfrm>
            <a:off x="279737" y="4631361"/>
            <a:ext cx="26141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V Boli" panose="02000500030200090000" pitchFamily="2" charset="0"/>
                <a:ea typeface="+mn-ea"/>
                <a:cs typeface="MV Boli" panose="02000500030200090000" pitchFamily="2" charset="0"/>
              </a:rPr>
              <a:t>Mike Webb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V Boli" panose="02000500030200090000" pitchFamily="2" charset="0"/>
                <a:ea typeface="+mn-ea"/>
                <a:cs typeface="MV Boli" panose="02000500030200090000" pitchFamily="2" charset="0"/>
              </a:rPr>
              <a:t>Jonesboro, AR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F9AAAF6-8744-452D-9100-EB587E89E0CC}"/>
              </a:ext>
            </a:extLst>
          </p:cNvPr>
          <p:cNvSpPr/>
          <p:nvPr/>
        </p:nvSpPr>
        <p:spPr>
          <a:xfrm>
            <a:off x="3190240" y="5503859"/>
            <a:ext cx="5764919" cy="934279"/>
          </a:xfrm>
          <a:prstGeom prst="roundRect">
            <a:avLst>
              <a:gd name="adj" fmla="val 27305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El Bethel Church of Christ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1801 Highway 41-A North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Times New Roman" panose="02020603050405020304" pitchFamily="18" charset="0"/>
              </a:rPr>
              <a:t>♦  Shelbyville, TN 37160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Times New Roman" panose="02020603050405020304" pitchFamily="18" charset="0"/>
              </a:rPr>
              <a:t>www.elbethelchurchofchrist.com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badi" panose="020B0604020104020204" pitchFamily="34" charset="0"/>
              <a:ea typeface="+mn-ea"/>
              <a:cs typeface="+mn-cs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8F47806-B165-4D52-A712-A6B57E444FA7}"/>
              </a:ext>
            </a:extLst>
          </p:cNvPr>
          <p:cNvSpPr/>
          <p:nvPr/>
        </p:nvSpPr>
        <p:spPr>
          <a:xfrm>
            <a:off x="3378925" y="2037321"/>
            <a:ext cx="5562621" cy="3197015"/>
          </a:xfrm>
          <a:prstGeom prst="roundRect">
            <a:avLst>
              <a:gd name="adj" fmla="val 11939"/>
            </a:avLst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CF84CE-837A-4013-97BA-6C4B9A9906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9117" y="3554984"/>
            <a:ext cx="2297445" cy="102530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5D9CE8D-24B4-4975-BA69-6579B9116042}"/>
              </a:ext>
            </a:extLst>
          </p:cNvPr>
          <p:cNvSpPr/>
          <p:nvPr/>
        </p:nvSpPr>
        <p:spPr>
          <a:xfrm>
            <a:off x="0" y="0"/>
            <a:ext cx="9130927" cy="68580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B90334-08DF-4336-A015-AC7278EB58D2}"/>
              </a:ext>
            </a:extLst>
          </p:cNvPr>
          <p:cNvSpPr txBox="1"/>
          <p:nvPr/>
        </p:nvSpPr>
        <p:spPr>
          <a:xfrm>
            <a:off x="3456554" y="2161074"/>
            <a:ext cx="5165250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Come Hear Plain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Gospel Preaching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2FFDBBC-810F-48FE-90A0-DB3A3B04BA7E}"/>
              </a:ext>
            </a:extLst>
          </p:cNvPr>
          <p:cNvSpPr txBox="1"/>
          <p:nvPr/>
        </p:nvSpPr>
        <p:spPr>
          <a:xfrm>
            <a:off x="5913120" y="3499672"/>
            <a:ext cx="28958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Sunday 9:00 AM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badi" panose="020B0604020104020204" pitchFamily="34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Sunday 9:50 AM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Sunday 5:30 PM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Monday – Friday 7:00 PM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badi" panose="020B0604020104020204" pitchFamily="34" charset="0"/>
              <a:ea typeface="+mn-ea"/>
              <a:cs typeface="+mn-cs"/>
            </a:endParaRPr>
          </a:p>
        </p:txBody>
      </p:sp>
      <p:pic>
        <p:nvPicPr>
          <p:cNvPr id="14" name="Picture 2" descr="May be an image of 2 people and people smiling">
            <a:extLst>
              <a:ext uri="{FF2B5EF4-FFF2-40B4-BE49-F238E27FC236}">
                <a16:creationId xmlns:a16="http://schemas.microsoft.com/office/drawing/2014/main" id="{A2464996-3857-49EE-A99E-90CE472122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445" t="14815" r="41704" b="44593"/>
          <a:stretch/>
        </p:blipFill>
        <p:spPr bwMode="auto">
          <a:xfrm>
            <a:off x="674016" y="2013210"/>
            <a:ext cx="2079897" cy="25670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73077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7CDE0-7F89-464F-96B3-B707FF2C0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FCCFCC-8F32-4647-A35D-50D0C908EB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290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35ED7-3D99-499E-99D3-DF7564A39F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Psalm 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51A7CC-1FD3-4E42-82B8-F316A18393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Victory of the Lord’s Anointed </a:t>
            </a:r>
          </a:p>
        </p:txBody>
      </p:sp>
    </p:spTree>
    <p:extLst>
      <p:ext uri="{BB962C8B-B14F-4D97-AF65-F5344CB8AC3E}">
        <p14:creationId xmlns:p14="http://schemas.microsoft.com/office/powerpoint/2010/main" val="15496422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9E185-A873-49E3-BAF7-F9938A0A4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Psalm 2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49AF8C-3379-46F9-93D2-755C1582EA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Text </a:t>
            </a:r>
          </a:p>
          <a:p>
            <a:r>
              <a:rPr lang="en-US" dirty="0"/>
              <a:t>Psalm 2 in the New Testament </a:t>
            </a:r>
          </a:p>
          <a:p>
            <a:r>
              <a:rPr lang="en-US" dirty="0"/>
              <a:t>Practical Lessons </a:t>
            </a:r>
          </a:p>
        </p:txBody>
      </p:sp>
    </p:spTree>
    <p:extLst>
      <p:ext uri="{BB962C8B-B14F-4D97-AF65-F5344CB8AC3E}">
        <p14:creationId xmlns:p14="http://schemas.microsoft.com/office/powerpoint/2010/main" val="751569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1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59639-DA7D-4AEC-8E15-8F8D006A7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Text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7527F0-9023-4E92-BDFC-937AD646BF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/>
              <a:t>Opposition to Lord and Anointed (vv.1-3)</a:t>
            </a:r>
          </a:p>
        </p:txBody>
      </p:sp>
    </p:spTree>
    <p:extLst>
      <p:ext uri="{BB962C8B-B14F-4D97-AF65-F5344CB8AC3E}">
        <p14:creationId xmlns:p14="http://schemas.microsoft.com/office/powerpoint/2010/main" val="391529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FDDCB-CC8E-469A-A4EF-7B86C8B0D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Opposition to Lord and Anointed (vv.1-3)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4BEB9-02BC-4027-8545-EFE2E07920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/>
              <a:t>Nations Rage (v.1a)</a:t>
            </a:r>
          </a:p>
          <a:p>
            <a:pPr marL="514350" indent="-514350">
              <a:buFont typeface="+mj-lt"/>
              <a:buAutoNum type="alphaUcPeriod"/>
            </a:pPr>
            <a:r>
              <a:rPr lang="en-US"/>
              <a:t>People Plot (vv.1b-3)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/>
              <a:t>Vain Things (v.1b)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/>
              <a:t>Against the Lord’s Anointed (v.2)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/>
              <a:t>“Let us Break Their Bonds in Pieces” (v.3)</a:t>
            </a:r>
          </a:p>
        </p:txBody>
      </p:sp>
    </p:spTree>
    <p:extLst>
      <p:ext uri="{BB962C8B-B14F-4D97-AF65-F5344CB8AC3E}">
        <p14:creationId xmlns:p14="http://schemas.microsoft.com/office/powerpoint/2010/main" val="3212356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59639-DA7D-4AEC-8E15-8F8D006A7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Text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7527F0-9023-4E92-BDFC-937AD646BF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/>
              <a:t>Opposition to Lord and Anointed (vv.1-3)</a:t>
            </a:r>
          </a:p>
          <a:p>
            <a:pPr marL="571500" indent="-571500">
              <a:buFont typeface="+mj-lt"/>
              <a:buAutoNum type="romanUcPeriod"/>
            </a:pPr>
            <a:r>
              <a:rPr lang="en-US"/>
              <a:t>The Lord’s Indignation  (vv.4-6)</a:t>
            </a:r>
          </a:p>
        </p:txBody>
      </p:sp>
    </p:spTree>
    <p:extLst>
      <p:ext uri="{BB962C8B-B14F-4D97-AF65-F5344CB8AC3E}">
        <p14:creationId xmlns:p14="http://schemas.microsoft.com/office/powerpoint/2010/main" val="929430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987B3-13F6-4D1B-BBD3-6549EC40A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Lord’s Indignation (vv.4-6)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07E8CC-2CE3-4787-9166-6250346E92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/>
              <a:t>Lord’s Laughter (v.4)</a:t>
            </a:r>
          </a:p>
          <a:p>
            <a:pPr marL="514350" indent="-514350">
              <a:buFont typeface="+mj-lt"/>
              <a:buAutoNum type="alphaUcPeriod"/>
            </a:pPr>
            <a:r>
              <a:rPr lang="en-US"/>
              <a:t>Speaks in His Wrath (v.5)</a:t>
            </a:r>
          </a:p>
          <a:p>
            <a:pPr marL="514350" indent="-514350">
              <a:buFont typeface="+mj-lt"/>
              <a:buAutoNum type="alphaUcPeriod"/>
            </a:pPr>
            <a:r>
              <a:rPr lang="en-US"/>
              <a:t>Yet He Sets Up His King (v.6)</a:t>
            </a:r>
          </a:p>
        </p:txBody>
      </p:sp>
    </p:spTree>
    <p:extLst>
      <p:ext uri="{BB962C8B-B14F-4D97-AF65-F5344CB8AC3E}">
        <p14:creationId xmlns:p14="http://schemas.microsoft.com/office/powerpoint/2010/main" val="3688153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59639-DA7D-4AEC-8E15-8F8D006A7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Text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7527F0-9023-4E92-BDFC-937AD646BF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/>
              <a:t>Opposition to Lord and Anointed (vv.1-3)</a:t>
            </a:r>
          </a:p>
          <a:p>
            <a:pPr marL="571500" indent="-571500">
              <a:buFont typeface="+mj-lt"/>
              <a:buAutoNum type="romanUcPeriod"/>
            </a:pPr>
            <a:r>
              <a:rPr lang="en-US"/>
              <a:t>The Lord’s Indignation  (vv.4-6)</a:t>
            </a:r>
          </a:p>
          <a:p>
            <a:pPr marL="571500" indent="-571500">
              <a:buFont typeface="+mj-lt"/>
              <a:buAutoNum type="romanUcPeriod"/>
            </a:pPr>
            <a:r>
              <a:rPr lang="en-US"/>
              <a:t>Divine Decree Concerning Anointed (vv.7-9)</a:t>
            </a:r>
          </a:p>
        </p:txBody>
      </p:sp>
    </p:spTree>
    <p:extLst>
      <p:ext uri="{BB962C8B-B14F-4D97-AF65-F5344CB8AC3E}">
        <p14:creationId xmlns:p14="http://schemas.microsoft.com/office/powerpoint/2010/main" val="2636623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8F439-918C-4CA6-9DB7-24F824E3B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Divine Decree Concerning Anointed (vv.7-9)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B7EC31-BF49-4B43-81B2-ED5BE668BC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/>
              <a:t>Decree Concerning His Son (v.7)</a:t>
            </a:r>
          </a:p>
          <a:p>
            <a:pPr marL="514350" indent="-514350">
              <a:buFont typeface="+mj-lt"/>
              <a:buAutoNum type="alphaUcPeriod"/>
            </a:pPr>
            <a:r>
              <a:rPr lang="en-US"/>
              <a:t>Son Received Nations as Inheritance (v.8)</a:t>
            </a:r>
          </a:p>
          <a:p>
            <a:pPr marL="514350" indent="-514350">
              <a:buFont typeface="+mj-lt"/>
              <a:buAutoNum type="alphaUcPeriod"/>
            </a:pPr>
            <a:r>
              <a:rPr lang="en-US"/>
              <a:t>Break Them With Iron Rods (v.9)</a:t>
            </a:r>
          </a:p>
        </p:txBody>
      </p:sp>
    </p:spTree>
    <p:extLst>
      <p:ext uri="{BB962C8B-B14F-4D97-AF65-F5344CB8AC3E}">
        <p14:creationId xmlns:p14="http://schemas.microsoft.com/office/powerpoint/2010/main" val="796499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59639-DA7D-4AEC-8E15-8F8D006A7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Text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7527F0-9023-4E92-BDFC-937AD646BF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/>
              <a:t>Opposition to Lord and Anointed (vv.1-3)</a:t>
            </a:r>
          </a:p>
          <a:p>
            <a:pPr marL="571500" indent="-571500">
              <a:buFont typeface="+mj-lt"/>
              <a:buAutoNum type="romanUcPeriod"/>
            </a:pPr>
            <a:r>
              <a:rPr lang="en-US"/>
              <a:t>The Lord’s Indignation  (vv.4-6)</a:t>
            </a:r>
          </a:p>
          <a:p>
            <a:pPr marL="571500" indent="-571500">
              <a:buFont typeface="+mj-lt"/>
              <a:buAutoNum type="romanUcPeriod"/>
            </a:pPr>
            <a:r>
              <a:rPr lang="en-US"/>
              <a:t>Divine Decree Concerning Anointed (vv.7-9)</a:t>
            </a:r>
          </a:p>
          <a:p>
            <a:pPr marL="571500" indent="-571500">
              <a:buFont typeface="+mj-lt"/>
              <a:buAutoNum type="romanUcPeriod"/>
            </a:pPr>
            <a:r>
              <a:rPr lang="en-US"/>
              <a:t>Exhortation to Serve the Lord (vv.10-12)</a:t>
            </a:r>
          </a:p>
        </p:txBody>
      </p:sp>
    </p:spTree>
    <p:extLst>
      <p:ext uri="{BB962C8B-B14F-4D97-AF65-F5344CB8AC3E}">
        <p14:creationId xmlns:p14="http://schemas.microsoft.com/office/powerpoint/2010/main" val="1887219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C25B0-DEDD-479F-816F-91C1B7842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Exhortation to Serve the Lord (vv.10-12)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89D669-6563-425E-8B6F-BD4E44F6BD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/>
              <a:t>Be Wise (v.10)</a:t>
            </a:r>
          </a:p>
          <a:p>
            <a:pPr marL="514350" indent="-514350">
              <a:buFont typeface="+mj-lt"/>
              <a:buAutoNum type="alphaUcPeriod"/>
            </a:pPr>
            <a:r>
              <a:rPr lang="en-US"/>
              <a:t>Serve the Lord (v.11)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/>
              <a:t>With Fear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/>
              <a:t>With Trembling </a:t>
            </a:r>
          </a:p>
          <a:p>
            <a:pPr marL="514350" indent="-514350">
              <a:buFont typeface="+mj-lt"/>
              <a:buAutoNum type="alphaUcPeriod"/>
            </a:pPr>
            <a:r>
              <a:rPr lang="en-US"/>
              <a:t>Kiss the Son (v.12a)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/>
              <a:t>Let He Be Angry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/>
              <a:t>Lest You Perish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/>
              <a:t>His Wrath Be Kindled </a:t>
            </a:r>
          </a:p>
          <a:p>
            <a:pPr marL="514350" indent="-514350">
              <a:buFont typeface="+mj-lt"/>
              <a:buAutoNum type="alphaUcPeriod"/>
            </a:pPr>
            <a:r>
              <a:rPr lang="en-US"/>
              <a:t>Blessed Are Those Who Trust in Him (v.12b)</a:t>
            </a:r>
          </a:p>
          <a:p>
            <a:pPr marL="971550" lvl="1" indent="-514350">
              <a:buFont typeface="+mj-lt"/>
              <a:buAutoNum type="arabicPeriod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439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9E185-A873-49E3-BAF7-F9938A0A4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Psalm 2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49AF8C-3379-46F9-93D2-755C1582EA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Text </a:t>
            </a:r>
          </a:p>
          <a:p>
            <a:r>
              <a:rPr lang="en-US" dirty="0"/>
              <a:t>Psalm 2 in the New Testament </a:t>
            </a:r>
          </a:p>
          <a:p>
            <a:r>
              <a:rPr lang="en-US" dirty="0"/>
              <a:t>Practical Lessons </a:t>
            </a:r>
          </a:p>
        </p:txBody>
      </p:sp>
    </p:spTree>
    <p:extLst>
      <p:ext uri="{BB962C8B-B14F-4D97-AF65-F5344CB8AC3E}">
        <p14:creationId xmlns:p14="http://schemas.microsoft.com/office/powerpoint/2010/main" val="2958607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1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3B027-959D-4966-8008-56F64E56F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Psalm 2 In the New Testament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CE10C1-DC0A-4EF4-85D8-12EE6B8578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A Psalm of David (Acts 4:25-26)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Verses 1 and 2 Applied to Herod and Pilate (Acts 4:25-30)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Verse 7 Applied to the Resurrection (Acts 13:33)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Verse 7 Proves Him Superior to Angels (Hebrews 1:5)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Verse 7 Proves Him Better High Priest (Hebrews 5:5)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Verses 8 and 9 Quoted in Revelation Several Times (Revelation 2:26-27, 12:5, 19:15)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022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9E185-A873-49E3-BAF7-F9938A0A4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Psalm 2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49AF8C-3379-46F9-93D2-755C1582EA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Text </a:t>
            </a:r>
          </a:p>
          <a:p>
            <a:r>
              <a:rPr lang="en-US" dirty="0"/>
              <a:t>Psalm 2 in the New Testament </a:t>
            </a:r>
          </a:p>
          <a:p>
            <a:r>
              <a:rPr lang="en-US" dirty="0"/>
              <a:t>Practical Lessons </a:t>
            </a:r>
          </a:p>
        </p:txBody>
      </p:sp>
    </p:spTree>
    <p:extLst>
      <p:ext uri="{BB962C8B-B14F-4D97-AF65-F5344CB8AC3E}">
        <p14:creationId xmlns:p14="http://schemas.microsoft.com/office/powerpoint/2010/main" val="3858769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1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26F7F-8A5A-4DE8-B783-14AA23BF6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Practical Lessons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026DF1-D2AA-47DF-9E72-78253F6ACD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/>
              <a:t> Those In Authority Have Always Opposed Christ (vv.1-3)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/>
              <a:t> God is Angered By Opposition to Christ (vv.4-6)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/>
              <a:t> We Should Serve God (vv.10-12)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/>
              <a:t> We Are Blessed if We Trust In God (v.12)</a:t>
            </a:r>
          </a:p>
        </p:txBody>
      </p:sp>
    </p:spTree>
    <p:extLst>
      <p:ext uri="{BB962C8B-B14F-4D97-AF65-F5344CB8AC3E}">
        <p14:creationId xmlns:p14="http://schemas.microsoft.com/office/powerpoint/2010/main" val="2792462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35ED7-3D99-499E-99D3-DF7564A39F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Psalm 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51A7CC-1FD3-4E42-82B8-F316A18393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Victory of the Lord’s Anointed </a:t>
            </a:r>
          </a:p>
        </p:txBody>
      </p:sp>
    </p:spTree>
    <p:extLst>
      <p:ext uri="{BB962C8B-B14F-4D97-AF65-F5344CB8AC3E}">
        <p14:creationId xmlns:p14="http://schemas.microsoft.com/office/powerpoint/2010/main" val="36011281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7CDE0-7F89-464F-96B3-B707FF2C0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FCCFCC-8F32-4647-A35D-50D0C908EB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1046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On-screen Show (4:3)</PresentationFormat>
  <Slides>18</Slides>
  <Notes>0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Office Theme</vt:lpstr>
      <vt:lpstr>3_Office Theme</vt:lpstr>
      <vt:lpstr>PowerPoint Presentation</vt:lpstr>
      <vt:lpstr>PowerPoint Presentation</vt:lpstr>
      <vt:lpstr>Psalm 2</vt:lpstr>
      <vt:lpstr>Psalm 2 </vt:lpstr>
      <vt:lpstr>The Text </vt:lpstr>
      <vt:lpstr>Opposition to Lord and Anointed (vv.1-3)</vt:lpstr>
      <vt:lpstr>The Text </vt:lpstr>
      <vt:lpstr>The Lord’s Indignation (vv.4-6)</vt:lpstr>
      <vt:lpstr>The Text </vt:lpstr>
      <vt:lpstr>Divine Decree Concerning Anointed (vv.7-9)</vt:lpstr>
      <vt:lpstr>The Text </vt:lpstr>
      <vt:lpstr>Exhortation to Serve the Lord (vv.10-12)</vt:lpstr>
      <vt:lpstr>Psalm 2 </vt:lpstr>
      <vt:lpstr>Psalm 2 In the New Testament </vt:lpstr>
      <vt:lpstr>Psalm 2 </vt:lpstr>
      <vt:lpstr>Practical Lessons </vt:lpstr>
      <vt:lpstr>Psalm 2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Psalm 2</dc:title>
  <dc:creator>Daniel Webb</dc:creator>
  <cp:lastModifiedBy>Daniel Webb</cp:lastModifiedBy>
  <cp:revision>1</cp:revision>
  <dcterms:created xsi:type="dcterms:W3CDTF">2021-07-01T15:40:53Z</dcterms:created>
  <dcterms:modified xsi:type="dcterms:W3CDTF">2021-07-04T23:46:53Z</dcterms:modified>
</cp:coreProperties>
</file>