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5" r:id="rId3"/>
    <p:sldMasterId id="2147483698" r:id="rId4"/>
    <p:sldMasterId id="2147483710" r:id="rId5"/>
  </p:sldMasterIdLst>
  <p:notesMasterIdLst>
    <p:notesMasterId r:id="rId29"/>
  </p:notesMasterIdLst>
  <p:sldIdLst>
    <p:sldId id="257" r:id="rId6"/>
    <p:sldId id="256" r:id="rId7"/>
    <p:sldId id="260" r:id="rId8"/>
    <p:sldId id="258" r:id="rId9"/>
    <p:sldId id="268" r:id="rId10"/>
    <p:sldId id="269" r:id="rId11"/>
    <p:sldId id="270" r:id="rId12"/>
    <p:sldId id="261" r:id="rId13"/>
    <p:sldId id="264" r:id="rId14"/>
    <p:sldId id="271" r:id="rId15"/>
    <p:sldId id="272" r:id="rId16"/>
    <p:sldId id="273" r:id="rId17"/>
    <p:sldId id="274" r:id="rId18"/>
    <p:sldId id="262" r:id="rId19"/>
    <p:sldId id="265" r:id="rId20"/>
    <p:sldId id="275" r:id="rId21"/>
    <p:sldId id="267" r:id="rId22"/>
    <p:sldId id="276" r:id="rId23"/>
    <p:sldId id="277" r:id="rId24"/>
    <p:sldId id="278" r:id="rId25"/>
    <p:sldId id="279" r:id="rId26"/>
    <p:sldId id="280" r:id="rId27"/>
    <p:sldId id="263" r:id="rId28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Candara" panose="020E0502030303020204" pitchFamily="34" charset="0"/>
      <p:regular r:id="rId36"/>
      <p:bold r:id="rId37"/>
      <p:italic r:id="rId38"/>
      <p:boldItalic r:id="rId39"/>
    </p:embeddedFont>
    <p:embeddedFont>
      <p:font typeface="Comic Sans MS" panose="030F0702030302020204" pitchFamily="66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92" autoAdjust="0"/>
  </p:normalViewPr>
  <p:slideViewPr>
    <p:cSldViewPr snapToGrid="0">
      <p:cViewPr varScale="1">
        <p:scale>
          <a:sx n="63" d="100"/>
          <a:sy n="63" d="100"/>
        </p:scale>
        <p:origin x="4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0.fntdata"/><Relationship Id="rId21" Type="http://schemas.openxmlformats.org/officeDocument/2006/relationships/slide" Target="slides/slide16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7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217ED49-047F-42E8-9516-A0B1844A82FF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46F5E82-1D63-44E0-8AB6-45F27C7A0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0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&lt;!-- HTML Credit Code for Can Stock Photo --&gt;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="https://www.canstockphoto.com"&gt;(c) Can Stock Photo / </a:t>
            </a:r>
            <a:r>
              <a:rPr lang="en-US" dirty="0" err="1"/>
              <a:t>skvoor</a:t>
            </a:r>
            <a:r>
              <a:rPr lang="en-US" dirty="0"/>
              <a:t>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F5E82-1D63-44E0-8AB6-45F27C7A0E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1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&lt;!-- HTML Credit Code for Can Stock Photo --&gt;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="https://www.canstockphoto.com"&gt;(c) Can Stock Photo / </a:t>
            </a:r>
            <a:r>
              <a:rPr lang="en-US" dirty="0" err="1"/>
              <a:t>skvoor</a:t>
            </a:r>
            <a:r>
              <a:rPr lang="en-US" dirty="0"/>
              <a:t>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F5E82-1D63-44E0-8AB6-45F27C7A0E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919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Ferrell Jenkins, The Synagogue in James 2:2, Searching the Scriptures, Sept. 1968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F5E82-1D63-44E0-8AB6-45F27C7A0E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0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&lt;!-- HTML Credit Code for Can Stock Photo --&gt;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="https://www.canstockphoto.com"&gt;(c) Can Stock Photo / </a:t>
            </a:r>
            <a:r>
              <a:rPr lang="en-US" dirty="0" err="1"/>
              <a:t>skvoor</a:t>
            </a:r>
            <a:r>
              <a:rPr lang="en-US" dirty="0"/>
              <a:t>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F5E82-1D63-44E0-8AB6-45F27C7A0E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16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&lt;!-- HTML Credit Code for Can Stock Photo --&gt;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="https://www.canstockphoto.com"&gt;(c) Can Stock Photo / </a:t>
            </a:r>
            <a:r>
              <a:rPr lang="en-US" dirty="0" err="1"/>
              <a:t>skvoor</a:t>
            </a:r>
            <a:r>
              <a:rPr lang="en-US" dirty="0"/>
              <a:t>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F5E82-1D63-44E0-8AB6-45F27C7A0E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31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&lt;!-- HTML Credit Code for Can Stock Photo --&gt;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="https://www.canstockphoto.com"&gt;(c) Can Stock Photo / </a:t>
            </a:r>
            <a:r>
              <a:rPr lang="en-US" dirty="0" err="1"/>
              <a:t>skvoor</a:t>
            </a:r>
            <a:r>
              <a:rPr lang="en-US" dirty="0"/>
              <a:t>&lt;/a&gt;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F5E82-1D63-44E0-8AB6-45F27C7A0E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38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17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13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09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51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56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426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460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51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45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10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29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15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76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192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7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23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10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3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33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29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64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181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356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5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699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76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28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88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93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018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7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08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71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04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62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311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2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279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56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35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31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3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72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1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6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963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195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68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652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85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166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062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690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488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669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4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indoor, lined, arranged&#10;&#10;Description automatically generated">
            <a:extLst>
              <a:ext uri="{FF2B5EF4-FFF2-40B4-BE49-F238E27FC236}">
                <a16:creationId xmlns:a16="http://schemas.microsoft.com/office/drawing/2014/main" id="{89901858-0D67-43D5-94B6-3AF96240C77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05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4" r:id="rId8"/>
    <p:sldLayoutId id="2147483668" r:id="rId9"/>
    <p:sldLayoutId id="2147483669" r:id="rId10"/>
    <p:sldLayoutId id="2147483670" r:id="rId11"/>
    <p:sldLayoutId id="2147483671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indoor, lined, arranged&#10;&#10;Description automatically generated">
            <a:extLst>
              <a:ext uri="{FF2B5EF4-FFF2-40B4-BE49-F238E27FC236}">
                <a16:creationId xmlns:a16="http://schemas.microsoft.com/office/drawing/2014/main" id="{89901858-0D67-43D5-94B6-3AF96240C77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05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79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84E69-2D36-4E61-80F7-627C08331F0C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37296-67F6-4F52-9D59-55EBD941B2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C61950A-2608-47DC-B329-692B95A1B87A}"/>
              </a:ext>
            </a:extLst>
          </p:cNvPr>
          <p:cNvSpPr/>
          <p:nvPr userDrawn="1"/>
        </p:nvSpPr>
        <p:spPr>
          <a:xfrm>
            <a:off x="298174" y="188844"/>
            <a:ext cx="1858617" cy="6512754"/>
          </a:xfrm>
          <a:custGeom>
            <a:avLst/>
            <a:gdLst>
              <a:gd name="connsiteX0" fmla="*/ 0 w 1858617"/>
              <a:gd name="connsiteY0" fmla="*/ 162796 h 6512754"/>
              <a:gd name="connsiteX1" fmla="*/ 162796 w 1858617"/>
              <a:gd name="connsiteY1" fmla="*/ 0 h 6512754"/>
              <a:gd name="connsiteX2" fmla="*/ 673804 w 1858617"/>
              <a:gd name="connsiteY2" fmla="*/ 0 h 6512754"/>
              <a:gd name="connsiteX3" fmla="*/ 1215473 w 1858617"/>
              <a:gd name="connsiteY3" fmla="*/ 0 h 6512754"/>
              <a:gd name="connsiteX4" fmla="*/ 1695821 w 1858617"/>
              <a:gd name="connsiteY4" fmla="*/ 0 h 6512754"/>
              <a:gd name="connsiteX5" fmla="*/ 1858617 w 1858617"/>
              <a:gd name="connsiteY5" fmla="*/ 162796 h 6512754"/>
              <a:gd name="connsiteX6" fmla="*/ 1858617 w 1858617"/>
              <a:gd name="connsiteY6" fmla="*/ 850258 h 6512754"/>
              <a:gd name="connsiteX7" fmla="*/ 1858617 w 1858617"/>
              <a:gd name="connsiteY7" fmla="*/ 1661464 h 6512754"/>
              <a:gd name="connsiteX8" fmla="*/ 1858617 w 1858617"/>
              <a:gd name="connsiteY8" fmla="*/ 2348927 h 6512754"/>
              <a:gd name="connsiteX9" fmla="*/ 1858617 w 1858617"/>
              <a:gd name="connsiteY9" fmla="*/ 3160132 h 6512754"/>
              <a:gd name="connsiteX10" fmla="*/ 1858617 w 1858617"/>
              <a:gd name="connsiteY10" fmla="*/ 3661980 h 6512754"/>
              <a:gd name="connsiteX11" fmla="*/ 1858617 w 1858617"/>
              <a:gd name="connsiteY11" fmla="*/ 4163827 h 6512754"/>
              <a:gd name="connsiteX12" fmla="*/ 1858617 w 1858617"/>
              <a:gd name="connsiteY12" fmla="*/ 4665675 h 6512754"/>
              <a:gd name="connsiteX13" fmla="*/ 1858617 w 1858617"/>
              <a:gd name="connsiteY13" fmla="*/ 5291266 h 6512754"/>
              <a:gd name="connsiteX14" fmla="*/ 1858617 w 1858617"/>
              <a:gd name="connsiteY14" fmla="*/ 6349958 h 6512754"/>
              <a:gd name="connsiteX15" fmla="*/ 1695821 w 1858617"/>
              <a:gd name="connsiteY15" fmla="*/ 6512754 h 6512754"/>
              <a:gd name="connsiteX16" fmla="*/ 1184813 w 1858617"/>
              <a:gd name="connsiteY16" fmla="*/ 6512754 h 6512754"/>
              <a:gd name="connsiteX17" fmla="*/ 704465 w 1858617"/>
              <a:gd name="connsiteY17" fmla="*/ 6512754 h 6512754"/>
              <a:gd name="connsiteX18" fmla="*/ 162796 w 1858617"/>
              <a:gd name="connsiteY18" fmla="*/ 6512754 h 6512754"/>
              <a:gd name="connsiteX19" fmla="*/ 0 w 1858617"/>
              <a:gd name="connsiteY19" fmla="*/ 6349958 h 6512754"/>
              <a:gd name="connsiteX20" fmla="*/ 0 w 1858617"/>
              <a:gd name="connsiteY20" fmla="*/ 5786239 h 6512754"/>
              <a:gd name="connsiteX21" fmla="*/ 0 w 1858617"/>
              <a:gd name="connsiteY21" fmla="*/ 4975033 h 6512754"/>
              <a:gd name="connsiteX22" fmla="*/ 0 w 1858617"/>
              <a:gd name="connsiteY22" fmla="*/ 4411314 h 6512754"/>
              <a:gd name="connsiteX23" fmla="*/ 0 w 1858617"/>
              <a:gd name="connsiteY23" fmla="*/ 3909466 h 6512754"/>
              <a:gd name="connsiteX24" fmla="*/ 0 w 1858617"/>
              <a:gd name="connsiteY24" fmla="*/ 3222004 h 6512754"/>
              <a:gd name="connsiteX25" fmla="*/ 0 w 1858617"/>
              <a:gd name="connsiteY25" fmla="*/ 2534541 h 6512754"/>
              <a:gd name="connsiteX26" fmla="*/ 0 w 1858617"/>
              <a:gd name="connsiteY26" fmla="*/ 1970822 h 6512754"/>
              <a:gd name="connsiteX27" fmla="*/ 0 w 1858617"/>
              <a:gd name="connsiteY27" fmla="*/ 1221488 h 6512754"/>
              <a:gd name="connsiteX28" fmla="*/ 0 w 1858617"/>
              <a:gd name="connsiteY28" fmla="*/ 162796 h 651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58617" h="6512754" fill="none" extrusionOk="0">
                <a:moveTo>
                  <a:pt x="0" y="162796"/>
                </a:moveTo>
                <a:cubicBezTo>
                  <a:pt x="-6579" y="65503"/>
                  <a:pt x="84192" y="8206"/>
                  <a:pt x="162796" y="0"/>
                </a:cubicBezTo>
                <a:cubicBezTo>
                  <a:pt x="295330" y="22596"/>
                  <a:pt x="537389" y="17090"/>
                  <a:pt x="673804" y="0"/>
                </a:cubicBezTo>
                <a:cubicBezTo>
                  <a:pt x="810219" y="-17090"/>
                  <a:pt x="1049567" y="-2179"/>
                  <a:pt x="1215473" y="0"/>
                </a:cubicBezTo>
                <a:cubicBezTo>
                  <a:pt x="1381379" y="2179"/>
                  <a:pt x="1570670" y="-7172"/>
                  <a:pt x="1695821" y="0"/>
                </a:cubicBezTo>
                <a:cubicBezTo>
                  <a:pt x="1778650" y="-1319"/>
                  <a:pt x="1841427" y="71689"/>
                  <a:pt x="1858617" y="162796"/>
                </a:cubicBezTo>
                <a:cubicBezTo>
                  <a:pt x="1861525" y="416605"/>
                  <a:pt x="1849954" y="616012"/>
                  <a:pt x="1858617" y="850258"/>
                </a:cubicBezTo>
                <a:cubicBezTo>
                  <a:pt x="1867280" y="1084504"/>
                  <a:pt x="1870280" y="1366387"/>
                  <a:pt x="1858617" y="1661464"/>
                </a:cubicBezTo>
                <a:cubicBezTo>
                  <a:pt x="1846954" y="1956541"/>
                  <a:pt x="1828585" y="2094630"/>
                  <a:pt x="1858617" y="2348927"/>
                </a:cubicBezTo>
                <a:cubicBezTo>
                  <a:pt x="1888649" y="2603224"/>
                  <a:pt x="1860623" y="2868136"/>
                  <a:pt x="1858617" y="3160132"/>
                </a:cubicBezTo>
                <a:cubicBezTo>
                  <a:pt x="1856611" y="3452129"/>
                  <a:pt x="1855117" y="3424622"/>
                  <a:pt x="1858617" y="3661980"/>
                </a:cubicBezTo>
                <a:cubicBezTo>
                  <a:pt x="1862117" y="3899338"/>
                  <a:pt x="1853254" y="3922411"/>
                  <a:pt x="1858617" y="4163827"/>
                </a:cubicBezTo>
                <a:cubicBezTo>
                  <a:pt x="1863980" y="4405243"/>
                  <a:pt x="1838589" y="4509141"/>
                  <a:pt x="1858617" y="4665675"/>
                </a:cubicBezTo>
                <a:cubicBezTo>
                  <a:pt x="1878645" y="4822209"/>
                  <a:pt x="1846481" y="5040850"/>
                  <a:pt x="1858617" y="5291266"/>
                </a:cubicBezTo>
                <a:cubicBezTo>
                  <a:pt x="1870753" y="5541682"/>
                  <a:pt x="1830937" y="6121725"/>
                  <a:pt x="1858617" y="6349958"/>
                </a:cubicBezTo>
                <a:cubicBezTo>
                  <a:pt x="1855541" y="6458167"/>
                  <a:pt x="1774869" y="6503681"/>
                  <a:pt x="1695821" y="6512754"/>
                </a:cubicBezTo>
                <a:cubicBezTo>
                  <a:pt x="1578972" y="6493115"/>
                  <a:pt x="1350452" y="6503015"/>
                  <a:pt x="1184813" y="6512754"/>
                </a:cubicBezTo>
                <a:cubicBezTo>
                  <a:pt x="1019174" y="6522493"/>
                  <a:pt x="933332" y="6505546"/>
                  <a:pt x="704465" y="6512754"/>
                </a:cubicBezTo>
                <a:cubicBezTo>
                  <a:pt x="475598" y="6519962"/>
                  <a:pt x="389866" y="6520446"/>
                  <a:pt x="162796" y="6512754"/>
                </a:cubicBezTo>
                <a:cubicBezTo>
                  <a:pt x="66641" y="6505256"/>
                  <a:pt x="8546" y="6426602"/>
                  <a:pt x="0" y="6349958"/>
                </a:cubicBezTo>
                <a:cubicBezTo>
                  <a:pt x="-25236" y="6160686"/>
                  <a:pt x="12936" y="5962118"/>
                  <a:pt x="0" y="5786239"/>
                </a:cubicBezTo>
                <a:cubicBezTo>
                  <a:pt x="-12936" y="5610360"/>
                  <a:pt x="-23400" y="5378975"/>
                  <a:pt x="0" y="4975033"/>
                </a:cubicBezTo>
                <a:cubicBezTo>
                  <a:pt x="23400" y="4571091"/>
                  <a:pt x="24695" y="4646640"/>
                  <a:pt x="0" y="4411314"/>
                </a:cubicBezTo>
                <a:cubicBezTo>
                  <a:pt x="-24695" y="4175988"/>
                  <a:pt x="14296" y="4131643"/>
                  <a:pt x="0" y="3909466"/>
                </a:cubicBezTo>
                <a:cubicBezTo>
                  <a:pt x="-14296" y="3687289"/>
                  <a:pt x="27564" y="3463097"/>
                  <a:pt x="0" y="3222004"/>
                </a:cubicBezTo>
                <a:cubicBezTo>
                  <a:pt x="-27564" y="2980911"/>
                  <a:pt x="-20601" y="2860357"/>
                  <a:pt x="0" y="2534541"/>
                </a:cubicBezTo>
                <a:cubicBezTo>
                  <a:pt x="20601" y="2208725"/>
                  <a:pt x="-9709" y="2134145"/>
                  <a:pt x="0" y="1970822"/>
                </a:cubicBezTo>
                <a:cubicBezTo>
                  <a:pt x="9709" y="1807499"/>
                  <a:pt x="10643" y="1580223"/>
                  <a:pt x="0" y="1221488"/>
                </a:cubicBezTo>
                <a:cubicBezTo>
                  <a:pt x="-10643" y="862753"/>
                  <a:pt x="-17652" y="517722"/>
                  <a:pt x="0" y="162796"/>
                </a:cubicBezTo>
                <a:close/>
              </a:path>
              <a:path w="1858617" h="6512754" stroke="0" extrusionOk="0">
                <a:moveTo>
                  <a:pt x="0" y="162796"/>
                </a:moveTo>
                <a:cubicBezTo>
                  <a:pt x="3235" y="92677"/>
                  <a:pt x="52054" y="2785"/>
                  <a:pt x="162796" y="0"/>
                </a:cubicBezTo>
                <a:cubicBezTo>
                  <a:pt x="367984" y="7006"/>
                  <a:pt x="586750" y="22790"/>
                  <a:pt x="704465" y="0"/>
                </a:cubicBezTo>
                <a:cubicBezTo>
                  <a:pt x="822180" y="-22790"/>
                  <a:pt x="1090572" y="20515"/>
                  <a:pt x="1200143" y="0"/>
                </a:cubicBezTo>
                <a:cubicBezTo>
                  <a:pt x="1309714" y="-20515"/>
                  <a:pt x="1563728" y="13790"/>
                  <a:pt x="1695821" y="0"/>
                </a:cubicBezTo>
                <a:cubicBezTo>
                  <a:pt x="1766388" y="7578"/>
                  <a:pt x="1867957" y="80779"/>
                  <a:pt x="1858617" y="162796"/>
                </a:cubicBezTo>
                <a:cubicBezTo>
                  <a:pt x="1867785" y="316388"/>
                  <a:pt x="1848132" y="465897"/>
                  <a:pt x="1858617" y="664644"/>
                </a:cubicBezTo>
                <a:cubicBezTo>
                  <a:pt x="1869102" y="863391"/>
                  <a:pt x="1856604" y="1095920"/>
                  <a:pt x="1858617" y="1228363"/>
                </a:cubicBezTo>
                <a:cubicBezTo>
                  <a:pt x="1860630" y="1360806"/>
                  <a:pt x="1877321" y="1606172"/>
                  <a:pt x="1858617" y="1977697"/>
                </a:cubicBezTo>
                <a:cubicBezTo>
                  <a:pt x="1839913" y="2349222"/>
                  <a:pt x="1856886" y="2519165"/>
                  <a:pt x="1858617" y="2788903"/>
                </a:cubicBezTo>
                <a:cubicBezTo>
                  <a:pt x="1860348" y="3058641"/>
                  <a:pt x="1831931" y="3168573"/>
                  <a:pt x="1858617" y="3476365"/>
                </a:cubicBezTo>
                <a:cubicBezTo>
                  <a:pt x="1885303" y="3784157"/>
                  <a:pt x="1830372" y="3932832"/>
                  <a:pt x="1858617" y="4101956"/>
                </a:cubicBezTo>
                <a:cubicBezTo>
                  <a:pt x="1886862" y="4271080"/>
                  <a:pt x="1863795" y="4625364"/>
                  <a:pt x="1858617" y="4913161"/>
                </a:cubicBezTo>
                <a:cubicBezTo>
                  <a:pt x="1853439" y="5200958"/>
                  <a:pt x="1860596" y="5324116"/>
                  <a:pt x="1858617" y="5476881"/>
                </a:cubicBezTo>
                <a:cubicBezTo>
                  <a:pt x="1856638" y="5629646"/>
                  <a:pt x="1851142" y="6174712"/>
                  <a:pt x="1858617" y="6349958"/>
                </a:cubicBezTo>
                <a:cubicBezTo>
                  <a:pt x="1871854" y="6444314"/>
                  <a:pt x="1785906" y="6495808"/>
                  <a:pt x="1695821" y="6512754"/>
                </a:cubicBezTo>
                <a:cubicBezTo>
                  <a:pt x="1580794" y="6498450"/>
                  <a:pt x="1407581" y="6515994"/>
                  <a:pt x="1230803" y="6512754"/>
                </a:cubicBezTo>
                <a:cubicBezTo>
                  <a:pt x="1054025" y="6509514"/>
                  <a:pt x="914255" y="6495265"/>
                  <a:pt x="765786" y="6512754"/>
                </a:cubicBezTo>
                <a:cubicBezTo>
                  <a:pt x="617317" y="6530243"/>
                  <a:pt x="393269" y="6507168"/>
                  <a:pt x="162796" y="6512754"/>
                </a:cubicBezTo>
                <a:cubicBezTo>
                  <a:pt x="67914" y="6512226"/>
                  <a:pt x="2858" y="6438861"/>
                  <a:pt x="0" y="6349958"/>
                </a:cubicBezTo>
                <a:cubicBezTo>
                  <a:pt x="19121" y="6105303"/>
                  <a:pt x="31043" y="5913727"/>
                  <a:pt x="0" y="5724367"/>
                </a:cubicBezTo>
                <a:cubicBezTo>
                  <a:pt x="-31043" y="5535007"/>
                  <a:pt x="-27217" y="5265644"/>
                  <a:pt x="0" y="4975033"/>
                </a:cubicBezTo>
                <a:cubicBezTo>
                  <a:pt x="27217" y="4684422"/>
                  <a:pt x="14067" y="4575708"/>
                  <a:pt x="0" y="4349442"/>
                </a:cubicBezTo>
                <a:cubicBezTo>
                  <a:pt x="-14067" y="4123176"/>
                  <a:pt x="-6687" y="3972369"/>
                  <a:pt x="0" y="3723851"/>
                </a:cubicBezTo>
                <a:cubicBezTo>
                  <a:pt x="6687" y="3475333"/>
                  <a:pt x="24229" y="3403249"/>
                  <a:pt x="0" y="3222004"/>
                </a:cubicBezTo>
                <a:cubicBezTo>
                  <a:pt x="-24229" y="3040759"/>
                  <a:pt x="-16332" y="2726719"/>
                  <a:pt x="0" y="2534541"/>
                </a:cubicBezTo>
                <a:cubicBezTo>
                  <a:pt x="16332" y="2342363"/>
                  <a:pt x="15379" y="2093212"/>
                  <a:pt x="0" y="1908951"/>
                </a:cubicBezTo>
                <a:cubicBezTo>
                  <a:pt x="-15379" y="1724690"/>
                  <a:pt x="27828" y="1480956"/>
                  <a:pt x="0" y="1221488"/>
                </a:cubicBezTo>
                <a:cubicBezTo>
                  <a:pt x="-27828" y="962020"/>
                  <a:pt x="52828" y="623692"/>
                  <a:pt x="0" y="16279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28103930">
                  <a:prstGeom prst="roundRect">
                    <a:avLst>
                      <a:gd name="adj" fmla="val 875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indoor, lined, arranged&#10;&#10;Description automatically generated">
            <a:extLst>
              <a:ext uri="{FF2B5EF4-FFF2-40B4-BE49-F238E27FC236}">
                <a16:creationId xmlns:a16="http://schemas.microsoft.com/office/drawing/2014/main" id="{690C8E7B-11BB-4EB6-86B6-FB294E009CD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04" y="5416826"/>
            <a:ext cx="1559522" cy="1161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339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>
                <a:solidFill>
                  <a:srgbClr val="073E87"/>
                </a:solidFill>
              </a:rPr>
              <a:pPr/>
              <a:t>7/4/2021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1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64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730BFC-F987-4FFE-92CD-D59AB45F163E}"/>
              </a:ext>
            </a:extLst>
          </p:cNvPr>
          <p:cNvSpPr/>
          <p:nvPr/>
        </p:nvSpPr>
        <p:spPr>
          <a:xfrm>
            <a:off x="0" y="248810"/>
            <a:ext cx="92354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Comic Sans MS" panose="030F0702030302020204" pitchFamily="66" charset="0"/>
              </a:rPr>
              <a:t>The Assembly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5D5F61-5E99-4300-9738-8C61712976D1}"/>
              </a:ext>
            </a:extLst>
          </p:cNvPr>
          <p:cNvSpPr txBox="1"/>
          <p:nvPr/>
        </p:nvSpPr>
        <p:spPr>
          <a:xfrm>
            <a:off x="603068" y="1869431"/>
            <a:ext cx="8029303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/>
              <a:t>There is a need to clarify what the “assembly” is  and what it is not</a:t>
            </a:r>
          </a:p>
          <a:p>
            <a:pPr marL="514350" indent="-514350">
              <a:buFont typeface="+mj-lt"/>
              <a:buAutoNum type="arabicPeriod"/>
            </a:pPr>
            <a:endParaRPr lang="en-US" sz="8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Need to be careful about passages about the assembly: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/>
              <a:t>There are passages that refer to the assembly – but never use the word “assembly”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i="1" dirty="0"/>
              <a:t>There are passages that use the word “assembly” that do not refer to a church assembly</a:t>
            </a:r>
          </a:p>
          <a:p>
            <a:pPr marL="971550" lvl="1" indent="-514350">
              <a:buFont typeface="+mj-lt"/>
              <a:buAutoNum type="alphaLcPeriod"/>
            </a:pPr>
            <a:endParaRPr lang="en-US" sz="800" i="1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There are rules for the assembly – what are they?</a:t>
            </a:r>
          </a:p>
          <a:p>
            <a:pPr marL="514350" indent="-514350">
              <a:buFont typeface="+mj-lt"/>
              <a:buAutoNum type="arabicPeriod"/>
            </a:pPr>
            <a:endParaRPr lang="en-US" sz="8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Several questions &amp; issues affect by our understanding of the assembly</a:t>
            </a:r>
          </a:p>
        </p:txBody>
      </p:sp>
    </p:spTree>
    <p:extLst>
      <p:ext uri="{BB962C8B-B14F-4D97-AF65-F5344CB8AC3E}">
        <p14:creationId xmlns:p14="http://schemas.microsoft.com/office/powerpoint/2010/main" val="3789331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A92547-BA50-455D-9EC7-834B8D9E68D7}"/>
              </a:ext>
            </a:extLst>
          </p:cNvPr>
          <p:cNvSpPr/>
          <p:nvPr/>
        </p:nvSpPr>
        <p:spPr>
          <a:xfrm>
            <a:off x="507425" y="407015"/>
            <a:ext cx="8129149" cy="43396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Comic Sans MS" panose="030F0702030302020204" pitchFamily="66" charset="0"/>
              </a:rPr>
              <a:t>The</a:t>
            </a:r>
          </a:p>
          <a:p>
            <a:pPr algn="ctr"/>
            <a:r>
              <a:rPr lang="en-US" sz="13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Comic Sans MS" panose="030F0702030302020204" pitchFamily="66" charset="0"/>
              </a:rPr>
              <a:t>Assembly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6CE9820-D2F4-4BD5-8A97-536B3EA02470}"/>
              </a:ext>
            </a:extLst>
          </p:cNvPr>
          <p:cNvSpPr/>
          <p:nvPr/>
        </p:nvSpPr>
        <p:spPr>
          <a:xfrm>
            <a:off x="446753" y="315267"/>
            <a:ext cx="8250494" cy="6227465"/>
          </a:xfrm>
          <a:custGeom>
            <a:avLst/>
            <a:gdLst>
              <a:gd name="connsiteX0" fmla="*/ 0 w 8250494"/>
              <a:gd name="connsiteY0" fmla="*/ 357207 h 6227465"/>
              <a:gd name="connsiteX1" fmla="*/ 357207 w 8250494"/>
              <a:gd name="connsiteY1" fmla="*/ 0 h 6227465"/>
              <a:gd name="connsiteX2" fmla="*/ 891584 w 8250494"/>
              <a:gd name="connsiteY2" fmla="*/ 0 h 6227465"/>
              <a:gd name="connsiteX3" fmla="*/ 1576682 w 8250494"/>
              <a:gd name="connsiteY3" fmla="*/ 0 h 6227465"/>
              <a:gd name="connsiteX4" fmla="*/ 2337141 w 8250494"/>
              <a:gd name="connsiteY4" fmla="*/ 0 h 6227465"/>
              <a:gd name="connsiteX5" fmla="*/ 3022239 w 8250494"/>
              <a:gd name="connsiteY5" fmla="*/ 0 h 6227465"/>
              <a:gd name="connsiteX6" fmla="*/ 3858059 w 8250494"/>
              <a:gd name="connsiteY6" fmla="*/ 0 h 6227465"/>
              <a:gd name="connsiteX7" fmla="*/ 4543157 w 8250494"/>
              <a:gd name="connsiteY7" fmla="*/ 0 h 6227465"/>
              <a:gd name="connsiteX8" fmla="*/ 5002173 w 8250494"/>
              <a:gd name="connsiteY8" fmla="*/ 0 h 6227465"/>
              <a:gd name="connsiteX9" fmla="*/ 5536549 w 8250494"/>
              <a:gd name="connsiteY9" fmla="*/ 0 h 6227465"/>
              <a:gd name="connsiteX10" fmla="*/ 6070926 w 8250494"/>
              <a:gd name="connsiteY10" fmla="*/ 0 h 6227465"/>
              <a:gd name="connsiteX11" fmla="*/ 6906746 w 8250494"/>
              <a:gd name="connsiteY11" fmla="*/ 0 h 6227465"/>
              <a:gd name="connsiteX12" fmla="*/ 7893287 w 8250494"/>
              <a:gd name="connsiteY12" fmla="*/ 0 h 6227465"/>
              <a:gd name="connsiteX13" fmla="*/ 8250494 w 8250494"/>
              <a:gd name="connsiteY13" fmla="*/ 357207 h 6227465"/>
              <a:gd name="connsiteX14" fmla="*/ 8250494 w 8250494"/>
              <a:gd name="connsiteY14" fmla="*/ 1156599 h 6227465"/>
              <a:gd name="connsiteX15" fmla="*/ 8250494 w 8250494"/>
              <a:gd name="connsiteY15" fmla="*/ 1790600 h 6227465"/>
              <a:gd name="connsiteX16" fmla="*/ 8250494 w 8250494"/>
              <a:gd name="connsiteY16" fmla="*/ 2589993 h 6227465"/>
              <a:gd name="connsiteX17" fmla="*/ 8250494 w 8250494"/>
              <a:gd name="connsiteY17" fmla="*/ 3168863 h 6227465"/>
              <a:gd name="connsiteX18" fmla="*/ 8250494 w 8250494"/>
              <a:gd name="connsiteY18" fmla="*/ 3747733 h 6227465"/>
              <a:gd name="connsiteX19" fmla="*/ 8250494 w 8250494"/>
              <a:gd name="connsiteY19" fmla="*/ 4491995 h 6227465"/>
              <a:gd name="connsiteX20" fmla="*/ 8250494 w 8250494"/>
              <a:gd name="connsiteY20" fmla="*/ 5125996 h 6227465"/>
              <a:gd name="connsiteX21" fmla="*/ 8250494 w 8250494"/>
              <a:gd name="connsiteY21" fmla="*/ 5870258 h 6227465"/>
              <a:gd name="connsiteX22" fmla="*/ 7893287 w 8250494"/>
              <a:gd name="connsiteY22" fmla="*/ 6227465 h 6227465"/>
              <a:gd name="connsiteX23" fmla="*/ 7434271 w 8250494"/>
              <a:gd name="connsiteY23" fmla="*/ 6227465 h 6227465"/>
              <a:gd name="connsiteX24" fmla="*/ 6824534 w 8250494"/>
              <a:gd name="connsiteY24" fmla="*/ 6227465 h 6227465"/>
              <a:gd name="connsiteX25" fmla="*/ 6365518 w 8250494"/>
              <a:gd name="connsiteY25" fmla="*/ 6227465 h 6227465"/>
              <a:gd name="connsiteX26" fmla="*/ 5680420 w 8250494"/>
              <a:gd name="connsiteY26" fmla="*/ 6227465 h 6227465"/>
              <a:gd name="connsiteX27" fmla="*/ 4844600 w 8250494"/>
              <a:gd name="connsiteY27" fmla="*/ 6227465 h 6227465"/>
              <a:gd name="connsiteX28" fmla="*/ 4084141 w 8250494"/>
              <a:gd name="connsiteY28" fmla="*/ 6227465 h 6227465"/>
              <a:gd name="connsiteX29" fmla="*/ 3248321 w 8250494"/>
              <a:gd name="connsiteY29" fmla="*/ 6227465 h 6227465"/>
              <a:gd name="connsiteX30" fmla="*/ 2638584 w 8250494"/>
              <a:gd name="connsiteY30" fmla="*/ 6227465 h 6227465"/>
              <a:gd name="connsiteX31" fmla="*/ 2179568 w 8250494"/>
              <a:gd name="connsiteY31" fmla="*/ 6227465 h 6227465"/>
              <a:gd name="connsiteX32" fmla="*/ 1569831 w 8250494"/>
              <a:gd name="connsiteY32" fmla="*/ 6227465 h 6227465"/>
              <a:gd name="connsiteX33" fmla="*/ 960093 w 8250494"/>
              <a:gd name="connsiteY33" fmla="*/ 6227465 h 6227465"/>
              <a:gd name="connsiteX34" fmla="*/ 357207 w 8250494"/>
              <a:gd name="connsiteY34" fmla="*/ 6227465 h 6227465"/>
              <a:gd name="connsiteX35" fmla="*/ 0 w 8250494"/>
              <a:gd name="connsiteY35" fmla="*/ 5870258 h 6227465"/>
              <a:gd name="connsiteX36" fmla="*/ 0 w 8250494"/>
              <a:gd name="connsiteY36" fmla="*/ 5181127 h 6227465"/>
              <a:gd name="connsiteX37" fmla="*/ 0 w 8250494"/>
              <a:gd name="connsiteY37" fmla="*/ 4547126 h 6227465"/>
              <a:gd name="connsiteX38" fmla="*/ 0 w 8250494"/>
              <a:gd name="connsiteY38" fmla="*/ 3913125 h 6227465"/>
              <a:gd name="connsiteX39" fmla="*/ 0 w 8250494"/>
              <a:gd name="connsiteY39" fmla="*/ 3279124 h 6227465"/>
              <a:gd name="connsiteX40" fmla="*/ 0 w 8250494"/>
              <a:gd name="connsiteY40" fmla="*/ 2534862 h 6227465"/>
              <a:gd name="connsiteX41" fmla="*/ 0 w 8250494"/>
              <a:gd name="connsiteY41" fmla="*/ 2011122 h 6227465"/>
              <a:gd name="connsiteX42" fmla="*/ 0 w 8250494"/>
              <a:gd name="connsiteY42" fmla="*/ 1321991 h 6227465"/>
              <a:gd name="connsiteX43" fmla="*/ 0 w 8250494"/>
              <a:gd name="connsiteY43" fmla="*/ 357207 h 6227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250494" h="6227465" extrusionOk="0">
                <a:moveTo>
                  <a:pt x="0" y="357207"/>
                </a:moveTo>
                <a:cubicBezTo>
                  <a:pt x="-26904" y="195427"/>
                  <a:pt x="164204" y="-3460"/>
                  <a:pt x="357207" y="0"/>
                </a:cubicBezTo>
                <a:cubicBezTo>
                  <a:pt x="506203" y="-13473"/>
                  <a:pt x="737053" y="-22047"/>
                  <a:pt x="891584" y="0"/>
                </a:cubicBezTo>
                <a:cubicBezTo>
                  <a:pt x="1046115" y="22047"/>
                  <a:pt x="1422991" y="-33645"/>
                  <a:pt x="1576682" y="0"/>
                </a:cubicBezTo>
                <a:cubicBezTo>
                  <a:pt x="1730373" y="33645"/>
                  <a:pt x="2104840" y="-4193"/>
                  <a:pt x="2337141" y="0"/>
                </a:cubicBezTo>
                <a:cubicBezTo>
                  <a:pt x="2569442" y="4193"/>
                  <a:pt x="2681823" y="-22561"/>
                  <a:pt x="3022239" y="0"/>
                </a:cubicBezTo>
                <a:cubicBezTo>
                  <a:pt x="3362655" y="22561"/>
                  <a:pt x="3624434" y="-14304"/>
                  <a:pt x="3858059" y="0"/>
                </a:cubicBezTo>
                <a:cubicBezTo>
                  <a:pt x="4091684" y="14304"/>
                  <a:pt x="4242681" y="23015"/>
                  <a:pt x="4543157" y="0"/>
                </a:cubicBezTo>
                <a:cubicBezTo>
                  <a:pt x="4843633" y="-23015"/>
                  <a:pt x="4776396" y="-8589"/>
                  <a:pt x="5002173" y="0"/>
                </a:cubicBezTo>
                <a:cubicBezTo>
                  <a:pt x="5227950" y="8589"/>
                  <a:pt x="5360509" y="16302"/>
                  <a:pt x="5536549" y="0"/>
                </a:cubicBezTo>
                <a:cubicBezTo>
                  <a:pt x="5712589" y="-16302"/>
                  <a:pt x="5861792" y="3087"/>
                  <a:pt x="6070926" y="0"/>
                </a:cubicBezTo>
                <a:cubicBezTo>
                  <a:pt x="6280060" y="-3087"/>
                  <a:pt x="6562908" y="26953"/>
                  <a:pt x="6906746" y="0"/>
                </a:cubicBezTo>
                <a:cubicBezTo>
                  <a:pt x="7250584" y="-26953"/>
                  <a:pt x="7567199" y="-14225"/>
                  <a:pt x="7893287" y="0"/>
                </a:cubicBezTo>
                <a:cubicBezTo>
                  <a:pt x="8093756" y="7831"/>
                  <a:pt x="8253870" y="150924"/>
                  <a:pt x="8250494" y="357207"/>
                </a:cubicBezTo>
                <a:cubicBezTo>
                  <a:pt x="8276073" y="674851"/>
                  <a:pt x="8224739" y="837310"/>
                  <a:pt x="8250494" y="1156599"/>
                </a:cubicBezTo>
                <a:cubicBezTo>
                  <a:pt x="8276249" y="1475888"/>
                  <a:pt x="8255659" y="1505830"/>
                  <a:pt x="8250494" y="1790600"/>
                </a:cubicBezTo>
                <a:cubicBezTo>
                  <a:pt x="8245329" y="2075370"/>
                  <a:pt x="8263393" y="2207699"/>
                  <a:pt x="8250494" y="2589993"/>
                </a:cubicBezTo>
                <a:cubicBezTo>
                  <a:pt x="8237595" y="2972287"/>
                  <a:pt x="8277648" y="2958435"/>
                  <a:pt x="8250494" y="3168863"/>
                </a:cubicBezTo>
                <a:cubicBezTo>
                  <a:pt x="8223341" y="3379291"/>
                  <a:pt x="8263082" y="3611598"/>
                  <a:pt x="8250494" y="3747733"/>
                </a:cubicBezTo>
                <a:cubicBezTo>
                  <a:pt x="8237907" y="3883868"/>
                  <a:pt x="8213460" y="4184571"/>
                  <a:pt x="8250494" y="4491995"/>
                </a:cubicBezTo>
                <a:cubicBezTo>
                  <a:pt x="8287528" y="4799419"/>
                  <a:pt x="8246781" y="4967776"/>
                  <a:pt x="8250494" y="5125996"/>
                </a:cubicBezTo>
                <a:cubicBezTo>
                  <a:pt x="8254207" y="5284216"/>
                  <a:pt x="8254729" y="5593710"/>
                  <a:pt x="8250494" y="5870258"/>
                </a:cubicBezTo>
                <a:cubicBezTo>
                  <a:pt x="8266816" y="6031572"/>
                  <a:pt x="8070169" y="6209063"/>
                  <a:pt x="7893287" y="6227465"/>
                </a:cubicBezTo>
                <a:cubicBezTo>
                  <a:pt x="7745671" y="6242934"/>
                  <a:pt x="7620426" y="6249550"/>
                  <a:pt x="7434271" y="6227465"/>
                </a:cubicBezTo>
                <a:cubicBezTo>
                  <a:pt x="7248116" y="6205380"/>
                  <a:pt x="7026490" y="6204566"/>
                  <a:pt x="6824534" y="6227465"/>
                </a:cubicBezTo>
                <a:cubicBezTo>
                  <a:pt x="6622578" y="6250364"/>
                  <a:pt x="6511093" y="6215433"/>
                  <a:pt x="6365518" y="6227465"/>
                </a:cubicBezTo>
                <a:cubicBezTo>
                  <a:pt x="6219943" y="6239497"/>
                  <a:pt x="5983675" y="6247282"/>
                  <a:pt x="5680420" y="6227465"/>
                </a:cubicBezTo>
                <a:cubicBezTo>
                  <a:pt x="5377165" y="6207648"/>
                  <a:pt x="5158882" y="6267648"/>
                  <a:pt x="4844600" y="6227465"/>
                </a:cubicBezTo>
                <a:cubicBezTo>
                  <a:pt x="4530318" y="6187282"/>
                  <a:pt x="4395367" y="6209119"/>
                  <a:pt x="4084141" y="6227465"/>
                </a:cubicBezTo>
                <a:cubicBezTo>
                  <a:pt x="3772915" y="6245811"/>
                  <a:pt x="3436696" y="6230760"/>
                  <a:pt x="3248321" y="6227465"/>
                </a:cubicBezTo>
                <a:cubicBezTo>
                  <a:pt x="3059946" y="6224170"/>
                  <a:pt x="2829292" y="6256719"/>
                  <a:pt x="2638584" y="6227465"/>
                </a:cubicBezTo>
                <a:cubicBezTo>
                  <a:pt x="2447876" y="6198211"/>
                  <a:pt x="2361450" y="6243461"/>
                  <a:pt x="2179568" y="6227465"/>
                </a:cubicBezTo>
                <a:cubicBezTo>
                  <a:pt x="1997686" y="6211469"/>
                  <a:pt x="1773543" y="6249511"/>
                  <a:pt x="1569831" y="6227465"/>
                </a:cubicBezTo>
                <a:cubicBezTo>
                  <a:pt x="1366119" y="6205419"/>
                  <a:pt x="1168321" y="6204494"/>
                  <a:pt x="960093" y="6227465"/>
                </a:cubicBezTo>
                <a:cubicBezTo>
                  <a:pt x="751865" y="6250436"/>
                  <a:pt x="531913" y="6232658"/>
                  <a:pt x="357207" y="6227465"/>
                </a:cubicBezTo>
                <a:cubicBezTo>
                  <a:pt x="184371" y="6231489"/>
                  <a:pt x="-1028" y="6058547"/>
                  <a:pt x="0" y="5870258"/>
                </a:cubicBezTo>
                <a:cubicBezTo>
                  <a:pt x="-5063" y="5558425"/>
                  <a:pt x="11269" y="5334831"/>
                  <a:pt x="0" y="5181127"/>
                </a:cubicBezTo>
                <a:cubicBezTo>
                  <a:pt x="-11269" y="5027423"/>
                  <a:pt x="19427" y="4734572"/>
                  <a:pt x="0" y="4547126"/>
                </a:cubicBezTo>
                <a:cubicBezTo>
                  <a:pt x="-19427" y="4359680"/>
                  <a:pt x="-20603" y="4056879"/>
                  <a:pt x="0" y="3913125"/>
                </a:cubicBezTo>
                <a:cubicBezTo>
                  <a:pt x="20603" y="3769371"/>
                  <a:pt x="-26198" y="3469104"/>
                  <a:pt x="0" y="3279124"/>
                </a:cubicBezTo>
                <a:cubicBezTo>
                  <a:pt x="26198" y="3089144"/>
                  <a:pt x="7234" y="2848911"/>
                  <a:pt x="0" y="2534862"/>
                </a:cubicBezTo>
                <a:cubicBezTo>
                  <a:pt x="-7234" y="2220813"/>
                  <a:pt x="-5073" y="2189946"/>
                  <a:pt x="0" y="2011122"/>
                </a:cubicBezTo>
                <a:cubicBezTo>
                  <a:pt x="5073" y="1832298"/>
                  <a:pt x="19754" y="1652666"/>
                  <a:pt x="0" y="1321991"/>
                </a:cubicBezTo>
                <a:cubicBezTo>
                  <a:pt x="-19754" y="991316"/>
                  <a:pt x="-9815" y="585569"/>
                  <a:pt x="0" y="357207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16003723">
                  <a:prstGeom prst="roundRect">
                    <a:avLst>
                      <a:gd name="adj" fmla="val 573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887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A92547-BA50-455D-9EC7-834B8D9E68D7}"/>
              </a:ext>
            </a:extLst>
          </p:cNvPr>
          <p:cNvSpPr/>
          <p:nvPr/>
        </p:nvSpPr>
        <p:spPr>
          <a:xfrm>
            <a:off x="0" y="274935"/>
            <a:ext cx="92354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Comic Sans MS" panose="030F0702030302020204" pitchFamily="66" charset="0"/>
              </a:rPr>
              <a:t>The Assembly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FE82F3F-8EC6-4DD4-B899-2FADBA567793}"/>
              </a:ext>
            </a:extLst>
          </p:cNvPr>
          <p:cNvSpPr/>
          <p:nvPr/>
        </p:nvSpPr>
        <p:spPr>
          <a:xfrm>
            <a:off x="406400" y="2265680"/>
            <a:ext cx="8331200" cy="904240"/>
          </a:xfrm>
          <a:custGeom>
            <a:avLst/>
            <a:gdLst>
              <a:gd name="connsiteX0" fmla="*/ 0 w 8331200"/>
              <a:gd name="connsiteY0" fmla="*/ 306772 h 904240"/>
              <a:gd name="connsiteX1" fmla="*/ 306772 w 8331200"/>
              <a:gd name="connsiteY1" fmla="*/ 0 h 904240"/>
              <a:gd name="connsiteX2" fmla="*/ 949910 w 8331200"/>
              <a:gd name="connsiteY2" fmla="*/ 0 h 904240"/>
              <a:gd name="connsiteX3" fmla="*/ 1593048 w 8331200"/>
              <a:gd name="connsiteY3" fmla="*/ 0 h 904240"/>
              <a:gd name="connsiteX4" fmla="*/ 2159009 w 8331200"/>
              <a:gd name="connsiteY4" fmla="*/ 0 h 904240"/>
              <a:gd name="connsiteX5" fmla="*/ 2956501 w 8331200"/>
              <a:gd name="connsiteY5" fmla="*/ 0 h 904240"/>
              <a:gd name="connsiteX6" fmla="*/ 3445285 w 8331200"/>
              <a:gd name="connsiteY6" fmla="*/ 0 h 904240"/>
              <a:gd name="connsiteX7" fmla="*/ 4011247 w 8331200"/>
              <a:gd name="connsiteY7" fmla="*/ 0 h 904240"/>
              <a:gd name="connsiteX8" fmla="*/ 4422855 w 8331200"/>
              <a:gd name="connsiteY8" fmla="*/ 0 h 904240"/>
              <a:gd name="connsiteX9" fmla="*/ 4834464 w 8331200"/>
              <a:gd name="connsiteY9" fmla="*/ 0 h 904240"/>
              <a:gd name="connsiteX10" fmla="*/ 5246072 w 8331200"/>
              <a:gd name="connsiteY10" fmla="*/ 0 h 904240"/>
              <a:gd name="connsiteX11" fmla="*/ 5657680 w 8331200"/>
              <a:gd name="connsiteY11" fmla="*/ 0 h 904240"/>
              <a:gd name="connsiteX12" fmla="*/ 6069288 w 8331200"/>
              <a:gd name="connsiteY12" fmla="*/ 0 h 904240"/>
              <a:gd name="connsiteX13" fmla="*/ 6635250 w 8331200"/>
              <a:gd name="connsiteY13" fmla="*/ 0 h 904240"/>
              <a:gd name="connsiteX14" fmla="*/ 7046858 w 8331200"/>
              <a:gd name="connsiteY14" fmla="*/ 0 h 904240"/>
              <a:gd name="connsiteX15" fmla="*/ 7458467 w 8331200"/>
              <a:gd name="connsiteY15" fmla="*/ 0 h 904240"/>
              <a:gd name="connsiteX16" fmla="*/ 8024428 w 8331200"/>
              <a:gd name="connsiteY16" fmla="*/ 0 h 904240"/>
              <a:gd name="connsiteX17" fmla="*/ 8331200 w 8331200"/>
              <a:gd name="connsiteY17" fmla="*/ 306772 h 904240"/>
              <a:gd name="connsiteX18" fmla="*/ 8331200 w 8331200"/>
              <a:gd name="connsiteY18" fmla="*/ 597468 h 904240"/>
              <a:gd name="connsiteX19" fmla="*/ 8024428 w 8331200"/>
              <a:gd name="connsiteY19" fmla="*/ 904240 h 904240"/>
              <a:gd name="connsiteX20" fmla="*/ 7226937 w 8331200"/>
              <a:gd name="connsiteY20" fmla="*/ 904240 h 904240"/>
              <a:gd name="connsiteX21" fmla="*/ 6583799 w 8331200"/>
              <a:gd name="connsiteY21" fmla="*/ 904240 h 904240"/>
              <a:gd name="connsiteX22" fmla="*/ 6017837 w 8331200"/>
              <a:gd name="connsiteY22" fmla="*/ 904240 h 904240"/>
              <a:gd name="connsiteX23" fmla="*/ 5529053 w 8331200"/>
              <a:gd name="connsiteY23" fmla="*/ 904240 h 904240"/>
              <a:gd name="connsiteX24" fmla="*/ 5040268 w 8331200"/>
              <a:gd name="connsiteY24" fmla="*/ 904240 h 904240"/>
              <a:gd name="connsiteX25" fmla="*/ 4474306 w 8331200"/>
              <a:gd name="connsiteY25" fmla="*/ 904240 h 904240"/>
              <a:gd name="connsiteX26" fmla="*/ 3831168 w 8331200"/>
              <a:gd name="connsiteY26" fmla="*/ 904240 h 904240"/>
              <a:gd name="connsiteX27" fmla="*/ 3342383 w 8331200"/>
              <a:gd name="connsiteY27" fmla="*/ 904240 h 904240"/>
              <a:gd name="connsiteX28" fmla="*/ 2544892 w 8331200"/>
              <a:gd name="connsiteY28" fmla="*/ 904240 h 904240"/>
              <a:gd name="connsiteX29" fmla="*/ 2056107 w 8331200"/>
              <a:gd name="connsiteY29" fmla="*/ 904240 h 904240"/>
              <a:gd name="connsiteX30" fmla="*/ 1644499 w 8331200"/>
              <a:gd name="connsiteY30" fmla="*/ 904240 h 904240"/>
              <a:gd name="connsiteX31" fmla="*/ 1078538 w 8331200"/>
              <a:gd name="connsiteY31" fmla="*/ 904240 h 904240"/>
              <a:gd name="connsiteX32" fmla="*/ 306772 w 8331200"/>
              <a:gd name="connsiteY32" fmla="*/ 904240 h 904240"/>
              <a:gd name="connsiteX33" fmla="*/ 0 w 8331200"/>
              <a:gd name="connsiteY33" fmla="*/ 597468 h 904240"/>
              <a:gd name="connsiteX34" fmla="*/ 0 w 8331200"/>
              <a:gd name="connsiteY34" fmla="*/ 306772 h 9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1200" h="904240" fill="none" extrusionOk="0">
                <a:moveTo>
                  <a:pt x="0" y="306772"/>
                </a:moveTo>
                <a:cubicBezTo>
                  <a:pt x="-4384" y="114713"/>
                  <a:pt x="116926" y="12044"/>
                  <a:pt x="306772" y="0"/>
                </a:cubicBezTo>
                <a:cubicBezTo>
                  <a:pt x="585232" y="4135"/>
                  <a:pt x="716352" y="-8849"/>
                  <a:pt x="949910" y="0"/>
                </a:cubicBezTo>
                <a:cubicBezTo>
                  <a:pt x="1183468" y="8849"/>
                  <a:pt x="1392781" y="-24236"/>
                  <a:pt x="1593048" y="0"/>
                </a:cubicBezTo>
                <a:cubicBezTo>
                  <a:pt x="1793315" y="24236"/>
                  <a:pt x="2002011" y="-26300"/>
                  <a:pt x="2159009" y="0"/>
                </a:cubicBezTo>
                <a:cubicBezTo>
                  <a:pt x="2316007" y="26300"/>
                  <a:pt x="2616680" y="3894"/>
                  <a:pt x="2956501" y="0"/>
                </a:cubicBezTo>
                <a:cubicBezTo>
                  <a:pt x="3296322" y="-3894"/>
                  <a:pt x="3266973" y="5018"/>
                  <a:pt x="3445285" y="0"/>
                </a:cubicBezTo>
                <a:cubicBezTo>
                  <a:pt x="3623597" y="-5018"/>
                  <a:pt x="3748499" y="13623"/>
                  <a:pt x="4011247" y="0"/>
                </a:cubicBezTo>
                <a:cubicBezTo>
                  <a:pt x="4273995" y="-13623"/>
                  <a:pt x="4261435" y="1903"/>
                  <a:pt x="4422855" y="0"/>
                </a:cubicBezTo>
                <a:cubicBezTo>
                  <a:pt x="4584275" y="-1903"/>
                  <a:pt x="4717345" y="3505"/>
                  <a:pt x="4834464" y="0"/>
                </a:cubicBezTo>
                <a:cubicBezTo>
                  <a:pt x="4951583" y="-3505"/>
                  <a:pt x="5101054" y="-10871"/>
                  <a:pt x="5246072" y="0"/>
                </a:cubicBezTo>
                <a:cubicBezTo>
                  <a:pt x="5391090" y="10871"/>
                  <a:pt x="5521609" y="12320"/>
                  <a:pt x="5657680" y="0"/>
                </a:cubicBezTo>
                <a:cubicBezTo>
                  <a:pt x="5793751" y="-12320"/>
                  <a:pt x="5954172" y="-11357"/>
                  <a:pt x="6069288" y="0"/>
                </a:cubicBezTo>
                <a:cubicBezTo>
                  <a:pt x="6184404" y="11357"/>
                  <a:pt x="6427746" y="-2152"/>
                  <a:pt x="6635250" y="0"/>
                </a:cubicBezTo>
                <a:cubicBezTo>
                  <a:pt x="6842754" y="2152"/>
                  <a:pt x="6950006" y="14303"/>
                  <a:pt x="7046858" y="0"/>
                </a:cubicBezTo>
                <a:cubicBezTo>
                  <a:pt x="7143710" y="-14303"/>
                  <a:pt x="7309608" y="16606"/>
                  <a:pt x="7458467" y="0"/>
                </a:cubicBezTo>
                <a:cubicBezTo>
                  <a:pt x="7607326" y="-16606"/>
                  <a:pt x="7779766" y="16462"/>
                  <a:pt x="8024428" y="0"/>
                </a:cubicBezTo>
                <a:cubicBezTo>
                  <a:pt x="8202803" y="19869"/>
                  <a:pt x="8356149" y="117805"/>
                  <a:pt x="8331200" y="306772"/>
                </a:cubicBezTo>
                <a:cubicBezTo>
                  <a:pt x="8325750" y="416658"/>
                  <a:pt x="8321996" y="468230"/>
                  <a:pt x="8331200" y="597468"/>
                </a:cubicBezTo>
                <a:cubicBezTo>
                  <a:pt x="8316705" y="753741"/>
                  <a:pt x="8190791" y="936342"/>
                  <a:pt x="8024428" y="904240"/>
                </a:cubicBezTo>
                <a:cubicBezTo>
                  <a:pt x="7827311" y="934182"/>
                  <a:pt x="7593896" y="911766"/>
                  <a:pt x="7226937" y="904240"/>
                </a:cubicBezTo>
                <a:cubicBezTo>
                  <a:pt x="6859978" y="896714"/>
                  <a:pt x="6822753" y="912525"/>
                  <a:pt x="6583799" y="904240"/>
                </a:cubicBezTo>
                <a:cubicBezTo>
                  <a:pt x="6344845" y="895955"/>
                  <a:pt x="6190815" y="877118"/>
                  <a:pt x="6017837" y="904240"/>
                </a:cubicBezTo>
                <a:cubicBezTo>
                  <a:pt x="5844859" y="931362"/>
                  <a:pt x="5665748" y="914396"/>
                  <a:pt x="5529053" y="904240"/>
                </a:cubicBezTo>
                <a:cubicBezTo>
                  <a:pt x="5392358" y="894084"/>
                  <a:pt x="5138908" y="927525"/>
                  <a:pt x="5040268" y="904240"/>
                </a:cubicBezTo>
                <a:cubicBezTo>
                  <a:pt x="4941628" y="880955"/>
                  <a:pt x="4661351" y="900159"/>
                  <a:pt x="4474306" y="904240"/>
                </a:cubicBezTo>
                <a:cubicBezTo>
                  <a:pt x="4287261" y="908321"/>
                  <a:pt x="4017282" y="934604"/>
                  <a:pt x="3831168" y="904240"/>
                </a:cubicBezTo>
                <a:cubicBezTo>
                  <a:pt x="3645054" y="873876"/>
                  <a:pt x="3446849" y="897491"/>
                  <a:pt x="3342383" y="904240"/>
                </a:cubicBezTo>
                <a:cubicBezTo>
                  <a:pt x="3237917" y="910989"/>
                  <a:pt x="2848258" y="873579"/>
                  <a:pt x="2544892" y="904240"/>
                </a:cubicBezTo>
                <a:cubicBezTo>
                  <a:pt x="2241526" y="934901"/>
                  <a:pt x="2226123" y="882709"/>
                  <a:pt x="2056107" y="904240"/>
                </a:cubicBezTo>
                <a:cubicBezTo>
                  <a:pt x="1886092" y="925771"/>
                  <a:pt x="1811005" y="902767"/>
                  <a:pt x="1644499" y="904240"/>
                </a:cubicBezTo>
                <a:cubicBezTo>
                  <a:pt x="1477993" y="905713"/>
                  <a:pt x="1219510" y="924723"/>
                  <a:pt x="1078538" y="904240"/>
                </a:cubicBezTo>
                <a:cubicBezTo>
                  <a:pt x="937566" y="883757"/>
                  <a:pt x="540234" y="917596"/>
                  <a:pt x="306772" y="904240"/>
                </a:cubicBezTo>
                <a:cubicBezTo>
                  <a:pt x="155425" y="920273"/>
                  <a:pt x="22224" y="768901"/>
                  <a:pt x="0" y="597468"/>
                </a:cubicBezTo>
                <a:cubicBezTo>
                  <a:pt x="-5479" y="522914"/>
                  <a:pt x="11286" y="447994"/>
                  <a:pt x="0" y="306772"/>
                </a:cubicBezTo>
                <a:close/>
              </a:path>
              <a:path w="8331200" h="904240" stroke="0" extrusionOk="0">
                <a:moveTo>
                  <a:pt x="0" y="306772"/>
                </a:moveTo>
                <a:cubicBezTo>
                  <a:pt x="-28825" y="153266"/>
                  <a:pt x="139467" y="-4352"/>
                  <a:pt x="306772" y="0"/>
                </a:cubicBezTo>
                <a:cubicBezTo>
                  <a:pt x="496593" y="-27688"/>
                  <a:pt x="606089" y="25791"/>
                  <a:pt x="872733" y="0"/>
                </a:cubicBezTo>
                <a:cubicBezTo>
                  <a:pt x="1139377" y="-25791"/>
                  <a:pt x="1354199" y="23908"/>
                  <a:pt x="1593048" y="0"/>
                </a:cubicBezTo>
                <a:cubicBezTo>
                  <a:pt x="1831898" y="-23908"/>
                  <a:pt x="1855390" y="-19341"/>
                  <a:pt x="2004656" y="0"/>
                </a:cubicBezTo>
                <a:cubicBezTo>
                  <a:pt x="2153922" y="19341"/>
                  <a:pt x="2404913" y="7487"/>
                  <a:pt x="2647794" y="0"/>
                </a:cubicBezTo>
                <a:cubicBezTo>
                  <a:pt x="2890675" y="-7487"/>
                  <a:pt x="3032656" y="-11602"/>
                  <a:pt x="3290932" y="0"/>
                </a:cubicBezTo>
                <a:cubicBezTo>
                  <a:pt x="3549208" y="11602"/>
                  <a:pt x="3573063" y="-3726"/>
                  <a:pt x="3702541" y="0"/>
                </a:cubicBezTo>
                <a:cubicBezTo>
                  <a:pt x="3832019" y="3726"/>
                  <a:pt x="4076966" y="5443"/>
                  <a:pt x="4191326" y="0"/>
                </a:cubicBezTo>
                <a:cubicBezTo>
                  <a:pt x="4305686" y="-5443"/>
                  <a:pt x="4674838" y="-8631"/>
                  <a:pt x="4988817" y="0"/>
                </a:cubicBezTo>
                <a:cubicBezTo>
                  <a:pt x="5302796" y="8631"/>
                  <a:pt x="5460226" y="-367"/>
                  <a:pt x="5709131" y="0"/>
                </a:cubicBezTo>
                <a:cubicBezTo>
                  <a:pt x="5958036" y="367"/>
                  <a:pt x="6041618" y="-28308"/>
                  <a:pt x="6352269" y="0"/>
                </a:cubicBezTo>
                <a:cubicBezTo>
                  <a:pt x="6662920" y="28308"/>
                  <a:pt x="6641384" y="-122"/>
                  <a:pt x="6763878" y="0"/>
                </a:cubicBezTo>
                <a:cubicBezTo>
                  <a:pt x="6886372" y="122"/>
                  <a:pt x="7442052" y="60098"/>
                  <a:pt x="8024428" y="0"/>
                </a:cubicBezTo>
                <a:cubicBezTo>
                  <a:pt x="8207787" y="-3043"/>
                  <a:pt x="8322290" y="120004"/>
                  <a:pt x="8331200" y="306772"/>
                </a:cubicBezTo>
                <a:cubicBezTo>
                  <a:pt x="8329667" y="400097"/>
                  <a:pt x="8324256" y="515198"/>
                  <a:pt x="8331200" y="597468"/>
                </a:cubicBezTo>
                <a:cubicBezTo>
                  <a:pt x="8321674" y="734167"/>
                  <a:pt x="8172071" y="914879"/>
                  <a:pt x="8024428" y="904240"/>
                </a:cubicBezTo>
                <a:cubicBezTo>
                  <a:pt x="7760059" y="893869"/>
                  <a:pt x="7616776" y="889573"/>
                  <a:pt x="7226937" y="904240"/>
                </a:cubicBezTo>
                <a:cubicBezTo>
                  <a:pt x="6837098" y="918907"/>
                  <a:pt x="6972302" y="907841"/>
                  <a:pt x="6815329" y="904240"/>
                </a:cubicBezTo>
                <a:cubicBezTo>
                  <a:pt x="6658356" y="900639"/>
                  <a:pt x="6469409" y="929823"/>
                  <a:pt x="6172191" y="904240"/>
                </a:cubicBezTo>
                <a:cubicBezTo>
                  <a:pt x="5874973" y="878657"/>
                  <a:pt x="5793056" y="890855"/>
                  <a:pt x="5683406" y="904240"/>
                </a:cubicBezTo>
                <a:cubicBezTo>
                  <a:pt x="5573757" y="917625"/>
                  <a:pt x="5308994" y="924465"/>
                  <a:pt x="5194621" y="904240"/>
                </a:cubicBezTo>
                <a:cubicBezTo>
                  <a:pt x="5080248" y="884015"/>
                  <a:pt x="4896808" y="920474"/>
                  <a:pt x="4628659" y="904240"/>
                </a:cubicBezTo>
                <a:cubicBezTo>
                  <a:pt x="4360510" y="888006"/>
                  <a:pt x="4179410" y="893094"/>
                  <a:pt x="4062698" y="904240"/>
                </a:cubicBezTo>
                <a:cubicBezTo>
                  <a:pt x="3945986" y="915386"/>
                  <a:pt x="3702277" y="922328"/>
                  <a:pt x="3573913" y="904240"/>
                </a:cubicBezTo>
                <a:cubicBezTo>
                  <a:pt x="3445549" y="886152"/>
                  <a:pt x="2939503" y="916847"/>
                  <a:pt x="2776422" y="904240"/>
                </a:cubicBezTo>
                <a:cubicBezTo>
                  <a:pt x="2613341" y="891633"/>
                  <a:pt x="2303986" y="903930"/>
                  <a:pt x="1978931" y="904240"/>
                </a:cubicBezTo>
                <a:cubicBezTo>
                  <a:pt x="1653876" y="904550"/>
                  <a:pt x="1635618" y="893264"/>
                  <a:pt x="1335793" y="904240"/>
                </a:cubicBezTo>
                <a:cubicBezTo>
                  <a:pt x="1035968" y="915216"/>
                  <a:pt x="565476" y="950250"/>
                  <a:pt x="306772" y="904240"/>
                </a:cubicBezTo>
                <a:cubicBezTo>
                  <a:pt x="137932" y="878694"/>
                  <a:pt x="8681" y="780887"/>
                  <a:pt x="0" y="597468"/>
                </a:cubicBezTo>
                <a:cubicBezTo>
                  <a:pt x="9266" y="482914"/>
                  <a:pt x="13147" y="448769"/>
                  <a:pt x="0" y="3067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84092931">
                  <a:prstGeom prst="roundRect">
                    <a:avLst>
                      <a:gd name="adj" fmla="val 3392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Constitutes the Assembly?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7324C80-D872-4341-8077-C5DC78347A38}"/>
              </a:ext>
            </a:extLst>
          </p:cNvPr>
          <p:cNvSpPr/>
          <p:nvPr/>
        </p:nvSpPr>
        <p:spPr>
          <a:xfrm>
            <a:off x="132080" y="132081"/>
            <a:ext cx="8869680" cy="6573520"/>
          </a:xfrm>
          <a:custGeom>
            <a:avLst/>
            <a:gdLst>
              <a:gd name="connsiteX0" fmla="*/ 0 w 8869680"/>
              <a:gd name="connsiteY0" fmla="*/ 377057 h 6573520"/>
              <a:gd name="connsiteX1" fmla="*/ 377057 w 8869680"/>
              <a:gd name="connsiteY1" fmla="*/ 0 h 6573520"/>
              <a:gd name="connsiteX2" fmla="*/ 891043 w 8869680"/>
              <a:gd name="connsiteY2" fmla="*/ 0 h 6573520"/>
              <a:gd name="connsiteX3" fmla="*/ 1567340 w 8869680"/>
              <a:gd name="connsiteY3" fmla="*/ 0 h 6573520"/>
              <a:gd name="connsiteX4" fmla="*/ 2324793 w 8869680"/>
              <a:gd name="connsiteY4" fmla="*/ 0 h 6573520"/>
              <a:gd name="connsiteX5" fmla="*/ 3001090 w 8869680"/>
              <a:gd name="connsiteY5" fmla="*/ 0 h 6573520"/>
              <a:gd name="connsiteX6" fmla="*/ 3839698 w 8869680"/>
              <a:gd name="connsiteY6" fmla="*/ 0 h 6573520"/>
              <a:gd name="connsiteX7" fmla="*/ 4515996 w 8869680"/>
              <a:gd name="connsiteY7" fmla="*/ 0 h 6573520"/>
              <a:gd name="connsiteX8" fmla="*/ 4948826 w 8869680"/>
              <a:gd name="connsiteY8" fmla="*/ 0 h 6573520"/>
              <a:gd name="connsiteX9" fmla="*/ 5462812 w 8869680"/>
              <a:gd name="connsiteY9" fmla="*/ 0 h 6573520"/>
              <a:gd name="connsiteX10" fmla="*/ 5976798 w 8869680"/>
              <a:gd name="connsiteY10" fmla="*/ 0 h 6573520"/>
              <a:gd name="connsiteX11" fmla="*/ 6815406 w 8869680"/>
              <a:gd name="connsiteY11" fmla="*/ 0 h 6573520"/>
              <a:gd name="connsiteX12" fmla="*/ 7572859 w 8869680"/>
              <a:gd name="connsiteY12" fmla="*/ 0 h 6573520"/>
              <a:gd name="connsiteX13" fmla="*/ 8492623 w 8869680"/>
              <a:gd name="connsiteY13" fmla="*/ 0 h 6573520"/>
              <a:gd name="connsiteX14" fmla="*/ 8869680 w 8869680"/>
              <a:gd name="connsiteY14" fmla="*/ 377057 h 6573520"/>
              <a:gd name="connsiteX15" fmla="*/ 8869680 w 8869680"/>
              <a:gd name="connsiteY15" fmla="*/ 1140046 h 6573520"/>
              <a:gd name="connsiteX16" fmla="*/ 8869680 w 8869680"/>
              <a:gd name="connsiteY16" fmla="*/ 1903035 h 6573520"/>
              <a:gd name="connsiteX17" fmla="*/ 8869680 w 8869680"/>
              <a:gd name="connsiteY17" fmla="*/ 2433247 h 6573520"/>
              <a:gd name="connsiteX18" fmla="*/ 8869680 w 8869680"/>
              <a:gd name="connsiteY18" fmla="*/ 2963460 h 6573520"/>
              <a:gd name="connsiteX19" fmla="*/ 8869680 w 8869680"/>
              <a:gd name="connsiteY19" fmla="*/ 3668254 h 6573520"/>
              <a:gd name="connsiteX20" fmla="*/ 8869680 w 8869680"/>
              <a:gd name="connsiteY20" fmla="*/ 4256661 h 6573520"/>
              <a:gd name="connsiteX21" fmla="*/ 8869680 w 8869680"/>
              <a:gd name="connsiteY21" fmla="*/ 4786874 h 6573520"/>
              <a:gd name="connsiteX22" fmla="*/ 8869680 w 8869680"/>
              <a:gd name="connsiteY22" fmla="*/ 5375280 h 6573520"/>
              <a:gd name="connsiteX23" fmla="*/ 8869680 w 8869680"/>
              <a:gd name="connsiteY23" fmla="*/ 6196463 h 6573520"/>
              <a:gd name="connsiteX24" fmla="*/ 8492623 w 8869680"/>
              <a:gd name="connsiteY24" fmla="*/ 6573520 h 6573520"/>
              <a:gd name="connsiteX25" fmla="*/ 7816326 w 8869680"/>
              <a:gd name="connsiteY25" fmla="*/ 6573520 h 6573520"/>
              <a:gd name="connsiteX26" fmla="*/ 7140029 w 8869680"/>
              <a:gd name="connsiteY26" fmla="*/ 6573520 h 6573520"/>
              <a:gd name="connsiteX27" fmla="*/ 6301420 w 8869680"/>
              <a:gd name="connsiteY27" fmla="*/ 6573520 h 6573520"/>
              <a:gd name="connsiteX28" fmla="*/ 5543967 w 8869680"/>
              <a:gd name="connsiteY28" fmla="*/ 6573520 h 6573520"/>
              <a:gd name="connsiteX29" fmla="*/ 4705359 w 8869680"/>
              <a:gd name="connsiteY29" fmla="*/ 6573520 h 6573520"/>
              <a:gd name="connsiteX30" fmla="*/ 4110217 w 8869680"/>
              <a:gd name="connsiteY30" fmla="*/ 6573520 h 6573520"/>
              <a:gd name="connsiteX31" fmla="*/ 3677387 w 8869680"/>
              <a:gd name="connsiteY31" fmla="*/ 6573520 h 6573520"/>
              <a:gd name="connsiteX32" fmla="*/ 3082246 w 8869680"/>
              <a:gd name="connsiteY32" fmla="*/ 6573520 h 6573520"/>
              <a:gd name="connsiteX33" fmla="*/ 2487104 w 8869680"/>
              <a:gd name="connsiteY33" fmla="*/ 6573520 h 6573520"/>
              <a:gd name="connsiteX34" fmla="*/ 1729651 w 8869680"/>
              <a:gd name="connsiteY34" fmla="*/ 6573520 h 6573520"/>
              <a:gd name="connsiteX35" fmla="*/ 1215665 w 8869680"/>
              <a:gd name="connsiteY35" fmla="*/ 6573520 h 6573520"/>
              <a:gd name="connsiteX36" fmla="*/ 377057 w 8869680"/>
              <a:gd name="connsiteY36" fmla="*/ 6573520 h 6573520"/>
              <a:gd name="connsiteX37" fmla="*/ 0 w 8869680"/>
              <a:gd name="connsiteY37" fmla="*/ 6196463 h 6573520"/>
              <a:gd name="connsiteX38" fmla="*/ 0 w 8869680"/>
              <a:gd name="connsiteY38" fmla="*/ 5491668 h 6573520"/>
              <a:gd name="connsiteX39" fmla="*/ 0 w 8869680"/>
              <a:gd name="connsiteY39" fmla="*/ 4903262 h 6573520"/>
              <a:gd name="connsiteX40" fmla="*/ 0 w 8869680"/>
              <a:gd name="connsiteY40" fmla="*/ 4198467 h 6573520"/>
              <a:gd name="connsiteX41" fmla="*/ 0 w 8869680"/>
              <a:gd name="connsiteY41" fmla="*/ 3726448 h 6573520"/>
              <a:gd name="connsiteX42" fmla="*/ 0 w 8869680"/>
              <a:gd name="connsiteY42" fmla="*/ 3079848 h 6573520"/>
              <a:gd name="connsiteX43" fmla="*/ 0 w 8869680"/>
              <a:gd name="connsiteY43" fmla="*/ 2375053 h 6573520"/>
              <a:gd name="connsiteX44" fmla="*/ 0 w 8869680"/>
              <a:gd name="connsiteY44" fmla="*/ 1786646 h 6573520"/>
              <a:gd name="connsiteX45" fmla="*/ 0 w 8869680"/>
              <a:gd name="connsiteY45" fmla="*/ 1198240 h 6573520"/>
              <a:gd name="connsiteX46" fmla="*/ 0 w 8869680"/>
              <a:gd name="connsiteY46" fmla="*/ 377057 h 657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8869680" h="6573520" extrusionOk="0">
                <a:moveTo>
                  <a:pt x="0" y="377057"/>
                </a:moveTo>
                <a:cubicBezTo>
                  <a:pt x="-23426" y="199725"/>
                  <a:pt x="188025" y="-15541"/>
                  <a:pt x="377057" y="0"/>
                </a:cubicBezTo>
                <a:cubicBezTo>
                  <a:pt x="536742" y="-2957"/>
                  <a:pt x="642222" y="-19711"/>
                  <a:pt x="891043" y="0"/>
                </a:cubicBezTo>
                <a:cubicBezTo>
                  <a:pt x="1139864" y="19711"/>
                  <a:pt x="1404551" y="-9242"/>
                  <a:pt x="1567340" y="0"/>
                </a:cubicBezTo>
                <a:cubicBezTo>
                  <a:pt x="1730129" y="9242"/>
                  <a:pt x="2016474" y="-17557"/>
                  <a:pt x="2324793" y="0"/>
                </a:cubicBezTo>
                <a:cubicBezTo>
                  <a:pt x="2633112" y="17557"/>
                  <a:pt x="2672626" y="-10617"/>
                  <a:pt x="3001090" y="0"/>
                </a:cubicBezTo>
                <a:cubicBezTo>
                  <a:pt x="3329554" y="10617"/>
                  <a:pt x="3423758" y="30442"/>
                  <a:pt x="3839698" y="0"/>
                </a:cubicBezTo>
                <a:cubicBezTo>
                  <a:pt x="4255638" y="-30442"/>
                  <a:pt x="4378029" y="-23244"/>
                  <a:pt x="4515996" y="0"/>
                </a:cubicBezTo>
                <a:cubicBezTo>
                  <a:pt x="4653963" y="23244"/>
                  <a:pt x="4810192" y="5932"/>
                  <a:pt x="4948826" y="0"/>
                </a:cubicBezTo>
                <a:cubicBezTo>
                  <a:pt x="5087460" y="-5932"/>
                  <a:pt x="5210078" y="-14533"/>
                  <a:pt x="5462812" y="0"/>
                </a:cubicBezTo>
                <a:cubicBezTo>
                  <a:pt x="5715546" y="14533"/>
                  <a:pt x="5815732" y="-18610"/>
                  <a:pt x="5976798" y="0"/>
                </a:cubicBezTo>
                <a:cubicBezTo>
                  <a:pt x="6137864" y="18610"/>
                  <a:pt x="6456015" y="-20313"/>
                  <a:pt x="6815406" y="0"/>
                </a:cubicBezTo>
                <a:cubicBezTo>
                  <a:pt x="7174797" y="20313"/>
                  <a:pt x="7354624" y="5428"/>
                  <a:pt x="7572859" y="0"/>
                </a:cubicBezTo>
                <a:cubicBezTo>
                  <a:pt x="7791094" y="-5428"/>
                  <a:pt x="8198302" y="7251"/>
                  <a:pt x="8492623" y="0"/>
                </a:cubicBezTo>
                <a:cubicBezTo>
                  <a:pt x="8744447" y="-14653"/>
                  <a:pt x="8895634" y="174391"/>
                  <a:pt x="8869680" y="377057"/>
                </a:cubicBezTo>
                <a:cubicBezTo>
                  <a:pt x="8853473" y="688621"/>
                  <a:pt x="8891903" y="867370"/>
                  <a:pt x="8869680" y="1140046"/>
                </a:cubicBezTo>
                <a:cubicBezTo>
                  <a:pt x="8847457" y="1412722"/>
                  <a:pt x="8841166" y="1582765"/>
                  <a:pt x="8869680" y="1903035"/>
                </a:cubicBezTo>
                <a:cubicBezTo>
                  <a:pt x="8898194" y="2223305"/>
                  <a:pt x="8843375" y="2213398"/>
                  <a:pt x="8869680" y="2433247"/>
                </a:cubicBezTo>
                <a:cubicBezTo>
                  <a:pt x="8895985" y="2653096"/>
                  <a:pt x="8854299" y="2757719"/>
                  <a:pt x="8869680" y="2963460"/>
                </a:cubicBezTo>
                <a:cubicBezTo>
                  <a:pt x="8885061" y="3169201"/>
                  <a:pt x="8885039" y="3317551"/>
                  <a:pt x="8869680" y="3668254"/>
                </a:cubicBezTo>
                <a:cubicBezTo>
                  <a:pt x="8854321" y="4018957"/>
                  <a:pt x="8890608" y="4132232"/>
                  <a:pt x="8869680" y="4256661"/>
                </a:cubicBezTo>
                <a:cubicBezTo>
                  <a:pt x="8848752" y="4381090"/>
                  <a:pt x="8885149" y="4668193"/>
                  <a:pt x="8869680" y="4786874"/>
                </a:cubicBezTo>
                <a:cubicBezTo>
                  <a:pt x="8854211" y="4905555"/>
                  <a:pt x="8887372" y="5089111"/>
                  <a:pt x="8869680" y="5375280"/>
                </a:cubicBezTo>
                <a:cubicBezTo>
                  <a:pt x="8851988" y="5661449"/>
                  <a:pt x="8856600" y="5841489"/>
                  <a:pt x="8869680" y="6196463"/>
                </a:cubicBezTo>
                <a:cubicBezTo>
                  <a:pt x="8882143" y="6411004"/>
                  <a:pt x="8748441" y="6576699"/>
                  <a:pt x="8492623" y="6573520"/>
                </a:cubicBezTo>
                <a:cubicBezTo>
                  <a:pt x="8255000" y="6570483"/>
                  <a:pt x="8010702" y="6558675"/>
                  <a:pt x="7816326" y="6573520"/>
                </a:cubicBezTo>
                <a:cubicBezTo>
                  <a:pt x="7621950" y="6588365"/>
                  <a:pt x="7416494" y="6564097"/>
                  <a:pt x="7140029" y="6573520"/>
                </a:cubicBezTo>
                <a:cubicBezTo>
                  <a:pt x="6863564" y="6582943"/>
                  <a:pt x="6596515" y="6592645"/>
                  <a:pt x="6301420" y="6573520"/>
                </a:cubicBezTo>
                <a:cubicBezTo>
                  <a:pt x="6006325" y="6554395"/>
                  <a:pt x="5760220" y="6602654"/>
                  <a:pt x="5543967" y="6573520"/>
                </a:cubicBezTo>
                <a:cubicBezTo>
                  <a:pt x="5327714" y="6544386"/>
                  <a:pt x="5009569" y="6567219"/>
                  <a:pt x="4705359" y="6573520"/>
                </a:cubicBezTo>
                <a:cubicBezTo>
                  <a:pt x="4401149" y="6579821"/>
                  <a:pt x="4400370" y="6602986"/>
                  <a:pt x="4110217" y="6573520"/>
                </a:cubicBezTo>
                <a:cubicBezTo>
                  <a:pt x="3820064" y="6544054"/>
                  <a:pt x="3839797" y="6570514"/>
                  <a:pt x="3677387" y="6573520"/>
                </a:cubicBezTo>
                <a:cubicBezTo>
                  <a:pt x="3514977" y="6576527"/>
                  <a:pt x="3268201" y="6597534"/>
                  <a:pt x="3082246" y="6573520"/>
                </a:cubicBezTo>
                <a:cubicBezTo>
                  <a:pt x="2896291" y="6549506"/>
                  <a:pt x="2658896" y="6581705"/>
                  <a:pt x="2487104" y="6573520"/>
                </a:cubicBezTo>
                <a:cubicBezTo>
                  <a:pt x="2315312" y="6565335"/>
                  <a:pt x="1881340" y="6572582"/>
                  <a:pt x="1729651" y="6573520"/>
                </a:cubicBezTo>
                <a:cubicBezTo>
                  <a:pt x="1577962" y="6574458"/>
                  <a:pt x="1354914" y="6572793"/>
                  <a:pt x="1215665" y="6573520"/>
                </a:cubicBezTo>
                <a:cubicBezTo>
                  <a:pt x="1076416" y="6574247"/>
                  <a:pt x="669436" y="6557201"/>
                  <a:pt x="377057" y="6573520"/>
                </a:cubicBezTo>
                <a:cubicBezTo>
                  <a:pt x="147819" y="6576642"/>
                  <a:pt x="9564" y="6430120"/>
                  <a:pt x="0" y="6196463"/>
                </a:cubicBezTo>
                <a:cubicBezTo>
                  <a:pt x="-24068" y="5893297"/>
                  <a:pt x="8881" y="5778168"/>
                  <a:pt x="0" y="5491668"/>
                </a:cubicBezTo>
                <a:cubicBezTo>
                  <a:pt x="-8881" y="5205168"/>
                  <a:pt x="26182" y="5099103"/>
                  <a:pt x="0" y="4903262"/>
                </a:cubicBezTo>
                <a:cubicBezTo>
                  <a:pt x="-26182" y="4707421"/>
                  <a:pt x="6508" y="4434232"/>
                  <a:pt x="0" y="4198467"/>
                </a:cubicBezTo>
                <a:cubicBezTo>
                  <a:pt x="-6508" y="3962703"/>
                  <a:pt x="-10783" y="3870775"/>
                  <a:pt x="0" y="3726448"/>
                </a:cubicBezTo>
                <a:cubicBezTo>
                  <a:pt x="10783" y="3582121"/>
                  <a:pt x="16247" y="3319168"/>
                  <a:pt x="0" y="3079848"/>
                </a:cubicBezTo>
                <a:cubicBezTo>
                  <a:pt x="-16247" y="2840528"/>
                  <a:pt x="21280" y="2624972"/>
                  <a:pt x="0" y="2375053"/>
                </a:cubicBezTo>
                <a:cubicBezTo>
                  <a:pt x="-21280" y="2125135"/>
                  <a:pt x="15195" y="2033162"/>
                  <a:pt x="0" y="1786646"/>
                </a:cubicBezTo>
                <a:cubicBezTo>
                  <a:pt x="-15195" y="1540130"/>
                  <a:pt x="-11014" y="1356266"/>
                  <a:pt x="0" y="1198240"/>
                </a:cubicBezTo>
                <a:cubicBezTo>
                  <a:pt x="11014" y="1040214"/>
                  <a:pt x="-11127" y="609704"/>
                  <a:pt x="0" y="377057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16003723">
                  <a:prstGeom prst="roundRect">
                    <a:avLst>
                      <a:gd name="adj" fmla="val 573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99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59573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Constitutes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Assembly?</a:t>
            </a:r>
          </a:p>
        </p:txBody>
      </p:sp>
      <p:sp>
        <p:nvSpPr>
          <p:cNvPr id="6" name="Star: 32 Points 5">
            <a:extLst>
              <a:ext uri="{FF2B5EF4-FFF2-40B4-BE49-F238E27FC236}">
                <a16:creationId xmlns:a16="http://schemas.microsoft.com/office/drawing/2014/main" id="{4F8EAC62-99EF-4808-99BF-4CB7764BD9A2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80B071-3CAC-47F6-8555-9B631B866F08}"/>
              </a:ext>
            </a:extLst>
          </p:cNvPr>
          <p:cNvSpPr txBox="1"/>
          <p:nvPr/>
        </p:nvSpPr>
        <p:spPr>
          <a:xfrm>
            <a:off x="2252418" y="234447"/>
            <a:ext cx="66738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Old Testament Assembly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whole of Israel (Exo. 12:6; 16:3; Lev. 4:13; 1 Sam. 17:47)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Gathering of Israel (Num. 10:2; 20:6; Deut. 9:10; 18:16; Neh. 5:7)</a:t>
            </a:r>
          </a:p>
        </p:txBody>
      </p:sp>
    </p:spTree>
    <p:extLst>
      <p:ext uri="{BB962C8B-B14F-4D97-AF65-F5344CB8AC3E}">
        <p14:creationId xmlns:p14="http://schemas.microsoft.com/office/powerpoint/2010/main" val="489921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59573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Constitutes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Assembly?</a:t>
            </a:r>
          </a:p>
        </p:txBody>
      </p:sp>
      <p:sp>
        <p:nvSpPr>
          <p:cNvPr id="6" name="Star: 32 Points 5">
            <a:extLst>
              <a:ext uri="{FF2B5EF4-FFF2-40B4-BE49-F238E27FC236}">
                <a16:creationId xmlns:a16="http://schemas.microsoft.com/office/drawing/2014/main" id="{4F8EAC62-99EF-4808-99BF-4CB7764BD9A2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80B071-3CAC-47F6-8555-9B631B866F08}"/>
              </a:ext>
            </a:extLst>
          </p:cNvPr>
          <p:cNvSpPr txBox="1"/>
          <p:nvPr/>
        </p:nvSpPr>
        <p:spPr>
          <a:xfrm>
            <a:off x="2252418" y="234447"/>
            <a:ext cx="667386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Old Testament Assembly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New Testament Assembly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Gathering of people for a common purpose (not necessarily religious) (Acts 19:32, 39, 41; 21:22: 23:7)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Assembly for discussion (not worship) (Acts 15:25)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Place for worship (Jas. 2:2)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Word </a:t>
            </a:r>
            <a:r>
              <a:rPr lang="en-US" sz="2000" dirty="0" err="1"/>
              <a:t>synagōgē</a:t>
            </a:r>
            <a:endParaRPr lang="en-US" sz="2000" dirty="0"/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Can mean assembly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Can also mean assembly place (BDAG)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“In this passage alone the word is distinctly applied to a Christian assembly or place of worship. The simplest explanation appears to be that the word designates the </a:t>
            </a:r>
            <a:r>
              <a:rPr lang="en-US" sz="2000" i="1" dirty="0"/>
              <a:t>place of meeting for the Christian body, James using the word most familiar to the Jewish Christians…” (Vincent)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i="1" dirty="0"/>
              <a:t>ASV: “come into your synagogue”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68535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59573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Constitutes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Assembly?</a:t>
            </a:r>
          </a:p>
        </p:txBody>
      </p:sp>
      <p:sp>
        <p:nvSpPr>
          <p:cNvPr id="6" name="Star: 32 Points 5">
            <a:extLst>
              <a:ext uri="{FF2B5EF4-FFF2-40B4-BE49-F238E27FC236}">
                <a16:creationId xmlns:a16="http://schemas.microsoft.com/office/drawing/2014/main" id="{4F8EAC62-99EF-4808-99BF-4CB7764BD9A2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80B071-3CAC-47F6-8555-9B631B866F08}"/>
              </a:ext>
            </a:extLst>
          </p:cNvPr>
          <p:cNvSpPr txBox="1"/>
          <p:nvPr/>
        </p:nvSpPr>
        <p:spPr>
          <a:xfrm>
            <a:off x="2252418" y="234447"/>
            <a:ext cx="6673868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Old Testament Assembly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New Testament Assembly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Gathering of people common purpose (not necessarily religious) (Acts 19:32, 39, 41; 21:22: 23:7)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Assembly for discussion (not worship) (Acts 15:25)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Place for worship (Jas. 2:2)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Times Christians assembled for worship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Acts 20:7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1 Cor. 5:6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Heb. 10:25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Acts 11:26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If we  are commanded to do certain things while assembled, it follows that we must assemble!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Sing (Eph. 5:19; Col. 3:16)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dirty="0"/>
              <a:t>Lord’s supper (1 Cor. 11:20)</a:t>
            </a:r>
          </a:p>
        </p:txBody>
      </p:sp>
    </p:spTree>
    <p:extLst>
      <p:ext uri="{BB962C8B-B14F-4D97-AF65-F5344CB8AC3E}">
        <p14:creationId xmlns:p14="http://schemas.microsoft.com/office/powerpoint/2010/main" val="3553619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59573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Constitutes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Assembly?</a:t>
            </a:r>
          </a:p>
        </p:txBody>
      </p:sp>
      <p:sp>
        <p:nvSpPr>
          <p:cNvPr id="6" name="Star: 32 Points 5">
            <a:extLst>
              <a:ext uri="{FF2B5EF4-FFF2-40B4-BE49-F238E27FC236}">
                <a16:creationId xmlns:a16="http://schemas.microsoft.com/office/drawing/2014/main" id="{4F8EAC62-99EF-4808-99BF-4CB7764BD9A2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80B071-3CAC-47F6-8555-9B631B866F08}"/>
              </a:ext>
            </a:extLst>
          </p:cNvPr>
          <p:cNvSpPr txBox="1"/>
          <p:nvPr/>
        </p:nvSpPr>
        <p:spPr>
          <a:xfrm>
            <a:off x="2252418" y="234447"/>
            <a:ext cx="66738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Old Testament Assembly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New Testament Assembly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Assembly = Coming Together in “One Place”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assembled for Lord’s Supper – came together in “one place” (1 Cor. 11:20)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Regulations for the assembly (1 Cor. 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Whole church comes together in “one place” (v. 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“If” implies there are times they are not all together in one place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Called the church (vv. 34-35)</a:t>
            </a:r>
          </a:p>
        </p:txBody>
      </p:sp>
    </p:spTree>
    <p:extLst>
      <p:ext uri="{BB962C8B-B14F-4D97-AF65-F5344CB8AC3E}">
        <p14:creationId xmlns:p14="http://schemas.microsoft.com/office/powerpoint/2010/main" val="4241231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A92547-BA50-455D-9EC7-834B8D9E68D7}"/>
              </a:ext>
            </a:extLst>
          </p:cNvPr>
          <p:cNvSpPr/>
          <p:nvPr/>
        </p:nvSpPr>
        <p:spPr>
          <a:xfrm>
            <a:off x="0" y="274935"/>
            <a:ext cx="92354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Comic Sans MS" panose="030F0702030302020204" pitchFamily="66" charset="0"/>
              </a:rPr>
              <a:t>The Assembly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FE82F3F-8EC6-4DD4-B899-2FADBA567793}"/>
              </a:ext>
            </a:extLst>
          </p:cNvPr>
          <p:cNvSpPr/>
          <p:nvPr/>
        </p:nvSpPr>
        <p:spPr>
          <a:xfrm>
            <a:off x="406400" y="2265680"/>
            <a:ext cx="8331200" cy="904240"/>
          </a:xfrm>
          <a:custGeom>
            <a:avLst/>
            <a:gdLst>
              <a:gd name="connsiteX0" fmla="*/ 0 w 8331200"/>
              <a:gd name="connsiteY0" fmla="*/ 306772 h 904240"/>
              <a:gd name="connsiteX1" fmla="*/ 306772 w 8331200"/>
              <a:gd name="connsiteY1" fmla="*/ 0 h 904240"/>
              <a:gd name="connsiteX2" fmla="*/ 949910 w 8331200"/>
              <a:gd name="connsiteY2" fmla="*/ 0 h 904240"/>
              <a:gd name="connsiteX3" fmla="*/ 1593048 w 8331200"/>
              <a:gd name="connsiteY3" fmla="*/ 0 h 904240"/>
              <a:gd name="connsiteX4" fmla="*/ 2159009 w 8331200"/>
              <a:gd name="connsiteY4" fmla="*/ 0 h 904240"/>
              <a:gd name="connsiteX5" fmla="*/ 2956501 w 8331200"/>
              <a:gd name="connsiteY5" fmla="*/ 0 h 904240"/>
              <a:gd name="connsiteX6" fmla="*/ 3445285 w 8331200"/>
              <a:gd name="connsiteY6" fmla="*/ 0 h 904240"/>
              <a:gd name="connsiteX7" fmla="*/ 4011247 w 8331200"/>
              <a:gd name="connsiteY7" fmla="*/ 0 h 904240"/>
              <a:gd name="connsiteX8" fmla="*/ 4422855 w 8331200"/>
              <a:gd name="connsiteY8" fmla="*/ 0 h 904240"/>
              <a:gd name="connsiteX9" fmla="*/ 4834464 w 8331200"/>
              <a:gd name="connsiteY9" fmla="*/ 0 h 904240"/>
              <a:gd name="connsiteX10" fmla="*/ 5246072 w 8331200"/>
              <a:gd name="connsiteY10" fmla="*/ 0 h 904240"/>
              <a:gd name="connsiteX11" fmla="*/ 5657680 w 8331200"/>
              <a:gd name="connsiteY11" fmla="*/ 0 h 904240"/>
              <a:gd name="connsiteX12" fmla="*/ 6069288 w 8331200"/>
              <a:gd name="connsiteY12" fmla="*/ 0 h 904240"/>
              <a:gd name="connsiteX13" fmla="*/ 6635250 w 8331200"/>
              <a:gd name="connsiteY13" fmla="*/ 0 h 904240"/>
              <a:gd name="connsiteX14" fmla="*/ 7046858 w 8331200"/>
              <a:gd name="connsiteY14" fmla="*/ 0 h 904240"/>
              <a:gd name="connsiteX15" fmla="*/ 7458467 w 8331200"/>
              <a:gd name="connsiteY15" fmla="*/ 0 h 904240"/>
              <a:gd name="connsiteX16" fmla="*/ 8024428 w 8331200"/>
              <a:gd name="connsiteY16" fmla="*/ 0 h 904240"/>
              <a:gd name="connsiteX17" fmla="*/ 8331200 w 8331200"/>
              <a:gd name="connsiteY17" fmla="*/ 306772 h 904240"/>
              <a:gd name="connsiteX18" fmla="*/ 8331200 w 8331200"/>
              <a:gd name="connsiteY18" fmla="*/ 597468 h 904240"/>
              <a:gd name="connsiteX19" fmla="*/ 8024428 w 8331200"/>
              <a:gd name="connsiteY19" fmla="*/ 904240 h 904240"/>
              <a:gd name="connsiteX20" fmla="*/ 7226937 w 8331200"/>
              <a:gd name="connsiteY20" fmla="*/ 904240 h 904240"/>
              <a:gd name="connsiteX21" fmla="*/ 6583799 w 8331200"/>
              <a:gd name="connsiteY21" fmla="*/ 904240 h 904240"/>
              <a:gd name="connsiteX22" fmla="*/ 6017837 w 8331200"/>
              <a:gd name="connsiteY22" fmla="*/ 904240 h 904240"/>
              <a:gd name="connsiteX23" fmla="*/ 5529053 w 8331200"/>
              <a:gd name="connsiteY23" fmla="*/ 904240 h 904240"/>
              <a:gd name="connsiteX24" fmla="*/ 5040268 w 8331200"/>
              <a:gd name="connsiteY24" fmla="*/ 904240 h 904240"/>
              <a:gd name="connsiteX25" fmla="*/ 4474306 w 8331200"/>
              <a:gd name="connsiteY25" fmla="*/ 904240 h 904240"/>
              <a:gd name="connsiteX26" fmla="*/ 3831168 w 8331200"/>
              <a:gd name="connsiteY26" fmla="*/ 904240 h 904240"/>
              <a:gd name="connsiteX27" fmla="*/ 3342383 w 8331200"/>
              <a:gd name="connsiteY27" fmla="*/ 904240 h 904240"/>
              <a:gd name="connsiteX28" fmla="*/ 2544892 w 8331200"/>
              <a:gd name="connsiteY28" fmla="*/ 904240 h 904240"/>
              <a:gd name="connsiteX29" fmla="*/ 2056107 w 8331200"/>
              <a:gd name="connsiteY29" fmla="*/ 904240 h 904240"/>
              <a:gd name="connsiteX30" fmla="*/ 1644499 w 8331200"/>
              <a:gd name="connsiteY30" fmla="*/ 904240 h 904240"/>
              <a:gd name="connsiteX31" fmla="*/ 1078538 w 8331200"/>
              <a:gd name="connsiteY31" fmla="*/ 904240 h 904240"/>
              <a:gd name="connsiteX32" fmla="*/ 306772 w 8331200"/>
              <a:gd name="connsiteY32" fmla="*/ 904240 h 904240"/>
              <a:gd name="connsiteX33" fmla="*/ 0 w 8331200"/>
              <a:gd name="connsiteY33" fmla="*/ 597468 h 904240"/>
              <a:gd name="connsiteX34" fmla="*/ 0 w 8331200"/>
              <a:gd name="connsiteY34" fmla="*/ 306772 h 9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1200" h="904240" fill="none" extrusionOk="0">
                <a:moveTo>
                  <a:pt x="0" y="306772"/>
                </a:moveTo>
                <a:cubicBezTo>
                  <a:pt x="-4384" y="114713"/>
                  <a:pt x="116926" y="12044"/>
                  <a:pt x="306772" y="0"/>
                </a:cubicBezTo>
                <a:cubicBezTo>
                  <a:pt x="585232" y="4135"/>
                  <a:pt x="716352" y="-8849"/>
                  <a:pt x="949910" y="0"/>
                </a:cubicBezTo>
                <a:cubicBezTo>
                  <a:pt x="1183468" y="8849"/>
                  <a:pt x="1392781" y="-24236"/>
                  <a:pt x="1593048" y="0"/>
                </a:cubicBezTo>
                <a:cubicBezTo>
                  <a:pt x="1793315" y="24236"/>
                  <a:pt x="2002011" y="-26300"/>
                  <a:pt x="2159009" y="0"/>
                </a:cubicBezTo>
                <a:cubicBezTo>
                  <a:pt x="2316007" y="26300"/>
                  <a:pt x="2616680" y="3894"/>
                  <a:pt x="2956501" y="0"/>
                </a:cubicBezTo>
                <a:cubicBezTo>
                  <a:pt x="3296322" y="-3894"/>
                  <a:pt x="3266973" y="5018"/>
                  <a:pt x="3445285" y="0"/>
                </a:cubicBezTo>
                <a:cubicBezTo>
                  <a:pt x="3623597" y="-5018"/>
                  <a:pt x="3748499" y="13623"/>
                  <a:pt x="4011247" y="0"/>
                </a:cubicBezTo>
                <a:cubicBezTo>
                  <a:pt x="4273995" y="-13623"/>
                  <a:pt x="4261435" y="1903"/>
                  <a:pt x="4422855" y="0"/>
                </a:cubicBezTo>
                <a:cubicBezTo>
                  <a:pt x="4584275" y="-1903"/>
                  <a:pt x="4717345" y="3505"/>
                  <a:pt x="4834464" y="0"/>
                </a:cubicBezTo>
                <a:cubicBezTo>
                  <a:pt x="4951583" y="-3505"/>
                  <a:pt x="5101054" y="-10871"/>
                  <a:pt x="5246072" y="0"/>
                </a:cubicBezTo>
                <a:cubicBezTo>
                  <a:pt x="5391090" y="10871"/>
                  <a:pt x="5521609" y="12320"/>
                  <a:pt x="5657680" y="0"/>
                </a:cubicBezTo>
                <a:cubicBezTo>
                  <a:pt x="5793751" y="-12320"/>
                  <a:pt x="5954172" y="-11357"/>
                  <a:pt x="6069288" y="0"/>
                </a:cubicBezTo>
                <a:cubicBezTo>
                  <a:pt x="6184404" y="11357"/>
                  <a:pt x="6427746" y="-2152"/>
                  <a:pt x="6635250" y="0"/>
                </a:cubicBezTo>
                <a:cubicBezTo>
                  <a:pt x="6842754" y="2152"/>
                  <a:pt x="6950006" y="14303"/>
                  <a:pt x="7046858" y="0"/>
                </a:cubicBezTo>
                <a:cubicBezTo>
                  <a:pt x="7143710" y="-14303"/>
                  <a:pt x="7309608" y="16606"/>
                  <a:pt x="7458467" y="0"/>
                </a:cubicBezTo>
                <a:cubicBezTo>
                  <a:pt x="7607326" y="-16606"/>
                  <a:pt x="7779766" y="16462"/>
                  <a:pt x="8024428" y="0"/>
                </a:cubicBezTo>
                <a:cubicBezTo>
                  <a:pt x="8202803" y="19869"/>
                  <a:pt x="8356149" y="117805"/>
                  <a:pt x="8331200" y="306772"/>
                </a:cubicBezTo>
                <a:cubicBezTo>
                  <a:pt x="8325750" y="416658"/>
                  <a:pt x="8321996" y="468230"/>
                  <a:pt x="8331200" y="597468"/>
                </a:cubicBezTo>
                <a:cubicBezTo>
                  <a:pt x="8316705" y="753741"/>
                  <a:pt x="8190791" y="936342"/>
                  <a:pt x="8024428" y="904240"/>
                </a:cubicBezTo>
                <a:cubicBezTo>
                  <a:pt x="7827311" y="934182"/>
                  <a:pt x="7593896" y="911766"/>
                  <a:pt x="7226937" y="904240"/>
                </a:cubicBezTo>
                <a:cubicBezTo>
                  <a:pt x="6859978" y="896714"/>
                  <a:pt x="6822753" y="912525"/>
                  <a:pt x="6583799" y="904240"/>
                </a:cubicBezTo>
                <a:cubicBezTo>
                  <a:pt x="6344845" y="895955"/>
                  <a:pt x="6190815" y="877118"/>
                  <a:pt x="6017837" y="904240"/>
                </a:cubicBezTo>
                <a:cubicBezTo>
                  <a:pt x="5844859" y="931362"/>
                  <a:pt x="5665748" y="914396"/>
                  <a:pt x="5529053" y="904240"/>
                </a:cubicBezTo>
                <a:cubicBezTo>
                  <a:pt x="5392358" y="894084"/>
                  <a:pt x="5138908" y="927525"/>
                  <a:pt x="5040268" y="904240"/>
                </a:cubicBezTo>
                <a:cubicBezTo>
                  <a:pt x="4941628" y="880955"/>
                  <a:pt x="4661351" y="900159"/>
                  <a:pt x="4474306" y="904240"/>
                </a:cubicBezTo>
                <a:cubicBezTo>
                  <a:pt x="4287261" y="908321"/>
                  <a:pt x="4017282" y="934604"/>
                  <a:pt x="3831168" y="904240"/>
                </a:cubicBezTo>
                <a:cubicBezTo>
                  <a:pt x="3645054" y="873876"/>
                  <a:pt x="3446849" y="897491"/>
                  <a:pt x="3342383" y="904240"/>
                </a:cubicBezTo>
                <a:cubicBezTo>
                  <a:pt x="3237917" y="910989"/>
                  <a:pt x="2848258" y="873579"/>
                  <a:pt x="2544892" y="904240"/>
                </a:cubicBezTo>
                <a:cubicBezTo>
                  <a:pt x="2241526" y="934901"/>
                  <a:pt x="2226123" y="882709"/>
                  <a:pt x="2056107" y="904240"/>
                </a:cubicBezTo>
                <a:cubicBezTo>
                  <a:pt x="1886092" y="925771"/>
                  <a:pt x="1811005" y="902767"/>
                  <a:pt x="1644499" y="904240"/>
                </a:cubicBezTo>
                <a:cubicBezTo>
                  <a:pt x="1477993" y="905713"/>
                  <a:pt x="1219510" y="924723"/>
                  <a:pt x="1078538" y="904240"/>
                </a:cubicBezTo>
                <a:cubicBezTo>
                  <a:pt x="937566" y="883757"/>
                  <a:pt x="540234" y="917596"/>
                  <a:pt x="306772" y="904240"/>
                </a:cubicBezTo>
                <a:cubicBezTo>
                  <a:pt x="155425" y="920273"/>
                  <a:pt x="22224" y="768901"/>
                  <a:pt x="0" y="597468"/>
                </a:cubicBezTo>
                <a:cubicBezTo>
                  <a:pt x="-5479" y="522914"/>
                  <a:pt x="11286" y="447994"/>
                  <a:pt x="0" y="306772"/>
                </a:cubicBezTo>
                <a:close/>
              </a:path>
              <a:path w="8331200" h="904240" stroke="0" extrusionOk="0">
                <a:moveTo>
                  <a:pt x="0" y="306772"/>
                </a:moveTo>
                <a:cubicBezTo>
                  <a:pt x="-28825" y="153266"/>
                  <a:pt x="139467" y="-4352"/>
                  <a:pt x="306772" y="0"/>
                </a:cubicBezTo>
                <a:cubicBezTo>
                  <a:pt x="496593" y="-27688"/>
                  <a:pt x="606089" y="25791"/>
                  <a:pt x="872733" y="0"/>
                </a:cubicBezTo>
                <a:cubicBezTo>
                  <a:pt x="1139377" y="-25791"/>
                  <a:pt x="1354199" y="23908"/>
                  <a:pt x="1593048" y="0"/>
                </a:cubicBezTo>
                <a:cubicBezTo>
                  <a:pt x="1831898" y="-23908"/>
                  <a:pt x="1855390" y="-19341"/>
                  <a:pt x="2004656" y="0"/>
                </a:cubicBezTo>
                <a:cubicBezTo>
                  <a:pt x="2153922" y="19341"/>
                  <a:pt x="2404913" y="7487"/>
                  <a:pt x="2647794" y="0"/>
                </a:cubicBezTo>
                <a:cubicBezTo>
                  <a:pt x="2890675" y="-7487"/>
                  <a:pt x="3032656" y="-11602"/>
                  <a:pt x="3290932" y="0"/>
                </a:cubicBezTo>
                <a:cubicBezTo>
                  <a:pt x="3549208" y="11602"/>
                  <a:pt x="3573063" y="-3726"/>
                  <a:pt x="3702541" y="0"/>
                </a:cubicBezTo>
                <a:cubicBezTo>
                  <a:pt x="3832019" y="3726"/>
                  <a:pt x="4076966" y="5443"/>
                  <a:pt x="4191326" y="0"/>
                </a:cubicBezTo>
                <a:cubicBezTo>
                  <a:pt x="4305686" y="-5443"/>
                  <a:pt x="4674838" y="-8631"/>
                  <a:pt x="4988817" y="0"/>
                </a:cubicBezTo>
                <a:cubicBezTo>
                  <a:pt x="5302796" y="8631"/>
                  <a:pt x="5460226" y="-367"/>
                  <a:pt x="5709131" y="0"/>
                </a:cubicBezTo>
                <a:cubicBezTo>
                  <a:pt x="5958036" y="367"/>
                  <a:pt x="6041618" y="-28308"/>
                  <a:pt x="6352269" y="0"/>
                </a:cubicBezTo>
                <a:cubicBezTo>
                  <a:pt x="6662920" y="28308"/>
                  <a:pt x="6641384" y="-122"/>
                  <a:pt x="6763878" y="0"/>
                </a:cubicBezTo>
                <a:cubicBezTo>
                  <a:pt x="6886372" y="122"/>
                  <a:pt x="7442052" y="60098"/>
                  <a:pt x="8024428" y="0"/>
                </a:cubicBezTo>
                <a:cubicBezTo>
                  <a:pt x="8207787" y="-3043"/>
                  <a:pt x="8322290" y="120004"/>
                  <a:pt x="8331200" y="306772"/>
                </a:cubicBezTo>
                <a:cubicBezTo>
                  <a:pt x="8329667" y="400097"/>
                  <a:pt x="8324256" y="515198"/>
                  <a:pt x="8331200" y="597468"/>
                </a:cubicBezTo>
                <a:cubicBezTo>
                  <a:pt x="8321674" y="734167"/>
                  <a:pt x="8172071" y="914879"/>
                  <a:pt x="8024428" y="904240"/>
                </a:cubicBezTo>
                <a:cubicBezTo>
                  <a:pt x="7760059" y="893869"/>
                  <a:pt x="7616776" y="889573"/>
                  <a:pt x="7226937" y="904240"/>
                </a:cubicBezTo>
                <a:cubicBezTo>
                  <a:pt x="6837098" y="918907"/>
                  <a:pt x="6972302" y="907841"/>
                  <a:pt x="6815329" y="904240"/>
                </a:cubicBezTo>
                <a:cubicBezTo>
                  <a:pt x="6658356" y="900639"/>
                  <a:pt x="6469409" y="929823"/>
                  <a:pt x="6172191" y="904240"/>
                </a:cubicBezTo>
                <a:cubicBezTo>
                  <a:pt x="5874973" y="878657"/>
                  <a:pt x="5793056" y="890855"/>
                  <a:pt x="5683406" y="904240"/>
                </a:cubicBezTo>
                <a:cubicBezTo>
                  <a:pt x="5573757" y="917625"/>
                  <a:pt x="5308994" y="924465"/>
                  <a:pt x="5194621" y="904240"/>
                </a:cubicBezTo>
                <a:cubicBezTo>
                  <a:pt x="5080248" y="884015"/>
                  <a:pt x="4896808" y="920474"/>
                  <a:pt x="4628659" y="904240"/>
                </a:cubicBezTo>
                <a:cubicBezTo>
                  <a:pt x="4360510" y="888006"/>
                  <a:pt x="4179410" y="893094"/>
                  <a:pt x="4062698" y="904240"/>
                </a:cubicBezTo>
                <a:cubicBezTo>
                  <a:pt x="3945986" y="915386"/>
                  <a:pt x="3702277" y="922328"/>
                  <a:pt x="3573913" y="904240"/>
                </a:cubicBezTo>
                <a:cubicBezTo>
                  <a:pt x="3445549" y="886152"/>
                  <a:pt x="2939503" y="916847"/>
                  <a:pt x="2776422" y="904240"/>
                </a:cubicBezTo>
                <a:cubicBezTo>
                  <a:pt x="2613341" y="891633"/>
                  <a:pt x="2303986" y="903930"/>
                  <a:pt x="1978931" y="904240"/>
                </a:cubicBezTo>
                <a:cubicBezTo>
                  <a:pt x="1653876" y="904550"/>
                  <a:pt x="1635618" y="893264"/>
                  <a:pt x="1335793" y="904240"/>
                </a:cubicBezTo>
                <a:cubicBezTo>
                  <a:pt x="1035968" y="915216"/>
                  <a:pt x="565476" y="950250"/>
                  <a:pt x="306772" y="904240"/>
                </a:cubicBezTo>
                <a:cubicBezTo>
                  <a:pt x="137932" y="878694"/>
                  <a:pt x="8681" y="780887"/>
                  <a:pt x="0" y="597468"/>
                </a:cubicBezTo>
                <a:cubicBezTo>
                  <a:pt x="9266" y="482914"/>
                  <a:pt x="13147" y="448769"/>
                  <a:pt x="0" y="3067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84092931">
                  <a:prstGeom prst="roundRect">
                    <a:avLst>
                      <a:gd name="adj" fmla="val 3392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Constitutes the Assembly?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D99B02F-16B3-4EA3-A068-4ADDF8813808}"/>
              </a:ext>
            </a:extLst>
          </p:cNvPr>
          <p:cNvSpPr/>
          <p:nvPr/>
        </p:nvSpPr>
        <p:spPr>
          <a:xfrm>
            <a:off x="406400" y="3479800"/>
            <a:ext cx="8331200" cy="904240"/>
          </a:xfrm>
          <a:custGeom>
            <a:avLst/>
            <a:gdLst>
              <a:gd name="connsiteX0" fmla="*/ 0 w 8331200"/>
              <a:gd name="connsiteY0" fmla="*/ 306772 h 904240"/>
              <a:gd name="connsiteX1" fmla="*/ 306772 w 8331200"/>
              <a:gd name="connsiteY1" fmla="*/ 0 h 904240"/>
              <a:gd name="connsiteX2" fmla="*/ 949910 w 8331200"/>
              <a:gd name="connsiteY2" fmla="*/ 0 h 904240"/>
              <a:gd name="connsiteX3" fmla="*/ 1593048 w 8331200"/>
              <a:gd name="connsiteY3" fmla="*/ 0 h 904240"/>
              <a:gd name="connsiteX4" fmla="*/ 2159009 w 8331200"/>
              <a:gd name="connsiteY4" fmla="*/ 0 h 904240"/>
              <a:gd name="connsiteX5" fmla="*/ 2956501 w 8331200"/>
              <a:gd name="connsiteY5" fmla="*/ 0 h 904240"/>
              <a:gd name="connsiteX6" fmla="*/ 3445285 w 8331200"/>
              <a:gd name="connsiteY6" fmla="*/ 0 h 904240"/>
              <a:gd name="connsiteX7" fmla="*/ 4011247 w 8331200"/>
              <a:gd name="connsiteY7" fmla="*/ 0 h 904240"/>
              <a:gd name="connsiteX8" fmla="*/ 4422855 w 8331200"/>
              <a:gd name="connsiteY8" fmla="*/ 0 h 904240"/>
              <a:gd name="connsiteX9" fmla="*/ 4834464 w 8331200"/>
              <a:gd name="connsiteY9" fmla="*/ 0 h 904240"/>
              <a:gd name="connsiteX10" fmla="*/ 5246072 w 8331200"/>
              <a:gd name="connsiteY10" fmla="*/ 0 h 904240"/>
              <a:gd name="connsiteX11" fmla="*/ 5657680 w 8331200"/>
              <a:gd name="connsiteY11" fmla="*/ 0 h 904240"/>
              <a:gd name="connsiteX12" fmla="*/ 6069288 w 8331200"/>
              <a:gd name="connsiteY12" fmla="*/ 0 h 904240"/>
              <a:gd name="connsiteX13" fmla="*/ 6635250 w 8331200"/>
              <a:gd name="connsiteY13" fmla="*/ 0 h 904240"/>
              <a:gd name="connsiteX14" fmla="*/ 7046858 w 8331200"/>
              <a:gd name="connsiteY14" fmla="*/ 0 h 904240"/>
              <a:gd name="connsiteX15" fmla="*/ 7458467 w 8331200"/>
              <a:gd name="connsiteY15" fmla="*/ 0 h 904240"/>
              <a:gd name="connsiteX16" fmla="*/ 8024428 w 8331200"/>
              <a:gd name="connsiteY16" fmla="*/ 0 h 904240"/>
              <a:gd name="connsiteX17" fmla="*/ 8331200 w 8331200"/>
              <a:gd name="connsiteY17" fmla="*/ 306772 h 904240"/>
              <a:gd name="connsiteX18" fmla="*/ 8331200 w 8331200"/>
              <a:gd name="connsiteY18" fmla="*/ 597468 h 904240"/>
              <a:gd name="connsiteX19" fmla="*/ 8024428 w 8331200"/>
              <a:gd name="connsiteY19" fmla="*/ 904240 h 904240"/>
              <a:gd name="connsiteX20" fmla="*/ 7226937 w 8331200"/>
              <a:gd name="connsiteY20" fmla="*/ 904240 h 904240"/>
              <a:gd name="connsiteX21" fmla="*/ 6583799 w 8331200"/>
              <a:gd name="connsiteY21" fmla="*/ 904240 h 904240"/>
              <a:gd name="connsiteX22" fmla="*/ 6017837 w 8331200"/>
              <a:gd name="connsiteY22" fmla="*/ 904240 h 904240"/>
              <a:gd name="connsiteX23" fmla="*/ 5529053 w 8331200"/>
              <a:gd name="connsiteY23" fmla="*/ 904240 h 904240"/>
              <a:gd name="connsiteX24" fmla="*/ 5040268 w 8331200"/>
              <a:gd name="connsiteY24" fmla="*/ 904240 h 904240"/>
              <a:gd name="connsiteX25" fmla="*/ 4474306 w 8331200"/>
              <a:gd name="connsiteY25" fmla="*/ 904240 h 904240"/>
              <a:gd name="connsiteX26" fmla="*/ 3831168 w 8331200"/>
              <a:gd name="connsiteY26" fmla="*/ 904240 h 904240"/>
              <a:gd name="connsiteX27" fmla="*/ 3342383 w 8331200"/>
              <a:gd name="connsiteY27" fmla="*/ 904240 h 904240"/>
              <a:gd name="connsiteX28" fmla="*/ 2544892 w 8331200"/>
              <a:gd name="connsiteY28" fmla="*/ 904240 h 904240"/>
              <a:gd name="connsiteX29" fmla="*/ 2056107 w 8331200"/>
              <a:gd name="connsiteY29" fmla="*/ 904240 h 904240"/>
              <a:gd name="connsiteX30" fmla="*/ 1644499 w 8331200"/>
              <a:gd name="connsiteY30" fmla="*/ 904240 h 904240"/>
              <a:gd name="connsiteX31" fmla="*/ 1078538 w 8331200"/>
              <a:gd name="connsiteY31" fmla="*/ 904240 h 904240"/>
              <a:gd name="connsiteX32" fmla="*/ 306772 w 8331200"/>
              <a:gd name="connsiteY32" fmla="*/ 904240 h 904240"/>
              <a:gd name="connsiteX33" fmla="*/ 0 w 8331200"/>
              <a:gd name="connsiteY33" fmla="*/ 597468 h 904240"/>
              <a:gd name="connsiteX34" fmla="*/ 0 w 8331200"/>
              <a:gd name="connsiteY34" fmla="*/ 306772 h 9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1200" h="904240" fill="none" extrusionOk="0">
                <a:moveTo>
                  <a:pt x="0" y="306772"/>
                </a:moveTo>
                <a:cubicBezTo>
                  <a:pt x="-4384" y="114713"/>
                  <a:pt x="116926" y="12044"/>
                  <a:pt x="306772" y="0"/>
                </a:cubicBezTo>
                <a:cubicBezTo>
                  <a:pt x="585232" y="4135"/>
                  <a:pt x="716352" y="-8849"/>
                  <a:pt x="949910" y="0"/>
                </a:cubicBezTo>
                <a:cubicBezTo>
                  <a:pt x="1183468" y="8849"/>
                  <a:pt x="1392781" y="-24236"/>
                  <a:pt x="1593048" y="0"/>
                </a:cubicBezTo>
                <a:cubicBezTo>
                  <a:pt x="1793315" y="24236"/>
                  <a:pt x="2002011" y="-26300"/>
                  <a:pt x="2159009" y="0"/>
                </a:cubicBezTo>
                <a:cubicBezTo>
                  <a:pt x="2316007" y="26300"/>
                  <a:pt x="2616680" y="3894"/>
                  <a:pt x="2956501" y="0"/>
                </a:cubicBezTo>
                <a:cubicBezTo>
                  <a:pt x="3296322" y="-3894"/>
                  <a:pt x="3266973" y="5018"/>
                  <a:pt x="3445285" y="0"/>
                </a:cubicBezTo>
                <a:cubicBezTo>
                  <a:pt x="3623597" y="-5018"/>
                  <a:pt x="3748499" y="13623"/>
                  <a:pt x="4011247" y="0"/>
                </a:cubicBezTo>
                <a:cubicBezTo>
                  <a:pt x="4273995" y="-13623"/>
                  <a:pt x="4261435" y="1903"/>
                  <a:pt x="4422855" y="0"/>
                </a:cubicBezTo>
                <a:cubicBezTo>
                  <a:pt x="4584275" y="-1903"/>
                  <a:pt x="4717345" y="3505"/>
                  <a:pt x="4834464" y="0"/>
                </a:cubicBezTo>
                <a:cubicBezTo>
                  <a:pt x="4951583" y="-3505"/>
                  <a:pt x="5101054" y="-10871"/>
                  <a:pt x="5246072" y="0"/>
                </a:cubicBezTo>
                <a:cubicBezTo>
                  <a:pt x="5391090" y="10871"/>
                  <a:pt x="5521609" y="12320"/>
                  <a:pt x="5657680" y="0"/>
                </a:cubicBezTo>
                <a:cubicBezTo>
                  <a:pt x="5793751" y="-12320"/>
                  <a:pt x="5954172" y="-11357"/>
                  <a:pt x="6069288" y="0"/>
                </a:cubicBezTo>
                <a:cubicBezTo>
                  <a:pt x="6184404" y="11357"/>
                  <a:pt x="6427746" y="-2152"/>
                  <a:pt x="6635250" y="0"/>
                </a:cubicBezTo>
                <a:cubicBezTo>
                  <a:pt x="6842754" y="2152"/>
                  <a:pt x="6950006" y="14303"/>
                  <a:pt x="7046858" y="0"/>
                </a:cubicBezTo>
                <a:cubicBezTo>
                  <a:pt x="7143710" y="-14303"/>
                  <a:pt x="7309608" y="16606"/>
                  <a:pt x="7458467" y="0"/>
                </a:cubicBezTo>
                <a:cubicBezTo>
                  <a:pt x="7607326" y="-16606"/>
                  <a:pt x="7779766" y="16462"/>
                  <a:pt x="8024428" y="0"/>
                </a:cubicBezTo>
                <a:cubicBezTo>
                  <a:pt x="8202803" y="19869"/>
                  <a:pt x="8356149" y="117805"/>
                  <a:pt x="8331200" y="306772"/>
                </a:cubicBezTo>
                <a:cubicBezTo>
                  <a:pt x="8325750" y="416658"/>
                  <a:pt x="8321996" y="468230"/>
                  <a:pt x="8331200" y="597468"/>
                </a:cubicBezTo>
                <a:cubicBezTo>
                  <a:pt x="8316705" y="753741"/>
                  <a:pt x="8190791" y="936342"/>
                  <a:pt x="8024428" y="904240"/>
                </a:cubicBezTo>
                <a:cubicBezTo>
                  <a:pt x="7827311" y="934182"/>
                  <a:pt x="7593896" y="911766"/>
                  <a:pt x="7226937" y="904240"/>
                </a:cubicBezTo>
                <a:cubicBezTo>
                  <a:pt x="6859978" y="896714"/>
                  <a:pt x="6822753" y="912525"/>
                  <a:pt x="6583799" y="904240"/>
                </a:cubicBezTo>
                <a:cubicBezTo>
                  <a:pt x="6344845" y="895955"/>
                  <a:pt x="6190815" y="877118"/>
                  <a:pt x="6017837" y="904240"/>
                </a:cubicBezTo>
                <a:cubicBezTo>
                  <a:pt x="5844859" y="931362"/>
                  <a:pt x="5665748" y="914396"/>
                  <a:pt x="5529053" y="904240"/>
                </a:cubicBezTo>
                <a:cubicBezTo>
                  <a:pt x="5392358" y="894084"/>
                  <a:pt x="5138908" y="927525"/>
                  <a:pt x="5040268" y="904240"/>
                </a:cubicBezTo>
                <a:cubicBezTo>
                  <a:pt x="4941628" y="880955"/>
                  <a:pt x="4661351" y="900159"/>
                  <a:pt x="4474306" y="904240"/>
                </a:cubicBezTo>
                <a:cubicBezTo>
                  <a:pt x="4287261" y="908321"/>
                  <a:pt x="4017282" y="934604"/>
                  <a:pt x="3831168" y="904240"/>
                </a:cubicBezTo>
                <a:cubicBezTo>
                  <a:pt x="3645054" y="873876"/>
                  <a:pt x="3446849" y="897491"/>
                  <a:pt x="3342383" y="904240"/>
                </a:cubicBezTo>
                <a:cubicBezTo>
                  <a:pt x="3237917" y="910989"/>
                  <a:pt x="2848258" y="873579"/>
                  <a:pt x="2544892" y="904240"/>
                </a:cubicBezTo>
                <a:cubicBezTo>
                  <a:pt x="2241526" y="934901"/>
                  <a:pt x="2226123" y="882709"/>
                  <a:pt x="2056107" y="904240"/>
                </a:cubicBezTo>
                <a:cubicBezTo>
                  <a:pt x="1886092" y="925771"/>
                  <a:pt x="1811005" y="902767"/>
                  <a:pt x="1644499" y="904240"/>
                </a:cubicBezTo>
                <a:cubicBezTo>
                  <a:pt x="1477993" y="905713"/>
                  <a:pt x="1219510" y="924723"/>
                  <a:pt x="1078538" y="904240"/>
                </a:cubicBezTo>
                <a:cubicBezTo>
                  <a:pt x="937566" y="883757"/>
                  <a:pt x="540234" y="917596"/>
                  <a:pt x="306772" y="904240"/>
                </a:cubicBezTo>
                <a:cubicBezTo>
                  <a:pt x="155425" y="920273"/>
                  <a:pt x="22224" y="768901"/>
                  <a:pt x="0" y="597468"/>
                </a:cubicBezTo>
                <a:cubicBezTo>
                  <a:pt x="-5479" y="522914"/>
                  <a:pt x="11286" y="447994"/>
                  <a:pt x="0" y="306772"/>
                </a:cubicBezTo>
                <a:close/>
              </a:path>
              <a:path w="8331200" h="904240" stroke="0" extrusionOk="0">
                <a:moveTo>
                  <a:pt x="0" y="306772"/>
                </a:moveTo>
                <a:cubicBezTo>
                  <a:pt x="-28825" y="153266"/>
                  <a:pt x="139467" y="-4352"/>
                  <a:pt x="306772" y="0"/>
                </a:cubicBezTo>
                <a:cubicBezTo>
                  <a:pt x="496593" y="-27688"/>
                  <a:pt x="606089" y="25791"/>
                  <a:pt x="872733" y="0"/>
                </a:cubicBezTo>
                <a:cubicBezTo>
                  <a:pt x="1139377" y="-25791"/>
                  <a:pt x="1354199" y="23908"/>
                  <a:pt x="1593048" y="0"/>
                </a:cubicBezTo>
                <a:cubicBezTo>
                  <a:pt x="1831898" y="-23908"/>
                  <a:pt x="1855390" y="-19341"/>
                  <a:pt x="2004656" y="0"/>
                </a:cubicBezTo>
                <a:cubicBezTo>
                  <a:pt x="2153922" y="19341"/>
                  <a:pt x="2404913" y="7487"/>
                  <a:pt x="2647794" y="0"/>
                </a:cubicBezTo>
                <a:cubicBezTo>
                  <a:pt x="2890675" y="-7487"/>
                  <a:pt x="3032656" y="-11602"/>
                  <a:pt x="3290932" y="0"/>
                </a:cubicBezTo>
                <a:cubicBezTo>
                  <a:pt x="3549208" y="11602"/>
                  <a:pt x="3573063" y="-3726"/>
                  <a:pt x="3702541" y="0"/>
                </a:cubicBezTo>
                <a:cubicBezTo>
                  <a:pt x="3832019" y="3726"/>
                  <a:pt x="4076966" y="5443"/>
                  <a:pt x="4191326" y="0"/>
                </a:cubicBezTo>
                <a:cubicBezTo>
                  <a:pt x="4305686" y="-5443"/>
                  <a:pt x="4674838" y="-8631"/>
                  <a:pt x="4988817" y="0"/>
                </a:cubicBezTo>
                <a:cubicBezTo>
                  <a:pt x="5302796" y="8631"/>
                  <a:pt x="5460226" y="-367"/>
                  <a:pt x="5709131" y="0"/>
                </a:cubicBezTo>
                <a:cubicBezTo>
                  <a:pt x="5958036" y="367"/>
                  <a:pt x="6041618" y="-28308"/>
                  <a:pt x="6352269" y="0"/>
                </a:cubicBezTo>
                <a:cubicBezTo>
                  <a:pt x="6662920" y="28308"/>
                  <a:pt x="6641384" y="-122"/>
                  <a:pt x="6763878" y="0"/>
                </a:cubicBezTo>
                <a:cubicBezTo>
                  <a:pt x="6886372" y="122"/>
                  <a:pt x="7442052" y="60098"/>
                  <a:pt x="8024428" y="0"/>
                </a:cubicBezTo>
                <a:cubicBezTo>
                  <a:pt x="8207787" y="-3043"/>
                  <a:pt x="8322290" y="120004"/>
                  <a:pt x="8331200" y="306772"/>
                </a:cubicBezTo>
                <a:cubicBezTo>
                  <a:pt x="8329667" y="400097"/>
                  <a:pt x="8324256" y="515198"/>
                  <a:pt x="8331200" y="597468"/>
                </a:cubicBezTo>
                <a:cubicBezTo>
                  <a:pt x="8321674" y="734167"/>
                  <a:pt x="8172071" y="914879"/>
                  <a:pt x="8024428" y="904240"/>
                </a:cubicBezTo>
                <a:cubicBezTo>
                  <a:pt x="7760059" y="893869"/>
                  <a:pt x="7616776" y="889573"/>
                  <a:pt x="7226937" y="904240"/>
                </a:cubicBezTo>
                <a:cubicBezTo>
                  <a:pt x="6837098" y="918907"/>
                  <a:pt x="6972302" y="907841"/>
                  <a:pt x="6815329" y="904240"/>
                </a:cubicBezTo>
                <a:cubicBezTo>
                  <a:pt x="6658356" y="900639"/>
                  <a:pt x="6469409" y="929823"/>
                  <a:pt x="6172191" y="904240"/>
                </a:cubicBezTo>
                <a:cubicBezTo>
                  <a:pt x="5874973" y="878657"/>
                  <a:pt x="5793056" y="890855"/>
                  <a:pt x="5683406" y="904240"/>
                </a:cubicBezTo>
                <a:cubicBezTo>
                  <a:pt x="5573757" y="917625"/>
                  <a:pt x="5308994" y="924465"/>
                  <a:pt x="5194621" y="904240"/>
                </a:cubicBezTo>
                <a:cubicBezTo>
                  <a:pt x="5080248" y="884015"/>
                  <a:pt x="4896808" y="920474"/>
                  <a:pt x="4628659" y="904240"/>
                </a:cubicBezTo>
                <a:cubicBezTo>
                  <a:pt x="4360510" y="888006"/>
                  <a:pt x="4179410" y="893094"/>
                  <a:pt x="4062698" y="904240"/>
                </a:cubicBezTo>
                <a:cubicBezTo>
                  <a:pt x="3945986" y="915386"/>
                  <a:pt x="3702277" y="922328"/>
                  <a:pt x="3573913" y="904240"/>
                </a:cubicBezTo>
                <a:cubicBezTo>
                  <a:pt x="3445549" y="886152"/>
                  <a:pt x="2939503" y="916847"/>
                  <a:pt x="2776422" y="904240"/>
                </a:cubicBezTo>
                <a:cubicBezTo>
                  <a:pt x="2613341" y="891633"/>
                  <a:pt x="2303986" y="903930"/>
                  <a:pt x="1978931" y="904240"/>
                </a:cubicBezTo>
                <a:cubicBezTo>
                  <a:pt x="1653876" y="904550"/>
                  <a:pt x="1635618" y="893264"/>
                  <a:pt x="1335793" y="904240"/>
                </a:cubicBezTo>
                <a:cubicBezTo>
                  <a:pt x="1035968" y="915216"/>
                  <a:pt x="565476" y="950250"/>
                  <a:pt x="306772" y="904240"/>
                </a:cubicBezTo>
                <a:cubicBezTo>
                  <a:pt x="137932" y="878694"/>
                  <a:pt x="8681" y="780887"/>
                  <a:pt x="0" y="597468"/>
                </a:cubicBezTo>
                <a:cubicBezTo>
                  <a:pt x="9266" y="482914"/>
                  <a:pt x="13147" y="448769"/>
                  <a:pt x="0" y="3067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84092931">
                  <a:prstGeom prst="roundRect">
                    <a:avLst>
                      <a:gd name="adj" fmla="val 3392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Restrictions for the Assembly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4566CAE-F200-4D82-A5E6-E0B62458DE1D}"/>
              </a:ext>
            </a:extLst>
          </p:cNvPr>
          <p:cNvSpPr/>
          <p:nvPr/>
        </p:nvSpPr>
        <p:spPr>
          <a:xfrm>
            <a:off x="132080" y="132081"/>
            <a:ext cx="8869680" cy="6573520"/>
          </a:xfrm>
          <a:custGeom>
            <a:avLst/>
            <a:gdLst>
              <a:gd name="connsiteX0" fmla="*/ 0 w 8869680"/>
              <a:gd name="connsiteY0" fmla="*/ 377057 h 6573520"/>
              <a:gd name="connsiteX1" fmla="*/ 377057 w 8869680"/>
              <a:gd name="connsiteY1" fmla="*/ 0 h 6573520"/>
              <a:gd name="connsiteX2" fmla="*/ 891043 w 8869680"/>
              <a:gd name="connsiteY2" fmla="*/ 0 h 6573520"/>
              <a:gd name="connsiteX3" fmla="*/ 1567340 w 8869680"/>
              <a:gd name="connsiteY3" fmla="*/ 0 h 6573520"/>
              <a:gd name="connsiteX4" fmla="*/ 2324793 w 8869680"/>
              <a:gd name="connsiteY4" fmla="*/ 0 h 6573520"/>
              <a:gd name="connsiteX5" fmla="*/ 3001090 w 8869680"/>
              <a:gd name="connsiteY5" fmla="*/ 0 h 6573520"/>
              <a:gd name="connsiteX6" fmla="*/ 3839698 w 8869680"/>
              <a:gd name="connsiteY6" fmla="*/ 0 h 6573520"/>
              <a:gd name="connsiteX7" fmla="*/ 4515996 w 8869680"/>
              <a:gd name="connsiteY7" fmla="*/ 0 h 6573520"/>
              <a:gd name="connsiteX8" fmla="*/ 4948826 w 8869680"/>
              <a:gd name="connsiteY8" fmla="*/ 0 h 6573520"/>
              <a:gd name="connsiteX9" fmla="*/ 5462812 w 8869680"/>
              <a:gd name="connsiteY9" fmla="*/ 0 h 6573520"/>
              <a:gd name="connsiteX10" fmla="*/ 5976798 w 8869680"/>
              <a:gd name="connsiteY10" fmla="*/ 0 h 6573520"/>
              <a:gd name="connsiteX11" fmla="*/ 6815406 w 8869680"/>
              <a:gd name="connsiteY11" fmla="*/ 0 h 6573520"/>
              <a:gd name="connsiteX12" fmla="*/ 7572859 w 8869680"/>
              <a:gd name="connsiteY12" fmla="*/ 0 h 6573520"/>
              <a:gd name="connsiteX13" fmla="*/ 8492623 w 8869680"/>
              <a:gd name="connsiteY13" fmla="*/ 0 h 6573520"/>
              <a:gd name="connsiteX14" fmla="*/ 8869680 w 8869680"/>
              <a:gd name="connsiteY14" fmla="*/ 377057 h 6573520"/>
              <a:gd name="connsiteX15" fmla="*/ 8869680 w 8869680"/>
              <a:gd name="connsiteY15" fmla="*/ 1140046 h 6573520"/>
              <a:gd name="connsiteX16" fmla="*/ 8869680 w 8869680"/>
              <a:gd name="connsiteY16" fmla="*/ 1903035 h 6573520"/>
              <a:gd name="connsiteX17" fmla="*/ 8869680 w 8869680"/>
              <a:gd name="connsiteY17" fmla="*/ 2433247 h 6573520"/>
              <a:gd name="connsiteX18" fmla="*/ 8869680 w 8869680"/>
              <a:gd name="connsiteY18" fmla="*/ 2963460 h 6573520"/>
              <a:gd name="connsiteX19" fmla="*/ 8869680 w 8869680"/>
              <a:gd name="connsiteY19" fmla="*/ 3668254 h 6573520"/>
              <a:gd name="connsiteX20" fmla="*/ 8869680 w 8869680"/>
              <a:gd name="connsiteY20" fmla="*/ 4256661 h 6573520"/>
              <a:gd name="connsiteX21" fmla="*/ 8869680 w 8869680"/>
              <a:gd name="connsiteY21" fmla="*/ 4786874 h 6573520"/>
              <a:gd name="connsiteX22" fmla="*/ 8869680 w 8869680"/>
              <a:gd name="connsiteY22" fmla="*/ 5375280 h 6573520"/>
              <a:gd name="connsiteX23" fmla="*/ 8869680 w 8869680"/>
              <a:gd name="connsiteY23" fmla="*/ 6196463 h 6573520"/>
              <a:gd name="connsiteX24" fmla="*/ 8492623 w 8869680"/>
              <a:gd name="connsiteY24" fmla="*/ 6573520 h 6573520"/>
              <a:gd name="connsiteX25" fmla="*/ 7816326 w 8869680"/>
              <a:gd name="connsiteY25" fmla="*/ 6573520 h 6573520"/>
              <a:gd name="connsiteX26" fmla="*/ 7140029 w 8869680"/>
              <a:gd name="connsiteY26" fmla="*/ 6573520 h 6573520"/>
              <a:gd name="connsiteX27" fmla="*/ 6301420 w 8869680"/>
              <a:gd name="connsiteY27" fmla="*/ 6573520 h 6573520"/>
              <a:gd name="connsiteX28" fmla="*/ 5543967 w 8869680"/>
              <a:gd name="connsiteY28" fmla="*/ 6573520 h 6573520"/>
              <a:gd name="connsiteX29" fmla="*/ 4705359 w 8869680"/>
              <a:gd name="connsiteY29" fmla="*/ 6573520 h 6573520"/>
              <a:gd name="connsiteX30" fmla="*/ 4110217 w 8869680"/>
              <a:gd name="connsiteY30" fmla="*/ 6573520 h 6573520"/>
              <a:gd name="connsiteX31" fmla="*/ 3677387 w 8869680"/>
              <a:gd name="connsiteY31" fmla="*/ 6573520 h 6573520"/>
              <a:gd name="connsiteX32" fmla="*/ 3082246 w 8869680"/>
              <a:gd name="connsiteY32" fmla="*/ 6573520 h 6573520"/>
              <a:gd name="connsiteX33" fmla="*/ 2487104 w 8869680"/>
              <a:gd name="connsiteY33" fmla="*/ 6573520 h 6573520"/>
              <a:gd name="connsiteX34" fmla="*/ 1729651 w 8869680"/>
              <a:gd name="connsiteY34" fmla="*/ 6573520 h 6573520"/>
              <a:gd name="connsiteX35" fmla="*/ 1215665 w 8869680"/>
              <a:gd name="connsiteY35" fmla="*/ 6573520 h 6573520"/>
              <a:gd name="connsiteX36" fmla="*/ 377057 w 8869680"/>
              <a:gd name="connsiteY36" fmla="*/ 6573520 h 6573520"/>
              <a:gd name="connsiteX37" fmla="*/ 0 w 8869680"/>
              <a:gd name="connsiteY37" fmla="*/ 6196463 h 6573520"/>
              <a:gd name="connsiteX38" fmla="*/ 0 w 8869680"/>
              <a:gd name="connsiteY38" fmla="*/ 5491668 h 6573520"/>
              <a:gd name="connsiteX39" fmla="*/ 0 w 8869680"/>
              <a:gd name="connsiteY39" fmla="*/ 4903262 h 6573520"/>
              <a:gd name="connsiteX40" fmla="*/ 0 w 8869680"/>
              <a:gd name="connsiteY40" fmla="*/ 4198467 h 6573520"/>
              <a:gd name="connsiteX41" fmla="*/ 0 w 8869680"/>
              <a:gd name="connsiteY41" fmla="*/ 3726448 h 6573520"/>
              <a:gd name="connsiteX42" fmla="*/ 0 w 8869680"/>
              <a:gd name="connsiteY42" fmla="*/ 3079848 h 6573520"/>
              <a:gd name="connsiteX43" fmla="*/ 0 w 8869680"/>
              <a:gd name="connsiteY43" fmla="*/ 2375053 h 6573520"/>
              <a:gd name="connsiteX44" fmla="*/ 0 w 8869680"/>
              <a:gd name="connsiteY44" fmla="*/ 1786646 h 6573520"/>
              <a:gd name="connsiteX45" fmla="*/ 0 w 8869680"/>
              <a:gd name="connsiteY45" fmla="*/ 1198240 h 6573520"/>
              <a:gd name="connsiteX46" fmla="*/ 0 w 8869680"/>
              <a:gd name="connsiteY46" fmla="*/ 377057 h 657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8869680" h="6573520" extrusionOk="0">
                <a:moveTo>
                  <a:pt x="0" y="377057"/>
                </a:moveTo>
                <a:cubicBezTo>
                  <a:pt x="-23426" y="199725"/>
                  <a:pt x="188025" y="-15541"/>
                  <a:pt x="377057" y="0"/>
                </a:cubicBezTo>
                <a:cubicBezTo>
                  <a:pt x="536742" y="-2957"/>
                  <a:pt x="642222" y="-19711"/>
                  <a:pt x="891043" y="0"/>
                </a:cubicBezTo>
                <a:cubicBezTo>
                  <a:pt x="1139864" y="19711"/>
                  <a:pt x="1404551" y="-9242"/>
                  <a:pt x="1567340" y="0"/>
                </a:cubicBezTo>
                <a:cubicBezTo>
                  <a:pt x="1730129" y="9242"/>
                  <a:pt x="2016474" y="-17557"/>
                  <a:pt x="2324793" y="0"/>
                </a:cubicBezTo>
                <a:cubicBezTo>
                  <a:pt x="2633112" y="17557"/>
                  <a:pt x="2672626" y="-10617"/>
                  <a:pt x="3001090" y="0"/>
                </a:cubicBezTo>
                <a:cubicBezTo>
                  <a:pt x="3329554" y="10617"/>
                  <a:pt x="3423758" y="30442"/>
                  <a:pt x="3839698" y="0"/>
                </a:cubicBezTo>
                <a:cubicBezTo>
                  <a:pt x="4255638" y="-30442"/>
                  <a:pt x="4378029" y="-23244"/>
                  <a:pt x="4515996" y="0"/>
                </a:cubicBezTo>
                <a:cubicBezTo>
                  <a:pt x="4653963" y="23244"/>
                  <a:pt x="4810192" y="5932"/>
                  <a:pt x="4948826" y="0"/>
                </a:cubicBezTo>
                <a:cubicBezTo>
                  <a:pt x="5087460" y="-5932"/>
                  <a:pt x="5210078" y="-14533"/>
                  <a:pt x="5462812" y="0"/>
                </a:cubicBezTo>
                <a:cubicBezTo>
                  <a:pt x="5715546" y="14533"/>
                  <a:pt x="5815732" y="-18610"/>
                  <a:pt x="5976798" y="0"/>
                </a:cubicBezTo>
                <a:cubicBezTo>
                  <a:pt x="6137864" y="18610"/>
                  <a:pt x="6456015" y="-20313"/>
                  <a:pt x="6815406" y="0"/>
                </a:cubicBezTo>
                <a:cubicBezTo>
                  <a:pt x="7174797" y="20313"/>
                  <a:pt x="7354624" y="5428"/>
                  <a:pt x="7572859" y="0"/>
                </a:cubicBezTo>
                <a:cubicBezTo>
                  <a:pt x="7791094" y="-5428"/>
                  <a:pt x="8198302" y="7251"/>
                  <a:pt x="8492623" y="0"/>
                </a:cubicBezTo>
                <a:cubicBezTo>
                  <a:pt x="8744447" y="-14653"/>
                  <a:pt x="8895634" y="174391"/>
                  <a:pt x="8869680" y="377057"/>
                </a:cubicBezTo>
                <a:cubicBezTo>
                  <a:pt x="8853473" y="688621"/>
                  <a:pt x="8891903" y="867370"/>
                  <a:pt x="8869680" y="1140046"/>
                </a:cubicBezTo>
                <a:cubicBezTo>
                  <a:pt x="8847457" y="1412722"/>
                  <a:pt x="8841166" y="1582765"/>
                  <a:pt x="8869680" y="1903035"/>
                </a:cubicBezTo>
                <a:cubicBezTo>
                  <a:pt x="8898194" y="2223305"/>
                  <a:pt x="8843375" y="2213398"/>
                  <a:pt x="8869680" y="2433247"/>
                </a:cubicBezTo>
                <a:cubicBezTo>
                  <a:pt x="8895985" y="2653096"/>
                  <a:pt x="8854299" y="2757719"/>
                  <a:pt x="8869680" y="2963460"/>
                </a:cubicBezTo>
                <a:cubicBezTo>
                  <a:pt x="8885061" y="3169201"/>
                  <a:pt x="8885039" y="3317551"/>
                  <a:pt x="8869680" y="3668254"/>
                </a:cubicBezTo>
                <a:cubicBezTo>
                  <a:pt x="8854321" y="4018957"/>
                  <a:pt x="8890608" y="4132232"/>
                  <a:pt x="8869680" y="4256661"/>
                </a:cubicBezTo>
                <a:cubicBezTo>
                  <a:pt x="8848752" y="4381090"/>
                  <a:pt x="8885149" y="4668193"/>
                  <a:pt x="8869680" y="4786874"/>
                </a:cubicBezTo>
                <a:cubicBezTo>
                  <a:pt x="8854211" y="4905555"/>
                  <a:pt x="8887372" y="5089111"/>
                  <a:pt x="8869680" y="5375280"/>
                </a:cubicBezTo>
                <a:cubicBezTo>
                  <a:pt x="8851988" y="5661449"/>
                  <a:pt x="8856600" y="5841489"/>
                  <a:pt x="8869680" y="6196463"/>
                </a:cubicBezTo>
                <a:cubicBezTo>
                  <a:pt x="8882143" y="6411004"/>
                  <a:pt x="8748441" y="6576699"/>
                  <a:pt x="8492623" y="6573520"/>
                </a:cubicBezTo>
                <a:cubicBezTo>
                  <a:pt x="8255000" y="6570483"/>
                  <a:pt x="8010702" y="6558675"/>
                  <a:pt x="7816326" y="6573520"/>
                </a:cubicBezTo>
                <a:cubicBezTo>
                  <a:pt x="7621950" y="6588365"/>
                  <a:pt x="7416494" y="6564097"/>
                  <a:pt x="7140029" y="6573520"/>
                </a:cubicBezTo>
                <a:cubicBezTo>
                  <a:pt x="6863564" y="6582943"/>
                  <a:pt x="6596515" y="6592645"/>
                  <a:pt x="6301420" y="6573520"/>
                </a:cubicBezTo>
                <a:cubicBezTo>
                  <a:pt x="6006325" y="6554395"/>
                  <a:pt x="5760220" y="6602654"/>
                  <a:pt x="5543967" y="6573520"/>
                </a:cubicBezTo>
                <a:cubicBezTo>
                  <a:pt x="5327714" y="6544386"/>
                  <a:pt x="5009569" y="6567219"/>
                  <a:pt x="4705359" y="6573520"/>
                </a:cubicBezTo>
                <a:cubicBezTo>
                  <a:pt x="4401149" y="6579821"/>
                  <a:pt x="4400370" y="6602986"/>
                  <a:pt x="4110217" y="6573520"/>
                </a:cubicBezTo>
                <a:cubicBezTo>
                  <a:pt x="3820064" y="6544054"/>
                  <a:pt x="3839797" y="6570514"/>
                  <a:pt x="3677387" y="6573520"/>
                </a:cubicBezTo>
                <a:cubicBezTo>
                  <a:pt x="3514977" y="6576527"/>
                  <a:pt x="3268201" y="6597534"/>
                  <a:pt x="3082246" y="6573520"/>
                </a:cubicBezTo>
                <a:cubicBezTo>
                  <a:pt x="2896291" y="6549506"/>
                  <a:pt x="2658896" y="6581705"/>
                  <a:pt x="2487104" y="6573520"/>
                </a:cubicBezTo>
                <a:cubicBezTo>
                  <a:pt x="2315312" y="6565335"/>
                  <a:pt x="1881340" y="6572582"/>
                  <a:pt x="1729651" y="6573520"/>
                </a:cubicBezTo>
                <a:cubicBezTo>
                  <a:pt x="1577962" y="6574458"/>
                  <a:pt x="1354914" y="6572793"/>
                  <a:pt x="1215665" y="6573520"/>
                </a:cubicBezTo>
                <a:cubicBezTo>
                  <a:pt x="1076416" y="6574247"/>
                  <a:pt x="669436" y="6557201"/>
                  <a:pt x="377057" y="6573520"/>
                </a:cubicBezTo>
                <a:cubicBezTo>
                  <a:pt x="147819" y="6576642"/>
                  <a:pt x="9564" y="6430120"/>
                  <a:pt x="0" y="6196463"/>
                </a:cubicBezTo>
                <a:cubicBezTo>
                  <a:pt x="-24068" y="5893297"/>
                  <a:pt x="8881" y="5778168"/>
                  <a:pt x="0" y="5491668"/>
                </a:cubicBezTo>
                <a:cubicBezTo>
                  <a:pt x="-8881" y="5205168"/>
                  <a:pt x="26182" y="5099103"/>
                  <a:pt x="0" y="4903262"/>
                </a:cubicBezTo>
                <a:cubicBezTo>
                  <a:pt x="-26182" y="4707421"/>
                  <a:pt x="6508" y="4434232"/>
                  <a:pt x="0" y="4198467"/>
                </a:cubicBezTo>
                <a:cubicBezTo>
                  <a:pt x="-6508" y="3962703"/>
                  <a:pt x="-10783" y="3870775"/>
                  <a:pt x="0" y="3726448"/>
                </a:cubicBezTo>
                <a:cubicBezTo>
                  <a:pt x="10783" y="3582121"/>
                  <a:pt x="16247" y="3319168"/>
                  <a:pt x="0" y="3079848"/>
                </a:cubicBezTo>
                <a:cubicBezTo>
                  <a:pt x="-16247" y="2840528"/>
                  <a:pt x="21280" y="2624972"/>
                  <a:pt x="0" y="2375053"/>
                </a:cubicBezTo>
                <a:cubicBezTo>
                  <a:pt x="-21280" y="2125135"/>
                  <a:pt x="15195" y="2033162"/>
                  <a:pt x="0" y="1786646"/>
                </a:cubicBezTo>
                <a:cubicBezTo>
                  <a:pt x="-15195" y="1540130"/>
                  <a:pt x="-11014" y="1356266"/>
                  <a:pt x="0" y="1198240"/>
                </a:cubicBezTo>
                <a:cubicBezTo>
                  <a:pt x="11014" y="1040214"/>
                  <a:pt x="-11127" y="609704"/>
                  <a:pt x="0" y="377057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16003723">
                  <a:prstGeom prst="roundRect">
                    <a:avLst>
                      <a:gd name="adj" fmla="val 573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2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59573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Restrictions for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Assembly</a:t>
            </a:r>
          </a:p>
        </p:txBody>
      </p:sp>
      <p:sp>
        <p:nvSpPr>
          <p:cNvPr id="4" name="Star: 32 Points 3">
            <a:extLst>
              <a:ext uri="{FF2B5EF4-FFF2-40B4-BE49-F238E27FC236}">
                <a16:creationId xmlns:a16="http://schemas.microsoft.com/office/drawing/2014/main" id="{A06D8112-3E4A-425F-82D2-D12453B3C0EF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AC9C52-5264-457F-8BDE-579BE1915246}"/>
              </a:ext>
            </a:extLst>
          </p:cNvPr>
          <p:cNvSpPr txBox="1"/>
          <p:nvPr/>
        </p:nvSpPr>
        <p:spPr>
          <a:xfrm>
            <a:off x="2252418" y="234447"/>
            <a:ext cx="66738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Orderly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14:33, 40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Cannot have disorder, mass confusion or chaos in the assembly</a:t>
            </a:r>
          </a:p>
        </p:txBody>
      </p:sp>
    </p:spTree>
    <p:extLst>
      <p:ext uri="{BB962C8B-B14F-4D97-AF65-F5344CB8AC3E}">
        <p14:creationId xmlns:p14="http://schemas.microsoft.com/office/powerpoint/2010/main" val="2425278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59573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Restrictions for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Assembly</a:t>
            </a:r>
          </a:p>
        </p:txBody>
      </p:sp>
      <p:sp>
        <p:nvSpPr>
          <p:cNvPr id="4" name="Star: 32 Points 3">
            <a:extLst>
              <a:ext uri="{FF2B5EF4-FFF2-40B4-BE49-F238E27FC236}">
                <a16:creationId xmlns:a16="http://schemas.microsoft.com/office/drawing/2014/main" id="{A06D8112-3E4A-425F-82D2-D12453B3C0EF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AC9C52-5264-457F-8BDE-579BE1915246}"/>
              </a:ext>
            </a:extLst>
          </p:cNvPr>
          <p:cNvSpPr txBox="1"/>
          <p:nvPr/>
        </p:nvSpPr>
        <p:spPr>
          <a:xfrm>
            <a:off x="2252418" y="234447"/>
            <a:ext cx="667386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Orderly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Speak One at a 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14:27-31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 prophets or tongue speakers were to take turns and not all speak at once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Thus, teaching done in the assembly – can’t have several speaking at same time</a:t>
            </a:r>
          </a:p>
        </p:txBody>
      </p:sp>
    </p:spTree>
    <p:extLst>
      <p:ext uri="{BB962C8B-B14F-4D97-AF65-F5344CB8AC3E}">
        <p14:creationId xmlns:p14="http://schemas.microsoft.com/office/powerpoint/2010/main" val="2669190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59573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Restrictions for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Assembly</a:t>
            </a:r>
          </a:p>
        </p:txBody>
      </p:sp>
      <p:sp>
        <p:nvSpPr>
          <p:cNvPr id="4" name="Star: 32 Points 3">
            <a:extLst>
              <a:ext uri="{FF2B5EF4-FFF2-40B4-BE49-F238E27FC236}">
                <a16:creationId xmlns:a16="http://schemas.microsoft.com/office/drawing/2014/main" id="{A06D8112-3E4A-425F-82D2-D12453B3C0EF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AC9C52-5264-457F-8BDE-579BE1915246}"/>
              </a:ext>
            </a:extLst>
          </p:cNvPr>
          <p:cNvSpPr txBox="1"/>
          <p:nvPr/>
        </p:nvSpPr>
        <p:spPr>
          <a:xfrm>
            <a:off x="2252418" y="234447"/>
            <a:ext cx="667386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Orderly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Speak One at a Time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Women Are Not to Address the Assembly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14:34-35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Women are not to speak to or address the assembly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They are to be submissive (v. 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Women are not to teach over a man or have authority over a man (1 Tim. 2:11-12)</a:t>
            </a:r>
          </a:p>
        </p:txBody>
      </p:sp>
    </p:spTree>
    <p:extLst>
      <p:ext uri="{BB962C8B-B14F-4D97-AF65-F5344CB8AC3E}">
        <p14:creationId xmlns:p14="http://schemas.microsoft.com/office/powerpoint/2010/main" val="2752544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59573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Restrictions for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Assembly</a:t>
            </a:r>
          </a:p>
        </p:txBody>
      </p:sp>
      <p:sp>
        <p:nvSpPr>
          <p:cNvPr id="4" name="Star: 32 Points 3">
            <a:extLst>
              <a:ext uri="{FF2B5EF4-FFF2-40B4-BE49-F238E27FC236}">
                <a16:creationId xmlns:a16="http://schemas.microsoft.com/office/drawing/2014/main" id="{A06D8112-3E4A-425F-82D2-D12453B3C0EF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AC9C52-5264-457F-8BDE-579BE1915246}"/>
              </a:ext>
            </a:extLst>
          </p:cNvPr>
          <p:cNvSpPr txBox="1"/>
          <p:nvPr/>
        </p:nvSpPr>
        <p:spPr>
          <a:xfrm>
            <a:off x="2252418" y="234447"/>
            <a:ext cx="667386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Orderly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Speak One at a Time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Women Are Not to Address the Assembly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Men Are to Lead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14:34-35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Tim. 2:8 (aner = males only)</a:t>
            </a:r>
          </a:p>
        </p:txBody>
      </p:sp>
    </p:spTree>
    <p:extLst>
      <p:ext uri="{BB962C8B-B14F-4D97-AF65-F5344CB8AC3E}">
        <p14:creationId xmlns:p14="http://schemas.microsoft.com/office/powerpoint/2010/main" val="4252359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59573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Restrictions for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Assembly</a:t>
            </a:r>
          </a:p>
        </p:txBody>
      </p:sp>
      <p:sp>
        <p:nvSpPr>
          <p:cNvPr id="4" name="Star: 32 Points 3">
            <a:extLst>
              <a:ext uri="{FF2B5EF4-FFF2-40B4-BE49-F238E27FC236}">
                <a16:creationId xmlns:a16="http://schemas.microsoft.com/office/drawing/2014/main" id="{A06D8112-3E4A-425F-82D2-D12453B3C0EF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AC9C52-5264-457F-8BDE-579BE1915246}"/>
              </a:ext>
            </a:extLst>
          </p:cNvPr>
          <p:cNvSpPr txBox="1"/>
          <p:nvPr/>
        </p:nvSpPr>
        <p:spPr>
          <a:xfrm>
            <a:off x="2252418" y="234447"/>
            <a:ext cx="667386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Orderly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Speak One at a Time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Women Are Not to Address the Assembly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Men Are to Lead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Lord’s Supper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Lord’s Supper was taken when the church came together (Acts 20:7)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Instructions concerning the Lord’s Supper says it was done when came together in “one place” (1 Cor. 11:20)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i="1" dirty="0">
                <a:solidFill>
                  <a:srgbClr val="C00000"/>
                </a:solidFill>
              </a:rPr>
              <a:t>Cannot find where Christian partook or were told to partake of the Lord’s Supper except when the church was assembled!</a:t>
            </a:r>
          </a:p>
        </p:txBody>
      </p:sp>
    </p:spTree>
    <p:extLst>
      <p:ext uri="{BB962C8B-B14F-4D97-AF65-F5344CB8AC3E}">
        <p14:creationId xmlns:p14="http://schemas.microsoft.com/office/powerpoint/2010/main" val="528254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A92547-BA50-455D-9EC7-834B8D9E68D7}"/>
              </a:ext>
            </a:extLst>
          </p:cNvPr>
          <p:cNvSpPr/>
          <p:nvPr/>
        </p:nvSpPr>
        <p:spPr>
          <a:xfrm>
            <a:off x="0" y="274935"/>
            <a:ext cx="92354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Comic Sans MS" panose="030F0702030302020204" pitchFamily="66" charset="0"/>
              </a:rPr>
              <a:t>The Assembly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FE82F3F-8EC6-4DD4-B899-2FADBA567793}"/>
              </a:ext>
            </a:extLst>
          </p:cNvPr>
          <p:cNvSpPr/>
          <p:nvPr/>
        </p:nvSpPr>
        <p:spPr>
          <a:xfrm>
            <a:off x="406400" y="2265680"/>
            <a:ext cx="8331200" cy="904240"/>
          </a:xfrm>
          <a:custGeom>
            <a:avLst/>
            <a:gdLst>
              <a:gd name="connsiteX0" fmla="*/ 0 w 8331200"/>
              <a:gd name="connsiteY0" fmla="*/ 306772 h 904240"/>
              <a:gd name="connsiteX1" fmla="*/ 306772 w 8331200"/>
              <a:gd name="connsiteY1" fmla="*/ 0 h 904240"/>
              <a:gd name="connsiteX2" fmla="*/ 949910 w 8331200"/>
              <a:gd name="connsiteY2" fmla="*/ 0 h 904240"/>
              <a:gd name="connsiteX3" fmla="*/ 1593048 w 8331200"/>
              <a:gd name="connsiteY3" fmla="*/ 0 h 904240"/>
              <a:gd name="connsiteX4" fmla="*/ 2159009 w 8331200"/>
              <a:gd name="connsiteY4" fmla="*/ 0 h 904240"/>
              <a:gd name="connsiteX5" fmla="*/ 2956501 w 8331200"/>
              <a:gd name="connsiteY5" fmla="*/ 0 h 904240"/>
              <a:gd name="connsiteX6" fmla="*/ 3445285 w 8331200"/>
              <a:gd name="connsiteY6" fmla="*/ 0 h 904240"/>
              <a:gd name="connsiteX7" fmla="*/ 4011247 w 8331200"/>
              <a:gd name="connsiteY7" fmla="*/ 0 h 904240"/>
              <a:gd name="connsiteX8" fmla="*/ 4422855 w 8331200"/>
              <a:gd name="connsiteY8" fmla="*/ 0 h 904240"/>
              <a:gd name="connsiteX9" fmla="*/ 4834464 w 8331200"/>
              <a:gd name="connsiteY9" fmla="*/ 0 h 904240"/>
              <a:gd name="connsiteX10" fmla="*/ 5246072 w 8331200"/>
              <a:gd name="connsiteY10" fmla="*/ 0 h 904240"/>
              <a:gd name="connsiteX11" fmla="*/ 5657680 w 8331200"/>
              <a:gd name="connsiteY11" fmla="*/ 0 h 904240"/>
              <a:gd name="connsiteX12" fmla="*/ 6069288 w 8331200"/>
              <a:gd name="connsiteY12" fmla="*/ 0 h 904240"/>
              <a:gd name="connsiteX13" fmla="*/ 6635250 w 8331200"/>
              <a:gd name="connsiteY13" fmla="*/ 0 h 904240"/>
              <a:gd name="connsiteX14" fmla="*/ 7046858 w 8331200"/>
              <a:gd name="connsiteY14" fmla="*/ 0 h 904240"/>
              <a:gd name="connsiteX15" fmla="*/ 7458467 w 8331200"/>
              <a:gd name="connsiteY15" fmla="*/ 0 h 904240"/>
              <a:gd name="connsiteX16" fmla="*/ 8024428 w 8331200"/>
              <a:gd name="connsiteY16" fmla="*/ 0 h 904240"/>
              <a:gd name="connsiteX17" fmla="*/ 8331200 w 8331200"/>
              <a:gd name="connsiteY17" fmla="*/ 306772 h 904240"/>
              <a:gd name="connsiteX18" fmla="*/ 8331200 w 8331200"/>
              <a:gd name="connsiteY18" fmla="*/ 597468 h 904240"/>
              <a:gd name="connsiteX19" fmla="*/ 8024428 w 8331200"/>
              <a:gd name="connsiteY19" fmla="*/ 904240 h 904240"/>
              <a:gd name="connsiteX20" fmla="*/ 7226937 w 8331200"/>
              <a:gd name="connsiteY20" fmla="*/ 904240 h 904240"/>
              <a:gd name="connsiteX21" fmla="*/ 6583799 w 8331200"/>
              <a:gd name="connsiteY21" fmla="*/ 904240 h 904240"/>
              <a:gd name="connsiteX22" fmla="*/ 6017837 w 8331200"/>
              <a:gd name="connsiteY22" fmla="*/ 904240 h 904240"/>
              <a:gd name="connsiteX23" fmla="*/ 5529053 w 8331200"/>
              <a:gd name="connsiteY23" fmla="*/ 904240 h 904240"/>
              <a:gd name="connsiteX24" fmla="*/ 5040268 w 8331200"/>
              <a:gd name="connsiteY24" fmla="*/ 904240 h 904240"/>
              <a:gd name="connsiteX25" fmla="*/ 4474306 w 8331200"/>
              <a:gd name="connsiteY25" fmla="*/ 904240 h 904240"/>
              <a:gd name="connsiteX26" fmla="*/ 3831168 w 8331200"/>
              <a:gd name="connsiteY26" fmla="*/ 904240 h 904240"/>
              <a:gd name="connsiteX27" fmla="*/ 3342383 w 8331200"/>
              <a:gd name="connsiteY27" fmla="*/ 904240 h 904240"/>
              <a:gd name="connsiteX28" fmla="*/ 2544892 w 8331200"/>
              <a:gd name="connsiteY28" fmla="*/ 904240 h 904240"/>
              <a:gd name="connsiteX29" fmla="*/ 2056107 w 8331200"/>
              <a:gd name="connsiteY29" fmla="*/ 904240 h 904240"/>
              <a:gd name="connsiteX30" fmla="*/ 1644499 w 8331200"/>
              <a:gd name="connsiteY30" fmla="*/ 904240 h 904240"/>
              <a:gd name="connsiteX31" fmla="*/ 1078538 w 8331200"/>
              <a:gd name="connsiteY31" fmla="*/ 904240 h 904240"/>
              <a:gd name="connsiteX32" fmla="*/ 306772 w 8331200"/>
              <a:gd name="connsiteY32" fmla="*/ 904240 h 904240"/>
              <a:gd name="connsiteX33" fmla="*/ 0 w 8331200"/>
              <a:gd name="connsiteY33" fmla="*/ 597468 h 904240"/>
              <a:gd name="connsiteX34" fmla="*/ 0 w 8331200"/>
              <a:gd name="connsiteY34" fmla="*/ 306772 h 9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1200" h="904240" fill="none" extrusionOk="0">
                <a:moveTo>
                  <a:pt x="0" y="306772"/>
                </a:moveTo>
                <a:cubicBezTo>
                  <a:pt x="-4384" y="114713"/>
                  <a:pt x="116926" y="12044"/>
                  <a:pt x="306772" y="0"/>
                </a:cubicBezTo>
                <a:cubicBezTo>
                  <a:pt x="585232" y="4135"/>
                  <a:pt x="716352" y="-8849"/>
                  <a:pt x="949910" y="0"/>
                </a:cubicBezTo>
                <a:cubicBezTo>
                  <a:pt x="1183468" y="8849"/>
                  <a:pt x="1392781" y="-24236"/>
                  <a:pt x="1593048" y="0"/>
                </a:cubicBezTo>
                <a:cubicBezTo>
                  <a:pt x="1793315" y="24236"/>
                  <a:pt x="2002011" y="-26300"/>
                  <a:pt x="2159009" y="0"/>
                </a:cubicBezTo>
                <a:cubicBezTo>
                  <a:pt x="2316007" y="26300"/>
                  <a:pt x="2616680" y="3894"/>
                  <a:pt x="2956501" y="0"/>
                </a:cubicBezTo>
                <a:cubicBezTo>
                  <a:pt x="3296322" y="-3894"/>
                  <a:pt x="3266973" y="5018"/>
                  <a:pt x="3445285" y="0"/>
                </a:cubicBezTo>
                <a:cubicBezTo>
                  <a:pt x="3623597" y="-5018"/>
                  <a:pt x="3748499" y="13623"/>
                  <a:pt x="4011247" y="0"/>
                </a:cubicBezTo>
                <a:cubicBezTo>
                  <a:pt x="4273995" y="-13623"/>
                  <a:pt x="4261435" y="1903"/>
                  <a:pt x="4422855" y="0"/>
                </a:cubicBezTo>
                <a:cubicBezTo>
                  <a:pt x="4584275" y="-1903"/>
                  <a:pt x="4717345" y="3505"/>
                  <a:pt x="4834464" y="0"/>
                </a:cubicBezTo>
                <a:cubicBezTo>
                  <a:pt x="4951583" y="-3505"/>
                  <a:pt x="5101054" y="-10871"/>
                  <a:pt x="5246072" y="0"/>
                </a:cubicBezTo>
                <a:cubicBezTo>
                  <a:pt x="5391090" y="10871"/>
                  <a:pt x="5521609" y="12320"/>
                  <a:pt x="5657680" y="0"/>
                </a:cubicBezTo>
                <a:cubicBezTo>
                  <a:pt x="5793751" y="-12320"/>
                  <a:pt x="5954172" y="-11357"/>
                  <a:pt x="6069288" y="0"/>
                </a:cubicBezTo>
                <a:cubicBezTo>
                  <a:pt x="6184404" y="11357"/>
                  <a:pt x="6427746" y="-2152"/>
                  <a:pt x="6635250" y="0"/>
                </a:cubicBezTo>
                <a:cubicBezTo>
                  <a:pt x="6842754" y="2152"/>
                  <a:pt x="6950006" y="14303"/>
                  <a:pt x="7046858" y="0"/>
                </a:cubicBezTo>
                <a:cubicBezTo>
                  <a:pt x="7143710" y="-14303"/>
                  <a:pt x="7309608" y="16606"/>
                  <a:pt x="7458467" y="0"/>
                </a:cubicBezTo>
                <a:cubicBezTo>
                  <a:pt x="7607326" y="-16606"/>
                  <a:pt x="7779766" y="16462"/>
                  <a:pt x="8024428" y="0"/>
                </a:cubicBezTo>
                <a:cubicBezTo>
                  <a:pt x="8202803" y="19869"/>
                  <a:pt x="8356149" y="117805"/>
                  <a:pt x="8331200" y="306772"/>
                </a:cubicBezTo>
                <a:cubicBezTo>
                  <a:pt x="8325750" y="416658"/>
                  <a:pt x="8321996" y="468230"/>
                  <a:pt x="8331200" y="597468"/>
                </a:cubicBezTo>
                <a:cubicBezTo>
                  <a:pt x="8316705" y="753741"/>
                  <a:pt x="8190791" y="936342"/>
                  <a:pt x="8024428" y="904240"/>
                </a:cubicBezTo>
                <a:cubicBezTo>
                  <a:pt x="7827311" y="934182"/>
                  <a:pt x="7593896" y="911766"/>
                  <a:pt x="7226937" y="904240"/>
                </a:cubicBezTo>
                <a:cubicBezTo>
                  <a:pt x="6859978" y="896714"/>
                  <a:pt x="6822753" y="912525"/>
                  <a:pt x="6583799" y="904240"/>
                </a:cubicBezTo>
                <a:cubicBezTo>
                  <a:pt x="6344845" y="895955"/>
                  <a:pt x="6190815" y="877118"/>
                  <a:pt x="6017837" y="904240"/>
                </a:cubicBezTo>
                <a:cubicBezTo>
                  <a:pt x="5844859" y="931362"/>
                  <a:pt x="5665748" y="914396"/>
                  <a:pt x="5529053" y="904240"/>
                </a:cubicBezTo>
                <a:cubicBezTo>
                  <a:pt x="5392358" y="894084"/>
                  <a:pt x="5138908" y="927525"/>
                  <a:pt x="5040268" y="904240"/>
                </a:cubicBezTo>
                <a:cubicBezTo>
                  <a:pt x="4941628" y="880955"/>
                  <a:pt x="4661351" y="900159"/>
                  <a:pt x="4474306" y="904240"/>
                </a:cubicBezTo>
                <a:cubicBezTo>
                  <a:pt x="4287261" y="908321"/>
                  <a:pt x="4017282" y="934604"/>
                  <a:pt x="3831168" y="904240"/>
                </a:cubicBezTo>
                <a:cubicBezTo>
                  <a:pt x="3645054" y="873876"/>
                  <a:pt x="3446849" y="897491"/>
                  <a:pt x="3342383" y="904240"/>
                </a:cubicBezTo>
                <a:cubicBezTo>
                  <a:pt x="3237917" y="910989"/>
                  <a:pt x="2848258" y="873579"/>
                  <a:pt x="2544892" y="904240"/>
                </a:cubicBezTo>
                <a:cubicBezTo>
                  <a:pt x="2241526" y="934901"/>
                  <a:pt x="2226123" y="882709"/>
                  <a:pt x="2056107" y="904240"/>
                </a:cubicBezTo>
                <a:cubicBezTo>
                  <a:pt x="1886092" y="925771"/>
                  <a:pt x="1811005" y="902767"/>
                  <a:pt x="1644499" y="904240"/>
                </a:cubicBezTo>
                <a:cubicBezTo>
                  <a:pt x="1477993" y="905713"/>
                  <a:pt x="1219510" y="924723"/>
                  <a:pt x="1078538" y="904240"/>
                </a:cubicBezTo>
                <a:cubicBezTo>
                  <a:pt x="937566" y="883757"/>
                  <a:pt x="540234" y="917596"/>
                  <a:pt x="306772" y="904240"/>
                </a:cubicBezTo>
                <a:cubicBezTo>
                  <a:pt x="155425" y="920273"/>
                  <a:pt x="22224" y="768901"/>
                  <a:pt x="0" y="597468"/>
                </a:cubicBezTo>
                <a:cubicBezTo>
                  <a:pt x="-5479" y="522914"/>
                  <a:pt x="11286" y="447994"/>
                  <a:pt x="0" y="306772"/>
                </a:cubicBezTo>
                <a:close/>
              </a:path>
              <a:path w="8331200" h="904240" stroke="0" extrusionOk="0">
                <a:moveTo>
                  <a:pt x="0" y="306772"/>
                </a:moveTo>
                <a:cubicBezTo>
                  <a:pt x="-28825" y="153266"/>
                  <a:pt x="139467" y="-4352"/>
                  <a:pt x="306772" y="0"/>
                </a:cubicBezTo>
                <a:cubicBezTo>
                  <a:pt x="496593" y="-27688"/>
                  <a:pt x="606089" y="25791"/>
                  <a:pt x="872733" y="0"/>
                </a:cubicBezTo>
                <a:cubicBezTo>
                  <a:pt x="1139377" y="-25791"/>
                  <a:pt x="1354199" y="23908"/>
                  <a:pt x="1593048" y="0"/>
                </a:cubicBezTo>
                <a:cubicBezTo>
                  <a:pt x="1831898" y="-23908"/>
                  <a:pt x="1855390" y="-19341"/>
                  <a:pt x="2004656" y="0"/>
                </a:cubicBezTo>
                <a:cubicBezTo>
                  <a:pt x="2153922" y="19341"/>
                  <a:pt x="2404913" y="7487"/>
                  <a:pt x="2647794" y="0"/>
                </a:cubicBezTo>
                <a:cubicBezTo>
                  <a:pt x="2890675" y="-7487"/>
                  <a:pt x="3032656" y="-11602"/>
                  <a:pt x="3290932" y="0"/>
                </a:cubicBezTo>
                <a:cubicBezTo>
                  <a:pt x="3549208" y="11602"/>
                  <a:pt x="3573063" y="-3726"/>
                  <a:pt x="3702541" y="0"/>
                </a:cubicBezTo>
                <a:cubicBezTo>
                  <a:pt x="3832019" y="3726"/>
                  <a:pt x="4076966" y="5443"/>
                  <a:pt x="4191326" y="0"/>
                </a:cubicBezTo>
                <a:cubicBezTo>
                  <a:pt x="4305686" y="-5443"/>
                  <a:pt x="4674838" y="-8631"/>
                  <a:pt x="4988817" y="0"/>
                </a:cubicBezTo>
                <a:cubicBezTo>
                  <a:pt x="5302796" y="8631"/>
                  <a:pt x="5460226" y="-367"/>
                  <a:pt x="5709131" y="0"/>
                </a:cubicBezTo>
                <a:cubicBezTo>
                  <a:pt x="5958036" y="367"/>
                  <a:pt x="6041618" y="-28308"/>
                  <a:pt x="6352269" y="0"/>
                </a:cubicBezTo>
                <a:cubicBezTo>
                  <a:pt x="6662920" y="28308"/>
                  <a:pt x="6641384" y="-122"/>
                  <a:pt x="6763878" y="0"/>
                </a:cubicBezTo>
                <a:cubicBezTo>
                  <a:pt x="6886372" y="122"/>
                  <a:pt x="7442052" y="60098"/>
                  <a:pt x="8024428" y="0"/>
                </a:cubicBezTo>
                <a:cubicBezTo>
                  <a:pt x="8207787" y="-3043"/>
                  <a:pt x="8322290" y="120004"/>
                  <a:pt x="8331200" y="306772"/>
                </a:cubicBezTo>
                <a:cubicBezTo>
                  <a:pt x="8329667" y="400097"/>
                  <a:pt x="8324256" y="515198"/>
                  <a:pt x="8331200" y="597468"/>
                </a:cubicBezTo>
                <a:cubicBezTo>
                  <a:pt x="8321674" y="734167"/>
                  <a:pt x="8172071" y="914879"/>
                  <a:pt x="8024428" y="904240"/>
                </a:cubicBezTo>
                <a:cubicBezTo>
                  <a:pt x="7760059" y="893869"/>
                  <a:pt x="7616776" y="889573"/>
                  <a:pt x="7226937" y="904240"/>
                </a:cubicBezTo>
                <a:cubicBezTo>
                  <a:pt x="6837098" y="918907"/>
                  <a:pt x="6972302" y="907841"/>
                  <a:pt x="6815329" y="904240"/>
                </a:cubicBezTo>
                <a:cubicBezTo>
                  <a:pt x="6658356" y="900639"/>
                  <a:pt x="6469409" y="929823"/>
                  <a:pt x="6172191" y="904240"/>
                </a:cubicBezTo>
                <a:cubicBezTo>
                  <a:pt x="5874973" y="878657"/>
                  <a:pt x="5793056" y="890855"/>
                  <a:pt x="5683406" y="904240"/>
                </a:cubicBezTo>
                <a:cubicBezTo>
                  <a:pt x="5573757" y="917625"/>
                  <a:pt x="5308994" y="924465"/>
                  <a:pt x="5194621" y="904240"/>
                </a:cubicBezTo>
                <a:cubicBezTo>
                  <a:pt x="5080248" y="884015"/>
                  <a:pt x="4896808" y="920474"/>
                  <a:pt x="4628659" y="904240"/>
                </a:cubicBezTo>
                <a:cubicBezTo>
                  <a:pt x="4360510" y="888006"/>
                  <a:pt x="4179410" y="893094"/>
                  <a:pt x="4062698" y="904240"/>
                </a:cubicBezTo>
                <a:cubicBezTo>
                  <a:pt x="3945986" y="915386"/>
                  <a:pt x="3702277" y="922328"/>
                  <a:pt x="3573913" y="904240"/>
                </a:cubicBezTo>
                <a:cubicBezTo>
                  <a:pt x="3445549" y="886152"/>
                  <a:pt x="2939503" y="916847"/>
                  <a:pt x="2776422" y="904240"/>
                </a:cubicBezTo>
                <a:cubicBezTo>
                  <a:pt x="2613341" y="891633"/>
                  <a:pt x="2303986" y="903930"/>
                  <a:pt x="1978931" y="904240"/>
                </a:cubicBezTo>
                <a:cubicBezTo>
                  <a:pt x="1653876" y="904550"/>
                  <a:pt x="1635618" y="893264"/>
                  <a:pt x="1335793" y="904240"/>
                </a:cubicBezTo>
                <a:cubicBezTo>
                  <a:pt x="1035968" y="915216"/>
                  <a:pt x="565476" y="950250"/>
                  <a:pt x="306772" y="904240"/>
                </a:cubicBezTo>
                <a:cubicBezTo>
                  <a:pt x="137932" y="878694"/>
                  <a:pt x="8681" y="780887"/>
                  <a:pt x="0" y="597468"/>
                </a:cubicBezTo>
                <a:cubicBezTo>
                  <a:pt x="9266" y="482914"/>
                  <a:pt x="13147" y="448769"/>
                  <a:pt x="0" y="3067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84092931">
                  <a:prstGeom prst="roundRect">
                    <a:avLst>
                      <a:gd name="adj" fmla="val 3392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Constitutes the Assembly?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D99B02F-16B3-4EA3-A068-4ADDF8813808}"/>
              </a:ext>
            </a:extLst>
          </p:cNvPr>
          <p:cNvSpPr/>
          <p:nvPr/>
        </p:nvSpPr>
        <p:spPr>
          <a:xfrm>
            <a:off x="406400" y="3479800"/>
            <a:ext cx="8331200" cy="904240"/>
          </a:xfrm>
          <a:custGeom>
            <a:avLst/>
            <a:gdLst>
              <a:gd name="connsiteX0" fmla="*/ 0 w 8331200"/>
              <a:gd name="connsiteY0" fmla="*/ 306772 h 904240"/>
              <a:gd name="connsiteX1" fmla="*/ 306772 w 8331200"/>
              <a:gd name="connsiteY1" fmla="*/ 0 h 904240"/>
              <a:gd name="connsiteX2" fmla="*/ 949910 w 8331200"/>
              <a:gd name="connsiteY2" fmla="*/ 0 h 904240"/>
              <a:gd name="connsiteX3" fmla="*/ 1593048 w 8331200"/>
              <a:gd name="connsiteY3" fmla="*/ 0 h 904240"/>
              <a:gd name="connsiteX4" fmla="*/ 2159009 w 8331200"/>
              <a:gd name="connsiteY4" fmla="*/ 0 h 904240"/>
              <a:gd name="connsiteX5" fmla="*/ 2956501 w 8331200"/>
              <a:gd name="connsiteY5" fmla="*/ 0 h 904240"/>
              <a:gd name="connsiteX6" fmla="*/ 3445285 w 8331200"/>
              <a:gd name="connsiteY6" fmla="*/ 0 h 904240"/>
              <a:gd name="connsiteX7" fmla="*/ 4011247 w 8331200"/>
              <a:gd name="connsiteY7" fmla="*/ 0 h 904240"/>
              <a:gd name="connsiteX8" fmla="*/ 4422855 w 8331200"/>
              <a:gd name="connsiteY8" fmla="*/ 0 h 904240"/>
              <a:gd name="connsiteX9" fmla="*/ 4834464 w 8331200"/>
              <a:gd name="connsiteY9" fmla="*/ 0 h 904240"/>
              <a:gd name="connsiteX10" fmla="*/ 5246072 w 8331200"/>
              <a:gd name="connsiteY10" fmla="*/ 0 h 904240"/>
              <a:gd name="connsiteX11" fmla="*/ 5657680 w 8331200"/>
              <a:gd name="connsiteY11" fmla="*/ 0 h 904240"/>
              <a:gd name="connsiteX12" fmla="*/ 6069288 w 8331200"/>
              <a:gd name="connsiteY12" fmla="*/ 0 h 904240"/>
              <a:gd name="connsiteX13" fmla="*/ 6635250 w 8331200"/>
              <a:gd name="connsiteY13" fmla="*/ 0 h 904240"/>
              <a:gd name="connsiteX14" fmla="*/ 7046858 w 8331200"/>
              <a:gd name="connsiteY14" fmla="*/ 0 h 904240"/>
              <a:gd name="connsiteX15" fmla="*/ 7458467 w 8331200"/>
              <a:gd name="connsiteY15" fmla="*/ 0 h 904240"/>
              <a:gd name="connsiteX16" fmla="*/ 8024428 w 8331200"/>
              <a:gd name="connsiteY16" fmla="*/ 0 h 904240"/>
              <a:gd name="connsiteX17" fmla="*/ 8331200 w 8331200"/>
              <a:gd name="connsiteY17" fmla="*/ 306772 h 904240"/>
              <a:gd name="connsiteX18" fmla="*/ 8331200 w 8331200"/>
              <a:gd name="connsiteY18" fmla="*/ 597468 h 904240"/>
              <a:gd name="connsiteX19" fmla="*/ 8024428 w 8331200"/>
              <a:gd name="connsiteY19" fmla="*/ 904240 h 904240"/>
              <a:gd name="connsiteX20" fmla="*/ 7226937 w 8331200"/>
              <a:gd name="connsiteY20" fmla="*/ 904240 h 904240"/>
              <a:gd name="connsiteX21" fmla="*/ 6583799 w 8331200"/>
              <a:gd name="connsiteY21" fmla="*/ 904240 h 904240"/>
              <a:gd name="connsiteX22" fmla="*/ 6017837 w 8331200"/>
              <a:gd name="connsiteY22" fmla="*/ 904240 h 904240"/>
              <a:gd name="connsiteX23" fmla="*/ 5529053 w 8331200"/>
              <a:gd name="connsiteY23" fmla="*/ 904240 h 904240"/>
              <a:gd name="connsiteX24" fmla="*/ 5040268 w 8331200"/>
              <a:gd name="connsiteY24" fmla="*/ 904240 h 904240"/>
              <a:gd name="connsiteX25" fmla="*/ 4474306 w 8331200"/>
              <a:gd name="connsiteY25" fmla="*/ 904240 h 904240"/>
              <a:gd name="connsiteX26" fmla="*/ 3831168 w 8331200"/>
              <a:gd name="connsiteY26" fmla="*/ 904240 h 904240"/>
              <a:gd name="connsiteX27" fmla="*/ 3342383 w 8331200"/>
              <a:gd name="connsiteY27" fmla="*/ 904240 h 904240"/>
              <a:gd name="connsiteX28" fmla="*/ 2544892 w 8331200"/>
              <a:gd name="connsiteY28" fmla="*/ 904240 h 904240"/>
              <a:gd name="connsiteX29" fmla="*/ 2056107 w 8331200"/>
              <a:gd name="connsiteY29" fmla="*/ 904240 h 904240"/>
              <a:gd name="connsiteX30" fmla="*/ 1644499 w 8331200"/>
              <a:gd name="connsiteY30" fmla="*/ 904240 h 904240"/>
              <a:gd name="connsiteX31" fmla="*/ 1078538 w 8331200"/>
              <a:gd name="connsiteY31" fmla="*/ 904240 h 904240"/>
              <a:gd name="connsiteX32" fmla="*/ 306772 w 8331200"/>
              <a:gd name="connsiteY32" fmla="*/ 904240 h 904240"/>
              <a:gd name="connsiteX33" fmla="*/ 0 w 8331200"/>
              <a:gd name="connsiteY33" fmla="*/ 597468 h 904240"/>
              <a:gd name="connsiteX34" fmla="*/ 0 w 8331200"/>
              <a:gd name="connsiteY34" fmla="*/ 306772 h 9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1200" h="904240" fill="none" extrusionOk="0">
                <a:moveTo>
                  <a:pt x="0" y="306772"/>
                </a:moveTo>
                <a:cubicBezTo>
                  <a:pt x="-4384" y="114713"/>
                  <a:pt x="116926" y="12044"/>
                  <a:pt x="306772" y="0"/>
                </a:cubicBezTo>
                <a:cubicBezTo>
                  <a:pt x="585232" y="4135"/>
                  <a:pt x="716352" y="-8849"/>
                  <a:pt x="949910" y="0"/>
                </a:cubicBezTo>
                <a:cubicBezTo>
                  <a:pt x="1183468" y="8849"/>
                  <a:pt x="1392781" y="-24236"/>
                  <a:pt x="1593048" y="0"/>
                </a:cubicBezTo>
                <a:cubicBezTo>
                  <a:pt x="1793315" y="24236"/>
                  <a:pt x="2002011" y="-26300"/>
                  <a:pt x="2159009" y="0"/>
                </a:cubicBezTo>
                <a:cubicBezTo>
                  <a:pt x="2316007" y="26300"/>
                  <a:pt x="2616680" y="3894"/>
                  <a:pt x="2956501" y="0"/>
                </a:cubicBezTo>
                <a:cubicBezTo>
                  <a:pt x="3296322" y="-3894"/>
                  <a:pt x="3266973" y="5018"/>
                  <a:pt x="3445285" y="0"/>
                </a:cubicBezTo>
                <a:cubicBezTo>
                  <a:pt x="3623597" y="-5018"/>
                  <a:pt x="3748499" y="13623"/>
                  <a:pt x="4011247" y="0"/>
                </a:cubicBezTo>
                <a:cubicBezTo>
                  <a:pt x="4273995" y="-13623"/>
                  <a:pt x="4261435" y="1903"/>
                  <a:pt x="4422855" y="0"/>
                </a:cubicBezTo>
                <a:cubicBezTo>
                  <a:pt x="4584275" y="-1903"/>
                  <a:pt x="4717345" y="3505"/>
                  <a:pt x="4834464" y="0"/>
                </a:cubicBezTo>
                <a:cubicBezTo>
                  <a:pt x="4951583" y="-3505"/>
                  <a:pt x="5101054" y="-10871"/>
                  <a:pt x="5246072" y="0"/>
                </a:cubicBezTo>
                <a:cubicBezTo>
                  <a:pt x="5391090" y="10871"/>
                  <a:pt x="5521609" y="12320"/>
                  <a:pt x="5657680" y="0"/>
                </a:cubicBezTo>
                <a:cubicBezTo>
                  <a:pt x="5793751" y="-12320"/>
                  <a:pt x="5954172" y="-11357"/>
                  <a:pt x="6069288" y="0"/>
                </a:cubicBezTo>
                <a:cubicBezTo>
                  <a:pt x="6184404" y="11357"/>
                  <a:pt x="6427746" y="-2152"/>
                  <a:pt x="6635250" y="0"/>
                </a:cubicBezTo>
                <a:cubicBezTo>
                  <a:pt x="6842754" y="2152"/>
                  <a:pt x="6950006" y="14303"/>
                  <a:pt x="7046858" y="0"/>
                </a:cubicBezTo>
                <a:cubicBezTo>
                  <a:pt x="7143710" y="-14303"/>
                  <a:pt x="7309608" y="16606"/>
                  <a:pt x="7458467" y="0"/>
                </a:cubicBezTo>
                <a:cubicBezTo>
                  <a:pt x="7607326" y="-16606"/>
                  <a:pt x="7779766" y="16462"/>
                  <a:pt x="8024428" y="0"/>
                </a:cubicBezTo>
                <a:cubicBezTo>
                  <a:pt x="8202803" y="19869"/>
                  <a:pt x="8356149" y="117805"/>
                  <a:pt x="8331200" y="306772"/>
                </a:cubicBezTo>
                <a:cubicBezTo>
                  <a:pt x="8325750" y="416658"/>
                  <a:pt x="8321996" y="468230"/>
                  <a:pt x="8331200" y="597468"/>
                </a:cubicBezTo>
                <a:cubicBezTo>
                  <a:pt x="8316705" y="753741"/>
                  <a:pt x="8190791" y="936342"/>
                  <a:pt x="8024428" y="904240"/>
                </a:cubicBezTo>
                <a:cubicBezTo>
                  <a:pt x="7827311" y="934182"/>
                  <a:pt x="7593896" y="911766"/>
                  <a:pt x="7226937" y="904240"/>
                </a:cubicBezTo>
                <a:cubicBezTo>
                  <a:pt x="6859978" y="896714"/>
                  <a:pt x="6822753" y="912525"/>
                  <a:pt x="6583799" y="904240"/>
                </a:cubicBezTo>
                <a:cubicBezTo>
                  <a:pt x="6344845" y="895955"/>
                  <a:pt x="6190815" y="877118"/>
                  <a:pt x="6017837" y="904240"/>
                </a:cubicBezTo>
                <a:cubicBezTo>
                  <a:pt x="5844859" y="931362"/>
                  <a:pt x="5665748" y="914396"/>
                  <a:pt x="5529053" y="904240"/>
                </a:cubicBezTo>
                <a:cubicBezTo>
                  <a:pt x="5392358" y="894084"/>
                  <a:pt x="5138908" y="927525"/>
                  <a:pt x="5040268" y="904240"/>
                </a:cubicBezTo>
                <a:cubicBezTo>
                  <a:pt x="4941628" y="880955"/>
                  <a:pt x="4661351" y="900159"/>
                  <a:pt x="4474306" y="904240"/>
                </a:cubicBezTo>
                <a:cubicBezTo>
                  <a:pt x="4287261" y="908321"/>
                  <a:pt x="4017282" y="934604"/>
                  <a:pt x="3831168" y="904240"/>
                </a:cubicBezTo>
                <a:cubicBezTo>
                  <a:pt x="3645054" y="873876"/>
                  <a:pt x="3446849" y="897491"/>
                  <a:pt x="3342383" y="904240"/>
                </a:cubicBezTo>
                <a:cubicBezTo>
                  <a:pt x="3237917" y="910989"/>
                  <a:pt x="2848258" y="873579"/>
                  <a:pt x="2544892" y="904240"/>
                </a:cubicBezTo>
                <a:cubicBezTo>
                  <a:pt x="2241526" y="934901"/>
                  <a:pt x="2226123" y="882709"/>
                  <a:pt x="2056107" y="904240"/>
                </a:cubicBezTo>
                <a:cubicBezTo>
                  <a:pt x="1886092" y="925771"/>
                  <a:pt x="1811005" y="902767"/>
                  <a:pt x="1644499" y="904240"/>
                </a:cubicBezTo>
                <a:cubicBezTo>
                  <a:pt x="1477993" y="905713"/>
                  <a:pt x="1219510" y="924723"/>
                  <a:pt x="1078538" y="904240"/>
                </a:cubicBezTo>
                <a:cubicBezTo>
                  <a:pt x="937566" y="883757"/>
                  <a:pt x="540234" y="917596"/>
                  <a:pt x="306772" y="904240"/>
                </a:cubicBezTo>
                <a:cubicBezTo>
                  <a:pt x="155425" y="920273"/>
                  <a:pt x="22224" y="768901"/>
                  <a:pt x="0" y="597468"/>
                </a:cubicBezTo>
                <a:cubicBezTo>
                  <a:pt x="-5479" y="522914"/>
                  <a:pt x="11286" y="447994"/>
                  <a:pt x="0" y="306772"/>
                </a:cubicBezTo>
                <a:close/>
              </a:path>
              <a:path w="8331200" h="904240" stroke="0" extrusionOk="0">
                <a:moveTo>
                  <a:pt x="0" y="306772"/>
                </a:moveTo>
                <a:cubicBezTo>
                  <a:pt x="-28825" y="153266"/>
                  <a:pt x="139467" y="-4352"/>
                  <a:pt x="306772" y="0"/>
                </a:cubicBezTo>
                <a:cubicBezTo>
                  <a:pt x="496593" y="-27688"/>
                  <a:pt x="606089" y="25791"/>
                  <a:pt x="872733" y="0"/>
                </a:cubicBezTo>
                <a:cubicBezTo>
                  <a:pt x="1139377" y="-25791"/>
                  <a:pt x="1354199" y="23908"/>
                  <a:pt x="1593048" y="0"/>
                </a:cubicBezTo>
                <a:cubicBezTo>
                  <a:pt x="1831898" y="-23908"/>
                  <a:pt x="1855390" y="-19341"/>
                  <a:pt x="2004656" y="0"/>
                </a:cubicBezTo>
                <a:cubicBezTo>
                  <a:pt x="2153922" y="19341"/>
                  <a:pt x="2404913" y="7487"/>
                  <a:pt x="2647794" y="0"/>
                </a:cubicBezTo>
                <a:cubicBezTo>
                  <a:pt x="2890675" y="-7487"/>
                  <a:pt x="3032656" y="-11602"/>
                  <a:pt x="3290932" y="0"/>
                </a:cubicBezTo>
                <a:cubicBezTo>
                  <a:pt x="3549208" y="11602"/>
                  <a:pt x="3573063" y="-3726"/>
                  <a:pt x="3702541" y="0"/>
                </a:cubicBezTo>
                <a:cubicBezTo>
                  <a:pt x="3832019" y="3726"/>
                  <a:pt x="4076966" y="5443"/>
                  <a:pt x="4191326" y="0"/>
                </a:cubicBezTo>
                <a:cubicBezTo>
                  <a:pt x="4305686" y="-5443"/>
                  <a:pt x="4674838" y="-8631"/>
                  <a:pt x="4988817" y="0"/>
                </a:cubicBezTo>
                <a:cubicBezTo>
                  <a:pt x="5302796" y="8631"/>
                  <a:pt x="5460226" y="-367"/>
                  <a:pt x="5709131" y="0"/>
                </a:cubicBezTo>
                <a:cubicBezTo>
                  <a:pt x="5958036" y="367"/>
                  <a:pt x="6041618" y="-28308"/>
                  <a:pt x="6352269" y="0"/>
                </a:cubicBezTo>
                <a:cubicBezTo>
                  <a:pt x="6662920" y="28308"/>
                  <a:pt x="6641384" y="-122"/>
                  <a:pt x="6763878" y="0"/>
                </a:cubicBezTo>
                <a:cubicBezTo>
                  <a:pt x="6886372" y="122"/>
                  <a:pt x="7442052" y="60098"/>
                  <a:pt x="8024428" y="0"/>
                </a:cubicBezTo>
                <a:cubicBezTo>
                  <a:pt x="8207787" y="-3043"/>
                  <a:pt x="8322290" y="120004"/>
                  <a:pt x="8331200" y="306772"/>
                </a:cubicBezTo>
                <a:cubicBezTo>
                  <a:pt x="8329667" y="400097"/>
                  <a:pt x="8324256" y="515198"/>
                  <a:pt x="8331200" y="597468"/>
                </a:cubicBezTo>
                <a:cubicBezTo>
                  <a:pt x="8321674" y="734167"/>
                  <a:pt x="8172071" y="914879"/>
                  <a:pt x="8024428" y="904240"/>
                </a:cubicBezTo>
                <a:cubicBezTo>
                  <a:pt x="7760059" y="893869"/>
                  <a:pt x="7616776" y="889573"/>
                  <a:pt x="7226937" y="904240"/>
                </a:cubicBezTo>
                <a:cubicBezTo>
                  <a:pt x="6837098" y="918907"/>
                  <a:pt x="6972302" y="907841"/>
                  <a:pt x="6815329" y="904240"/>
                </a:cubicBezTo>
                <a:cubicBezTo>
                  <a:pt x="6658356" y="900639"/>
                  <a:pt x="6469409" y="929823"/>
                  <a:pt x="6172191" y="904240"/>
                </a:cubicBezTo>
                <a:cubicBezTo>
                  <a:pt x="5874973" y="878657"/>
                  <a:pt x="5793056" y="890855"/>
                  <a:pt x="5683406" y="904240"/>
                </a:cubicBezTo>
                <a:cubicBezTo>
                  <a:pt x="5573757" y="917625"/>
                  <a:pt x="5308994" y="924465"/>
                  <a:pt x="5194621" y="904240"/>
                </a:cubicBezTo>
                <a:cubicBezTo>
                  <a:pt x="5080248" y="884015"/>
                  <a:pt x="4896808" y="920474"/>
                  <a:pt x="4628659" y="904240"/>
                </a:cubicBezTo>
                <a:cubicBezTo>
                  <a:pt x="4360510" y="888006"/>
                  <a:pt x="4179410" y="893094"/>
                  <a:pt x="4062698" y="904240"/>
                </a:cubicBezTo>
                <a:cubicBezTo>
                  <a:pt x="3945986" y="915386"/>
                  <a:pt x="3702277" y="922328"/>
                  <a:pt x="3573913" y="904240"/>
                </a:cubicBezTo>
                <a:cubicBezTo>
                  <a:pt x="3445549" y="886152"/>
                  <a:pt x="2939503" y="916847"/>
                  <a:pt x="2776422" y="904240"/>
                </a:cubicBezTo>
                <a:cubicBezTo>
                  <a:pt x="2613341" y="891633"/>
                  <a:pt x="2303986" y="903930"/>
                  <a:pt x="1978931" y="904240"/>
                </a:cubicBezTo>
                <a:cubicBezTo>
                  <a:pt x="1653876" y="904550"/>
                  <a:pt x="1635618" y="893264"/>
                  <a:pt x="1335793" y="904240"/>
                </a:cubicBezTo>
                <a:cubicBezTo>
                  <a:pt x="1035968" y="915216"/>
                  <a:pt x="565476" y="950250"/>
                  <a:pt x="306772" y="904240"/>
                </a:cubicBezTo>
                <a:cubicBezTo>
                  <a:pt x="137932" y="878694"/>
                  <a:pt x="8681" y="780887"/>
                  <a:pt x="0" y="597468"/>
                </a:cubicBezTo>
                <a:cubicBezTo>
                  <a:pt x="9266" y="482914"/>
                  <a:pt x="13147" y="448769"/>
                  <a:pt x="0" y="3067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84092931">
                  <a:prstGeom prst="roundRect">
                    <a:avLst>
                      <a:gd name="adj" fmla="val 3392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Restrictions for the Assembly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5D33DB2-EDEE-46A1-94C8-0F6BE7667A94}"/>
              </a:ext>
            </a:extLst>
          </p:cNvPr>
          <p:cNvSpPr/>
          <p:nvPr/>
        </p:nvSpPr>
        <p:spPr>
          <a:xfrm>
            <a:off x="406400" y="4693920"/>
            <a:ext cx="8331200" cy="904240"/>
          </a:xfrm>
          <a:custGeom>
            <a:avLst/>
            <a:gdLst>
              <a:gd name="connsiteX0" fmla="*/ 0 w 8331200"/>
              <a:gd name="connsiteY0" fmla="*/ 306772 h 904240"/>
              <a:gd name="connsiteX1" fmla="*/ 306772 w 8331200"/>
              <a:gd name="connsiteY1" fmla="*/ 0 h 904240"/>
              <a:gd name="connsiteX2" fmla="*/ 949910 w 8331200"/>
              <a:gd name="connsiteY2" fmla="*/ 0 h 904240"/>
              <a:gd name="connsiteX3" fmla="*/ 1593048 w 8331200"/>
              <a:gd name="connsiteY3" fmla="*/ 0 h 904240"/>
              <a:gd name="connsiteX4" fmla="*/ 2159009 w 8331200"/>
              <a:gd name="connsiteY4" fmla="*/ 0 h 904240"/>
              <a:gd name="connsiteX5" fmla="*/ 2956501 w 8331200"/>
              <a:gd name="connsiteY5" fmla="*/ 0 h 904240"/>
              <a:gd name="connsiteX6" fmla="*/ 3445285 w 8331200"/>
              <a:gd name="connsiteY6" fmla="*/ 0 h 904240"/>
              <a:gd name="connsiteX7" fmla="*/ 4011247 w 8331200"/>
              <a:gd name="connsiteY7" fmla="*/ 0 h 904240"/>
              <a:gd name="connsiteX8" fmla="*/ 4422855 w 8331200"/>
              <a:gd name="connsiteY8" fmla="*/ 0 h 904240"/>
              <a:gd name="connsiteX9" fmla="*/ 4834464 w 8331200"/>
              <a:gd name="connsiteY9" fmla="*/ 0 h 904240"/>
              <a:gd name="connsiteX10" fmla="*/ 5246072 w 8331200"/>
              <a:gd name="connsiteY10" fmla="*/ 0 h 904240"/>
              <a:gd name="connsiteX11" fmla="*/ 5657680 w 8331200"/>
              <a:gd name="connsiteY11" fmla="*/ 0 h 904240"/>
              <a:gd name="connsiteX12" fmla="*/ 6069288 w 8331200"/>
              <a:gd name="connsiteY12" fmla="*/ 0 h 904240"/>
              <a:gd name="connsiteX13" fmla="*/ 6635250 w 8331200"/>
              <a:gd name="connsiteY13" fmla="*/ 0 h 904240"/>
              <a:gd name="connsiteX14" fmla="*/ 7046858 w 8331200"/>
              <a:gd name="connsiteY14" fmla="*/ 0 h 904240"/>
              <a:gd name="connsiteX15" fmla="*/ 7458467 w 8331200"/>
              <a:gd name="connsiteY15" fmla="*/ 0 h 904240"/>
              <a:gd name="connsiteX16" fmla="*/ 8024428 w 8331200"/>
              <a:gd name="connsiteY16" fmla="*/ 0 h 904240"/>
              <a:gd name="connsiteX17" fmla="*/ 8331200 w 8331200"/>
              <a:gd name="connsiteY17" fmla="*/ 306772 h 904240"/>
              <a:gd name="connsiteX18" fmla="*/ 8331200 w 8331200"/>
              <a:gd name="connsiteY18" fmla="*/ 597468 h 904240"/>
              <a:gd name="connsiteX19" fmla="*/ 8024428 w 8331200"/>
              <a:gd name="connsiteY19" fmla="*/ 904240 h 904240"/>
              <a:gd name="connsiteX20" fmla="*/ 7226937 w 8331200"/>
              <a:gd name="connsiteY20" fmla="*/ 904240 h 904240"/>
              <a:gd name="connsiteX21" fmla="*/ 6583799 w 8331200"/>
              <a:gd name="connsiteY21" fmla="*/ 904240 h 904240"/>
              <a:gd name="connsiteX22" fmla="*/ 6017837 w 8331200"/>
              <a:gd name="connsiteY22" fmla="*/ 904240 h 904240"/>
              <a:gd name="connsiteX23" fmla="*/ 5529053 w 8331200"/>
              <a:gd name="connsiteY23" fmla="*/ 904240 h 904240"/>
              <a:gd name="connsiteX24" fmla="*/ 5040268 w 8331200"/>
              <a:gd name="connsiteY24" fmla="*/ 904240 h 904240"/>
              <a:gd name="connsiteX25" fmla="*/ 4474306 w 8331200"/>
              <a:gd name="connsiteY25" fmla="*/ 904240 h 904240"/>
              <a:gd name="connsiteX26" fmla="*/ 3831168 w 8331200"/>
              <a:gd name="connsiteY26" fmla="*/ 904240 h 904240"/>
              <a:gd name="connsiteX27" fmla="*/ 3342383 w 8331200"/>
              <a:gd name="connsiteY27" fmla="*/ 904240 h 904240"/>
              <a:gd name="connsiteX28" fmla="*/ 2544892 w 8331200"/>
              <a:gd name="connsiteY28" fmla="*/ 904240 h 904240"/>
              <a:gd name="connsiteX29" fmla="*/ 2056107 w 8331200"/>
              <a:gd name="connsiteY29" fmla="*/ 904240 h 904240"/>
              <a:gd name="connsiteX30" fmla="*/ 1644499 w 8331200"/>
              <a:gd name="connsiteY30" fmla="*/ 904240 h 904240"/>
              <a:gd name="connsiteX31" fmla="*/ 1078538 w 8331200"/>
              <a:gd name="connsiteY31" fmla="*/ 904240 h 904240"/>
              <a:gd name="connsiteX32" fmla="*/ 306772 w 8331200"/>
              <a:gd name="connsiteY32" fmla="*/ 904240 h 904240"/>
              <a:gd name="connsiteX33" fmla="*/ 0 w 8331200"/>
              <a:gd name="connsiteY33" fmla="*/ 597468 h 904240"/>
              <a:gd name="connsiteX34" fmla="*/ 0 w 8331200"/>
              <a:gd name="connsiteY34" fmla="*/ 306772 h 9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1200" h="904240" fill="none" extrusionOk="0">
                <a:moveTo>
                  <a:pt x="0" y="306772"/>
                </a:moveTo>
                <a:cubicBezTo>
                  <a:pt x="-4384" y="114713"/>
                  <a:pt x="116926" y="12044"/>
                  <a:pt x="306772" y="0"/>
                </a:cubicBezTo>
                <a:cubicBezTo>
                  <a:pt x="585232" y="4135"/>
                  <a:pt x="716352" y="-8849"/>
                  <a:pt x="949910" y="0"/>
                </a:cubicBezTo>
                <a:cubicBezTo>
                  <a:pt x="1183468" y="8849"/>
                  <a:pt x="1392781" y="-24236"/>
                  <a:pt x="1593048" y="0"/>
                </a:cubicBezTo>
                <a:cubicBezTo>
                  <a:pt x="1793315" y="24236"/>
                  <a:pt x="2002011" y="-26300"/>
                  <a:pt x="2159009" y="0"/>
                </a:cubicBezTo>
                <a:cubicBezTo>
                  <a:pt x="2316007" y="26300"/>
                  <a:pt x="2616680" y="3894"/>
                  <a:pt x="2956501" y="0"/>
                </a:cubicBezTo>
                <a:cubicBezTo>
                  <a:pt x="3296322" y="-3894"/>
                  <a:pt x="3266973" y="5018"/>
                  <a:pt x="3445285" y="0"/>
                </a:cubicBezTo>
                <a:cubicBezTo>
                  <a:pt x="3623597" y="-5018"/>
                  <a:pt x="3748499" y="13623"/>
                  <a:pt x="4011247" y="0"/>
                </a:cubicBezTo>
                <a:cubicBezTo>
                  <a:pt x="4273995" y="-13623"/>
                  <a:pt x="4261435" y="1903"/>
                  <a:pt x="4422855" y="0"/>
                </a:cubicBezTo>
                <a:cubicBezTo>
                  <a:pt x="4584275" y="-1903"/>
                  <a:pt x="4717345" y="3505"/>
                  <a:pt x="4834464" y="0"/>
                </a:cubicBezTo>
                <a:cubicBezTo>
                  <a:pt x="4951583" y="-3505"/>
                  <a:pt x="5101054" y="-10871"/>
                  <a:pt x="5246072" y="0"/>
                </a:cubicBezTo>
                <a:cubicBezTo>
                  <a:pt x="5391090" y="10871"/>
                  <a:pt x="5521609" y="12320"/>
                  <a:pt x="5657680" y="0"/>
                </a:cubicBezTo>
                <a:cubicBezTo>
                  <a:pt x="5793751" y="-12320"/>
                  <a:pt x="5954172" y="-11357"/>
                  <a:pt x="6069288" y="0"/>
                </a:cubicBezTo>
                <a:cubicBezTo>
                  <a:pt x="6184404" y="11357"/>
                  <a:pt x="6427746" y="-2152"/>
                  <a:pt x="6635250" y="0"/>
                </a:cubicBezTo>
                <a:cubicBezTo>
                  <a:pt x="6842754" y="2152"/>
                  <a:pt x="6950006" y="14303"/>
                  <a:pt x="7046858" y="0"/>
                </a:cubicBezTo>
                <a:cubicBezTo>
                  <a:pt x="7143710" y="-14303"/>
                  <a:pt x="7309608" y="16606"/>
                  <a:pt x="7458467" y="0"/>
                </a:cubicBezTo>
                <a:cubicBezTo>
                  <a:pt x="7607326" y="-16606"/>
                  <a:pt x="7779766" y="16462"/>
                  <a:pt x="8024428" y="0"/>
                </a:cubicBezTo>
                <a:cubicBezTo>
                  <a:pt x="8202803" y="19869"/>
                  <a:pt x="8356149" y="117805"/>
                  <a:pt x="8331200" y="306772"/>
                </a:cubicBezTo>
                <a:cubicBezTo>
                  <a:pt x="8325750" y="416658"/>
                  <a:pt x="8321996" y="468230"/>
                  <a:pt x="8331200" y="597468"/>
                </a:cubicBezTo>
                <a:cubicBezTo>
                  <a:pt x="8316705" y="753741"/>
                  <a:pt x="8190791" y="936342"/>
                  <a:pt x="8024428" y="904240"/>
                </a:cubicBezTo>
                <a:cubicBezTo>
                  <a:pt x="7827311" y="934182"/>
                  <a:pt x="7593896" y="911766"/>
                  <a:pt x="7226937" y="904240"/>
                </a:cubicBezTo>
                <a:cubicBezTo>
                  <a:pt x="6859978" y="896714"/>
                  <a:pt x="6822753" y="912525"/>
                  <a:pt x="6583799" y="904240"/>
                </a:cubicBezTo>
                <a:cubicBezTo>
                  <a:pt x="6344845" y="895955"/>
                  <a:pt x="6190815" y="877118"/>
                  <a:pt x="6017837" y="904240"/>
                </a:cubicBezTo>
                <a:cubicBezTo>
                  <a:pt x="5844859" y="931362"/>
                  <a:pt x="5665748" y="914396"/>
                  <a:pt x="5529053" y="904240"/>
                </a:cubicBezTo>
                <a:cubicBezTo>
                  <a:pt x="5392358" y="894084"/>
                  <a:pt x="5138908" y="927525"/>
                  <a:pt x="5040268" y="904240"/>
                </a:cubicBezTo>
                <a:cubicBezTo>
                  <a:pt x="4941628" y="880955"/>
                  <a:pt x="4661351" y="900159"/>
                  <a:pt x="4474306" y="904240"/>
                </a:cubicBezTo>
                <a:cubicBezTo>
                  <a:pt x="4287261" y="908321"/>
                  <a:pt x="4017282" y="934604"/>
                  <a:pt x="3831168" y="904240"/>
                </a:cubicBezTo>
                <a:cubicBezTo>
                  <a:pt x="3645054" y="873876"/>
                  <a:pt x="3446849" y="897491"/>
                  <a:pt x="3342383" y="904240"/>
                </a:cubicBezTo>
                <a:cubicBezTo>
                  <a:pt x="3237917" y="910989"/>
                  <a:pt x="2848258" y="873579"/>
                  <a:pt x="2544892" y="904240"/>
                </a:cubicBezTo>
                <a:cubicBezTo>
                  <a:pt x="2241526" y="934901"/>
                  <a:pt x="2226123" y="882709"/>
                  <a:pt x="2056107" y="904240"/>
                </a:cubicBezTo>
                <a:cubicBezTo>
                  <a:pt x="1886092" y="925771"/>
                  <a:pt x="1811005" y="902767"/>
                  <a:pt x="1644499" y="904240"/>
                </a:cubicBezTo>
                <a:cubicBezTo>
                  <a:pt x="1477993" y="905713"/>
                  <a:pt x="1219510" y="924723"/>
                  <a:pt x="1078538" y="904240"/>
                </a:cubicBezTo>
                <a:cubicBezTo>
                  <a:pt x="937566" y="883757"/>
                  <a:pt x="540234" y="917596"/>
                  <a:pt x="306772" y="904240"/>
                </a:cubicBezTo>
                <a:cubicBezTo>
                  <a:pt x="155425" y="920273"/>
                  <a:pt x="22224" y="768901"/>
                  <a:pt x="0" y="597468"/>
                </a:cubicBezTo>
                <a:cubicBezTo>
                  <a:pt x="-5479" y="522914"/>
                  <a:pt x="11286" y="447994"/>
                  <a:pt x="0" y="306772"/>
                </a:cubicBezTo>
                <a:close/>
              </a:path>
              <a:path w="8331200" h="904240" stroke="0" extrusionOk="0">
                <a:moveTo>
                  <a:pt x="0" y="306772"/>
                </a:moveTo>
                <a:cubicBezTo>
                  <a:pt x="-28825" y="153266"/>
                  <a:pt x="139467" y="-4352"/>
                  <a:pt x="306772" y="0"/>
                </a:cubicBezTo>
                <a:cubicBezTo>
                  <a:pt x="496593" y="-27688"/>
                  <a:pt x="606089" y="25791"/>
                  <a:pt x="872733" y="0"/>
                </a:cubicBezTo>
                <a:cubicBezTo>
                  <a:pt x="1139377" y="-25791"/>
                  <a:pt x="1354199" y="23908"/>
                  <a:pt x="1593048" y="0"/>
                </a:cubicBezTo>
                <a:cubicBezTo>
                  <a:pt x="1831898" y="-23908"/>
                  <a:pt x="1855390" y="-19341"/>
                  <a:pt x="2004656" y="0"/>
                </a:cubicBezTo>
                <a:cubicBezTo>
                  <a:pt x="2153922" y="19341"/>
                  <a:pt x="2404913" y="7487"/>
                  <a:pt x="2647794" y="0"/>
                </a:cubicBezTo>
                <a:cubicBezTo>
                  <a:pt x="2890675" y="-7487"/>
                  <a:pt x="3032656" y="-11602"/>
                  <a:pt x="3290932" y="0"/>
                </a:cubicBezTo>
                <a:cubicBezTo>
                  <a:pt x="3549208" y="11602"/>
                  <a:pt x="3573063" y="-3726"/>
                  <a:pt x="3702541" y="0"/>
                </a:cubicBezTo>
                <a:cubicBezTo>
                  <a:pt x="3832019" y="3726"/>
                  <a:pt x="4076966" y="5443"/>
                  <a:pt x="4191326" y="0"/>
                </a:cubicBezTo>
                <a:cubicBezTo>
                  <a:pt x="4305686" y="-5443"/>
                  <a:pt x="4674838" y="-8631"/>
                  <a:pt x="4988817" y="0"/>
                </a:cubicBezTo>
                <a:cubicBezTo>
                  <a:pt x="5302796" y="8631"/>
                  <a:pt x="5460226" y="-367"/>
                  <a:pt x="5709131" y="0"/>
                </a:cubicBezTo>
                <a:cubicBezTo>
                  <a:pt x="5958036" y="367"/>
                  <a:pt x="6041618" y="-28308"/>
                  <a:pt x="6352269" y="0"/>
                </a:cubicBezTo>
                <a:cubicBezTo>
                  <a:pt x="6662920" y="28308"/>
                  <a:pt x="6641384" y="-122"/>
                  <a:pt x="6763878" y="0"/>
                </a:cubicBezTo>
                <a:cubicBezTo>
                  <a:pt x="6886372" y="122"/>
                  <a:pt x="7442052" y="60098"/>
                  <a:pt x="8024428" y="0"/>
                </a:cubicBezTo>
                <a:cubicBezTo>
                  <a:pt x="8207787" y="-3043"/>
                  <a:pt x="8322290" y="120004"/>
                  <a:pt x="8331200" y="306772"/>
                </a:cubicBezTo>
                <a:cubicBezTo>
                  <a:pt x="8329667" y="400097"/>
                  <a:pt x="8324256" y="515198"/>
                  <a:pt x="8331200" y="597468"/>
                </a:cubicBezTo>
                <a:cubicBezTo>
                  <a:pt x="8321674" y="734167"/>
                  <a:pt x="8172071" y="914879"/>
                  <a:pt x="8024428" y="904240"/>
                </a:cubicBezTo>
                <a:cubicBezTo>
                  <a:pt x="7760059" y="893869"/>
                  <a:pt x="7616776" y="889573"/>
                  <a:pt x="7226937" y="904240"/>
                </a:cubicBezTo>
                <a:cubicBezTo>
                  <a:pt x="6837098" y="918907"/>
                  <a:pt x="6972302" y="907841"/>
                  <a:pt x="6815329" y="904240"/>
                </a:cubicBezTo>
                <a:cubicBezTo>
                  <a:pt x="6658356" y="900639"/>
                  <a:pt x="6469409" y="929823"/>
                  <a:pt x="6172191" y="904240"/>
                </a:cubicBezTo>
                <a:cubicBezTo>
                  <a:pt x="5874973" y="878657"/>
                  <a:pt x="5793056" y="890855"/>
                  <a:pt x="5683406" y="904240"/>
                </a:cubicBezTo>
                <a:cubicBezTo>
                  <a:pt x="5573757" y="917625"/>
                  <a:pt x="5308994" y="924465"/>
                  <a:pt x="5194621" y="904240"/>
                </a:cubicBezTo>
                <a:cubicBezTo>
                  <a:pt x="5080248" y="884015"/>
                  <a:pt x="4896808" y="920474"/>
                  <a:pt x="4628659" y="904240"/>
                </a:cubicBezTo>
                <a:cubicBezTo>
                  <a:pt x="4360510" y="888006"/>
                  <a:pt x="4179410" y="893094"/>
                  <a:pt x="4062698" y="904240"/>
                </a:cubicBezTo>
                <a:cubicBezTo>
                  <a:pt x="3945986" y="915386"/>
                  <a:pt x="3702277" y="922328"/>
                  <a:pt x="3573913" y="904240"/>
                </a:cubicBezTo>
                <a:cubicBezTo>
                  <a:pt x="3445549" y="886152"/>
                  <a:pt x="2939503" y="916847"/>
                  <a:pt x="2776422" y="904240"/>
                </a:cubicBezTo>
                <a:cubicBezTo>
                  <a:pt x="2613341" y="891633"/>
                  <a:pt x="2303986" y="903930"/>
                  <a:pt x="1978931" y="904240"/>
                </a:cubicBezTo>
                <a:cubicBezTo>
                  <a:pt x="1653876" y="904550"/>
                  <a:pt x="1635618" y="893264"/>
                  <a:pt x="1335793" y="904240"/>
                </a:cubicBezTo>
                <a:cubicBezTo>
                  <a:pt x="1035968" y="915216"/>
                  <a:pt x="565476" y="950250"/>
                  <a:pt x="306772" y="904240"/>
                </a:cubicBezTo>
                <a:cubicBezTo>
                  <a:pt x="137932" y="878694"/>
                  <a:pt x="8681" y="780887"/>
                  <a:pt x="0" y="597468"/>
                </a:cubicBezTo>
                <a:cubicBezTo>
                  <a:pt x="9266" y="482914"/>
                  <a:pt x="13147" y="448769"/>
                  <a:pt x="0" y="3067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84092931">
                  <a:prstGeom prst="roundRect">
                    <a:avLst>
                      <a:gd name="adj" fmla="val 3392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Issues Connected to the Assembly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B1211E4-6939-46A1-B70F-7E5512EFD084}"/>
              </a:ext>
            </a:extLst>
          </p:cNvPr>
          <p:cNvSpPr/>
          <p:nvPr/>
        </p:nvSpPr>
        <p:spPr>
          <a:xfrm>
            <a:off x="132080" y="132081"/>
            <a:ext cx="8869680" cy="6573520"/>
          </a:xfrm>
          <a:custGeom>
            <a:avLst/>
            <a:gdLst>
              <a:gd name="connsiteX0" fmla="*/ 0 w 8869680"/>
              <a:gd name="connsiteY0" fmla="*/ 377057 h 6573520"/>
              <a:gd name="connsiteX1" fmla="*/ 377057 w 8869680"/>
              <a:gd name="connsiteY1" fmla="*/ 0 h 6573520"/>
              <a:gd name="connsiteX2" fmla="*/ 891043 w 8869680"/>
              <a:gd name="connsiteY2" fmla="*/ 0 h 6573520"/>
              <a:gd name="connsiteX3" fmla="*/ 1567340 w 8869680"/>
              <a:gd name="connsiteY3" fmla="*/ 0 h 6573520"/>
              <a:gd name="connsiteX4" fmla="*/ 2324793 w 8869680"/>
              <a:gd name="connsiteY4" fmla="*/ 0 h 6573520"/>
              <a:gd name="connsiteX5" fmla="*/ 3001090 w 8869680"/>
              <a:gd name="connsiteY5" fmla="*/ 0 h 6573520"/>
              <a:gd name="connsiteX6" fmla="*/ 3839698 w 8869680"/>
              <a:gd name="connsiteY6" fmla="*/ 0 h 6573520"/>
              <a:gd name="connsiteX7" fmla="*/ 4515996 w 8869680"/>
              <a:gd name="connsiteY7" fmla="*/ 0 h 6573520"/>
              <a:gd name="connsiteX8" fmla="*/ 4948826 w 8869680"/>
              <a:gd name="connsiteY8" fmla="*/ 0 h 6573520"/>
              <a:gd name="connsiteX9" fmla="*/ 5462812 w 8869680"/>
              <a:gd name="connsiteY9" fmla="*/ 0 h 6573520"/>
              <a:gd name="connsiteX10" fmla="*/ 5976798 w 8869680"/>
              <a:gd name="connsiteY10" fmla="*/ 0 h 6573520"/>
              <a:gd name="connsiteX11" fmla="*/ 6815406 w 8869680"/>
              <a:gd name="connsiteY11" fmla="*/ 0 h 6573520"/>
              <a:gd name="connsiteX12" fmla="*/ 7572859 w 8869680"/>
              <a:gd name="connsiteY12" fmla="*/ 0 h 6573520"/>
              <a:gd name="connsiteX13" fmla="*/ 8492623 w 8869680"/>
              <a:gd name="connsiteY13" fmla="*/ 0 h 6573520"/>
              <a:gd name="connsiteX14" fmla="*/ 8869680 w 8869680"/>
              <a:gd name="connsiteY14" fmla="*/ 377057 h 6573520"/>
              <a:gd name="connsiteX15" fmla="*/ 8869680 w 8869680"/>
              <a:gd name="connsiteY15" fmla="*/ 1140046 h 6573520"/>
              <a:gd name="connsiteX16" fmla="*/ 8869680 w 8869680"/>
              <a:gd name="connsiteY16" fmla="*/ 1903035 h 6573520"/>
              <a:gd name="connsiteX17" fmla="*/ 8869680 w 8869680"/>
              <a:gd name="connsiteY17" fmla="*/ 2433247 h 6573520"/>
              <a:gd name="connsiteX18" fmla="*/ 8869680 w 8869680"/>
              <a:gd name="connsiteY18" fmla="*/ 2963460 h 6573520"/>
              <a:gd name="connsiteX19" fmla="*/ 8869680 w 8869680"/>
              <a:gd name="connsiteY19" fmla="*/ 3668254 h 6573520"/>
              <a:gd name="connsiteX20" fmla="*/ 8869680 w 8869680"/>
              <a:gd name="connsiteY20" fmla="*/ 4256661 h 6573520"/>
              <a:gd name="connsiteX21" fmla="*/ 8869680 w 8869680"/>
              <a:gd name="connsiteY21" fmla="*/ 4786874 h 6573520"/>
              <a:gd name="connsiteX22" fmla="*/ 8869680 w 8869680"/>
              <a:gd name="connsiteY22" fmla="*/ 5375280 h 6573520"/>
              <a:gd name="connsiteX23" fmla="*/ 8869680 w 8869680"/>
              <a:gd name="connsiteY23" fmla="*/ 6196463 h 6573520"/>
              <a:gd name="connsiteX24" fmla="*/ 8492623 w 8869680"/>
              <a:gd name="connsiteY24" fmla="*/ 6573520 h 6573520"/>
              <a:gd name="connsiteX25" fmla="*/ 7816326 w 8869680"/>
              <a:gd name="connsiteY25" fmla="*/ 6573520 h 6573520"/>
              <a:gd name="connsiteX26" fmla="*/ 7140029 w 8869680"/>
              <a:gd name="connsiteY26" fmla="*/ 6573520 h 6573520"/>
              <a:gd name="connsiteX27" fmla="*/ 6301420 w 8869680"/>
              <a:gd name="connsiteY27" fmla="*/ 6573520 h 6573520"/>
              <a:gd name="connsiteX28" fmla="*/ 5543967 w 8869680"/>
              <a:gd name="connsiteY28" fmla="*/ 6573520 h 6573520"/>
              <a:gd name="connsiteX29" fmla="*/ 4705359 w 8869680"/>
              <a:gd name="connsiteY29" fmla="*/ 6573520 h 6573520"/>
              <a:gd name="connsiteX30" fmla="*/ 4110217 w 8869680"/>
              <a:gd name="connsiteY30" fmla="*/ 6573520 h 6573520"/>
              <a:gd name="connsiteX31" fmla="*/ 3677387 w 8869680"/>
              <a:gd name="connsiteY31" fmla="*/ 6573520 h 6573520"/>
              <a:gd name="connsiteX32" fmla="*/ 3082246 w 8869680"/>
              <a:gd name="connsiteY32" fmla="*/ 6573520 h 6573520"/>
              <a:gd name="connsiteX33" fmla="*/ 2487104 w 8869680"/>
              <a:gd name="connsiteY33" fmla="*/ 6573520 h 6573520"/>
              <a:gd name="connsiteX34" fmla="*/ 1729651 w 8869680"/>
              <a:gd name="connsiteY34" fmla="*/ 6573520 h 6573520"/>
              <a:gd name="connsiteX35" fmla="*/ 1215665 w 8869680"/>
              <a:gd name="connsiteY35" fmla="*/ 6573520 h 6573520"/>
              <a:gd name="connsiteX36" fmla="*/ 377057 w 8869680"/>
              <a:gd name="connsiteY36" fmla="*/ 6573520 h 6573520"/>
              <a:gd name="connsiteX37" fmla="*/ 0 w 8869680"/>
              <a:gd name="connsiteY37" fmla="*/ 6196463 h 6573520"/>
              <a:gd name="connsiteX38" fmla="*/ 0 w 8869680"/>
              <a:gd name="connsiteY38" fmla="*/ 5491668 h 6573520"/>
              <a:gd name="connsiteX39" fmla="*/ 0 w 8869680"/>
              <a:gd name="connsiteY39" fmla="*/ 4903262 h 6573520"/>
              <a:gd name="connsiteX40" fmla="*/ 0 w 8869680"/>
              <a:gd name="connsiteY40" fmla="*/ 4198467 h 6573520"/>
              <a:gd name="connsiteX41" fmla="*/ 0 w 8869680"/>
              <a:gd name="connsiteY41" fmla="*/ 3726448 h 6573520"/>
              <a:gd name="connsiteX42" fmla="*/ 0 w 8869680"/>
              <a:gd name="connsiteY42" fmla="*/ 3079848 h 6573520"/>
              <a:gd name="connsiteX43" fmla="*/ 0 w 8869680"/>
              <a:gd name="connsiteY43" fmla="*/ 2375053 h 6573520"/>
              <a:gd name="connsiteX44" fmla="*/ 0 w 8869680"/>
              <a:gd name="connsiteY44" fmla="*/ 1786646 h 6573520"/>
              <a:gd name="connsiteX45" fmla="*/ 0 w 8869680"/>
              <a:gd name="connsiteY45" fmla="*/ 1198240 h 6573520"/>
              <a:gd name="connsiteX46" fmla="*/ 0 w 8869680"/>
              <a:gd name="connsiteY46" fmla="*/ 377057 h 657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8869680" h="6573520" extrusionOk="0">
                <a:moveTo>
                  <a:pt x="0" y="377057"/>
                </a:moveTo>
                <a:cubicBezTo>
                  <a:pt x="-23426" y="199725"/>
                  <a:pt x="188025" y="-15541"/>
                  <a:pt x="377057" y="0"/>
                </a:cubicBezTo>
                <a:cubicBezTo>
                  <a:pt x="536742" y="-2957"/>
                  <a:pt x="642222" y="-19711"/>
                  <a:pt x="891043" y="0"/>
                </a:cubicBezTo>
                <a:cubicBezTo>
                  <a:pt x="1139864" y="19711"/>
                  <a:pt x="1404551" y="-9242"/>
                  <a:pt x="1567340" y="0"/>
                </a:cubicBezTo>
                <a:cubicBezTo>
                  <a:pt x="1730129" y="9242"/>
                  <a:pt x="2016474" y="-17557"/>
                  <a:pt x="2324793" y="0"/>
                </a:cubicBezTo>
                <a:cubicBezTo>
                  <a:pt x="2633112" y="17557"/>
                  <a:pt x="2672626" y="-10617"/>
                  <a:pt x="3001090" y="0"/>
                </a:cubicBezTo>
                <a:cubicBezTo>
                  <a:pt x="3329554" y="10617"/>
                  <a:pt x="3423758" y="30442"/>
                  <a:pt x="3839698" y="0"/>
                </a:cubicBezTo>
                <a:cubicBezTo>
                  <a:pt x="4255638" y="-30442"/>
                  <a:pt x="4378029" y="-23244"/>
                  <a:pt x="4515996" y="0"/>
                </a:cubicBezTo>
                <a:cubicBezTo>
                  <a:pt x="4653963" y="23244"/>
                  <a:pt x="4810192" y="5932"/>
                  <a:pt x="4948826" y="0"/>
                </a:cubicBezTo>
                <a:cubicBezTo>
                  <a:pt x="5087460" y="-5932"/>
                  <a:pt x="5210078" y="-14533"/>
                  <a:pt x="5462812" y="0"/>
                </a:cubicBezTo>
                <a:cubicBezTo>
                  <a:pt x="5715546" y="14533"/>
                  <a:pt x="5815732" y="-18610"/>
                  <a:pt x="5976798" y="0"/>
                </a:cubicBezTo>
                <a:cubicBezTo>
                  <a:pt x="6137864" y="18610"/>
                  <a:pt x="6456015" y="-20313"/>
                  <a:pt x="6815406" y="0"/>
                </a:cubicBezTo>
                <a:cubicBezTo>
                  <a:pt x="7174797" y="20313"/>
                  <a:pt x="7354624" y="5428"/>
                  <a:pt x="7572859" y="0"/>
                </a:cubicBezTo>
                <a:cubicBezTo>
                  <a:pt x="7791094" y="-5428"/>
                  <a:pt x="8198302" y="7251"/>
                  <a:pt x="8492623" y="0"/>
                </a:cubicBezTo>
                <a:cubicBezTo>
                  <a:pt x="8744447" y="-14653"/>
                  <a:pt x="8895634" y="174391"/>
                  <a:pt x="8869680" y="377057"/>
                </a:cubicBezTo>
                <a:cubicBezTo>
                  <a:pt x="8853473" y="688621"/>
                  <a:pt x="8891903" y="867370"/>
                  <a:pt x="8869680" y="1140046"/>
                </a:cubicBezTo>
                <a:cubicBezTo>
                  <a:pt x="8847457" y="1412722"/>
                  <a:pt x="8841166" y="1582765"/>
                  <a:pt x="8869680" y="1903035"/>
                </a:cubicBezTo>
                <a:cubicBezTo>
                  <a:pt x="8898194" y="2223305"/>
                  <a:pt x="8843375" y="2213398"/>
                  <a:pt x="8869680" y="2433247"/>
                </a:cubicBezTo>
                <a:cubicBezTo>
                  <a:pt x="8895985" y="2653096"/>
                  <a:pt x="8854299" y="2757719"/>
                  <a:pt x="8869680" y="2963460"/>
                </a:cubicBezTo>
                <a:cubicBezTo>
                  <a:pt x="8885061" y="3169201"/>
                  <a:pt x="8885039" y="3317551"/>
                  <a:pt x="8869680" y="3668254"/>
                </a:cubicBezTo>
                <a:cubicBezTo>
                  <a:pt x="8854321" y="4018957"/>
                  <a:pt x="8890608" y="4132232"/>
                  <a:pt x="8869680" y="4256661"/>
                </a:cubicBezTo>
                <a:cubicBezTo>
                  <a:pt x="8848752" y="4381090"/>
                  <a:pt x="8885149" y="4668193"/>
                  <a:pt x="8869680" y="4786874"/>
                </a:cubicBezTo>
                <a:cubicBezTo>
                  <a:pt x="8854211" y="4905555"/>
                  <a:pt x="8887372" y="5089111"/>
                  <a:pt x="8869680" y="5375280"/>
                </a:cubicBezTo>
                <a:cubicBezTo>
                  <a:pt x="8851988" y="5661449"/>
                  <a:pt x="8856600" y="5841489"/>
                  <a:pt x="8869680" y="6196463"/>
                </a:cubicBezTo>
                <a:cubicBezTo>
                  <a:pt x="8882143" y="6411004"/>
                  <a:pt x="8748441" y="6576699"/>
                  <a:pt x="8492623" y="6573520"/>
                </a:cubicBezTo>
                <a:cubicBezTo>
                  <a:pt x="8255000" y="6570483"/>
                  <a:pt x="8010702" y="6558675"/>
                  <a:pt x="7816326" y="6573520"/>
                </a:cubicBezTo>
                <a:cubicBezTo>
                  <a:pt x="7621950" y="6588365"/>
                  <a:pt x="7416494" y="6564097"/>
                  <a:pt x="7140029" y="6573520"/>
                </a:cubicBezTo>
                <a:cubicBezTo>
                  <a:pt x="6863564" y="6582943"/>
                  <a:pt x="6596515" y="6592645"/>
                  <a:pt x="6301420" y="6573520"/>
                </a:cubicBezTo>
                <a:cubicBezTo>
                  <a:pt x="6006325" y="6554395"/>
                  <a:pt x="5760220" y="6602654"/>
                  <a:pt x="5543967" y="6573520"/>
                </a:cubicBezTo>
                <a:cubicBezTo>
                  <a:pt x="5327714" y="6544386"/>
                  <a:pt x="5009569" y="6567219"/>
                  <a:pt x="4705359" y="6573520"/>
                </a:cubicBezTo>
                <a:cubicBezTo>
                  <a:pt x="4401149" y="6579821"/>
                  <a:pt x="4400370" y="6602986"/>
                  <a:pt x="4110217" y="6573520"/>
                </a:cubicBezTo>
                <a:cubicBezTo>
                  <a:pt x="3820064" y="6544054"/>
                  <a:pt x="3839797" y="6570514"/>
                  <a:pt x="3677387" y="6573520"/>
                </a:cubicBezTo>
                <a:cubicBezTo>
                  <a:pt x="3514977" y="6576527"/>
                  <a:pt x="3268201" y="6597534"/>
                  <a:pt x="3082246" y="6573520"/>
                </a:cubicBezTo>
                <a:cubicBezTo>
                  <a:pt x="2896291" y="6549506"/>
                  <a:pt x="2658896" y="6581705"/>
                  <a:pt x="2487104" y="6573520"/>
                </a:cubicBezTo>
                <a:cubicBezTo>
                  <a:pt x="2315312" y="6565335"/>
                  <a:pt x="1881340" y="6572582"/>
                  <a:pt x="1729651" y="6573520"/>
                </a:cubicBezTo>
                <a:cubicBezTo>
                  <a:pt x="1577962" y="6574458"/>
                  <a:pt x="1354914" y="6572793"/>
                  <a:pt x="1215665" y="6573520"/>
                </a:cubicBezTo>
                <a:cubicBezTo>
                  <a:pt x="1076416" y="6574247"/>
                  <a:pt x="669436" y="6557201"/>
                  <a:pt x="377057" y="6573520"/>
                </a:cubicBezTo>
                <a:cubicBezTo>
                  <a:pt x="147819" y="6576642"/>
                  <a:pt x="9564" y="6430120"/>
                  <a:pt x="0" y="6196463"/>
                </a:cubicBezTo>
                <a:cubicBezTo>
                  <a:pt x="-24068" y="5893297"/>
                  <a:pt x="8881" y="5778168"/>
                  <a:pt x="0" y="5491668"/>
                </a:cubicBezTo>
                <a:cubicBezTo>
                  <a:pt x="-8881" y="5205168"/>
                  <a:pt x="26182" y="5099103"/>
                  <a:pt x="0" y="4903262"/>
                </a:cubicBezTo>
                <a:cubicBezTo>
                  <a:pt x="-26182" y="4707421"/>
                  <a:pt x="6508" y="4434232"/>
                  <a:pt x="0" y="4198467"/>
                </a:cubicBezTo>
                <a:cubicBezTo>
                  <a:pt x="-6508" y="3962703"/>
                  <a:pt x="-10783" y="3870775"/>
                  <a:pt x="0" y="3726448"/>
                </a:cubicBezTo>
                <a:cubicBezTo>
                  <a:pt x="10783" y="3582121"/>
                  <a:pt x="16247" y="3319168"/>
                  <a:pt x="0" y="3079848"/>
                </a:cubicBezTo>
                <a:cubicBezTo>
                  <a:pt x="-16247" y="2840528"/>
                  <a:pt x="21280" y="2624972"/>
                  <a:pt x="0" y="2375053"/>
                </a:cubicBezTo>
                <a:cubicBezTo>
                  <a:pt x="-21280" y="2125135"/>
                  <a:pt x="15195" y="2033162"/>
                  <a:pt x="0" y="1786646"/>
                </a:cubicBezTo>
                <a:cubicBezTo>
                  <a:pt x="-15195" y="1540130"/>
                  <a:pt x="-11014" y="1356266"/>
                  <a:pt x="0" y="1198240"/>
                </a:cubicBezTo>
                <a:cubicBezTo>
                  <a:pt x="11014" y="1040214"/>
                  <a:pt x="-11127" y="609704"/>
                  <a:pt x="0" y="377057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16003723">
                  <a:prstGeom prst="roundRect">
                    <a:avLst>
                      <a:gd name="adj" fmla="val 573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54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81925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Questions Connected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the Assembly</a:t>
            </a:r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27527009-2D94-4911-97E9-94B59529CB3E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28189-BB12-49F5-8DC8-B69AA8DBD4F5}"/>
              </a:ext>
            </a:extLst>
          </p:cNvPr>
          <p:cNvSpPr txBox="1"/>
          <p:nvPr/>
        </p:nvSpPr>
        <p:spPr>
          <a:xfrm>
            <a:off x="2252418" y="234447"/>
            <a:ext cx="66738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Forsaking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10:25 does not use the word “assembly”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Some think it is saying, “Don’t forsake the assembly” (i.e. Sunday AM)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“Assembling” – the act of assembling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“act of assembling” (Vincent)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Same word – “gathering together” (2 Thess. 2:1)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Include all services</a:t>
            </a:r>
          </a:p>
        </p:txBody>
      </p:sp>
    </p:spTree>
    <p:extLst>
      <p:ext uri="{BB962C8B-B14F-4D97-AF65-F5344CB8AC3E}">
        <p14:creationId xmlns:p14="http://schemas.microsoft.com/office/powerpoint/2010/main" val="1935415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81925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Questions Connected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the Assembly</a:t>
            </a:r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27527009-2D94-4911-97E9-94B59529CB3E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28189-BB12-49F5-8DC8-B69AA8DBD4F5}"/>
              </a:ext>
            </a:extLst>
          </p:cNvPr>
          <p:cNvSpPr txBox="1"/>
          <p:nvPr/>
        </p:nvSpPr>
        <p:spPr>
          <a:xfrm>
            <a:off x="2252418" y="234447"/>
            <a:ext cx="667386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Forsaking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Bible Classes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are brethren who oppose have multiple Bible classes (at the same time) – contend all teaching to be done in the assembly (cite 1 Cor. 14:23)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“if” implies that the church may come together, but not in one place (i.e. as in classes)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Teaching was done in divided groups (Acts 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6526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_YSfqKkSKZGY/TU4EsBfiXKI/AAAAAAAAALk/RRXditvdztc/s1600/sgs+divide+chur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8" y="3436220"/>
            <a:ext cx="4181391" cy="3326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76200" y="132594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Times When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Divided into Groups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For Instruction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599" y="117693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Acts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82638" y="117693"/>
            <a:ext cx="4985162" cy="6740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 And they were all filled with the Holy Spirit and began to speak with other tongues, as the Spirit gave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utterance.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5 And there were dwelling in Jerusalem Jews, devout men, from every nation under heaven.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6 And when this sound occurred, the multitude came together, and were confused, because everyone heard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speak in his own language.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7 Then they were all amazed and marveled, saying to one another, "Look, are not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all these who speak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Galileans?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8 And how is it that we hear, each in our own language in which we were born? </a:t>
            </a:r>
          </a:p>
        </p:txBody>
      </p:sp>
    </p:spTree>
    <p:extLst>
      <p:ext uri="{BB962C8B-B14F-4D97-AF65-F5344CB8AC3E}">
        <p14:creationId xmlns:p14="http://schemas.microsoft.com/office/powerpoint/2010/main" val="134198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81925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Questions Connected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the Assembly</a:t>
            </a:r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27527009-2D94-4911-97E9-94B59529CB3E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28189-BB12-49F5-8DC8-B69AA8DBD4F5}"/>
              </a:ext>
            </a:extLst>
          </p:cNvPr>
          <p:cNvSpPr txBox="1"/>
          <p:nvPr/>
        </p:nvSpPr>
        <p:spPr>
          <a:xfrm>
            <a:off x="2252418" y="234447"/>
            <a:ext cx="667386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Forsaking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Bible Classes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Women Teachers in Classes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are brethren who oppose have multiple women teaching in Bible classes (women / children) – for would have women speaking in the assembly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we are divided into classes – that is </a:t>
            </a:r>
            <a:r>
              <a:rPr lang="en-US" sz="2400" i="1" u="sng" dirty="0"/>
              <a:t>not</a:t>
            </a:r>
            <a:r>
              <a:rPr lang="en-US" sz="2400" i="1" dirty="0"/>
              <a:t> the assembly (all in one place, 14:23)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In classes have more than one speaking at a time (if it is the assembly, can’t do that!)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In classes women are not addressing or speaking in the assembly (if it is the assembly, can’t do that!)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If divided into various rooms – could prophets or tongue speakers speak same time?</a:t>
            </a:r>
          </a:p>
        </p:txBody>
      </p:sp>
    </p:spTree>
    <p:extLst>
      <p:ext uri="{BB962C8B-B14F-4D97-AF65-F5344CB8AC3E}">
        <p14:creationId xmlns:p14="http://schemas.microsoft.com/office/powerpoint/2010/main" val="1952948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81925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Questions Connected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the Assembly</a:t>
            </a:r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27527009-2D94-4911-97E9-94B59529CB3E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28189-BB12-49F5-8DC8-B69AA8DBD4F5}"/>
              </a:ext>
            </a:extLst>
          </p:cNvPr>
          <p:cNvSpPr txBox="1"/>
          <p:nvPr/>
        </p:nvSpPr>
        <p:spPr>
          <a:xfrm>
            <a:off x="2252418" y="234447"/>
            <a:ext cx="667386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Forsaking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Bible Classes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Women Teachers in Classes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Worship at Home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one argues that cannot worship &amp; praise God in home or any place (Acts 16:25)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Some argue that any 2-3 come together is an assembly (Matt. 18:20) – so each family can just worship at home (at all times)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meeting at home is the assembly –then have effectively eliminated the local church!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each family met in own homes – how are we in “one place” (1 Cor. 11:20; 14:23)?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09571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81925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Questions Connected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the Assembly</a:t>
            </a:r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27527009-2D94-4911-97E9-94B59529CB3E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28189-BB12-49F5-8DC8-B69AA8DBD4F5}"/>
              </a:ext>
            </a:extLst>
          </p:cNvPr>
          <p:cNvSpPr txBox="1"/>
          <p:nvPr/>
        </p:nvSpPr>
        <p:spPr>
          <a:xfrm>
            <a:off x="2252418" y="234447"/>
            <a:ext cx="667386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Forsaking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Bible Classes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Women Teachers in Classes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Worship at Home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Virtual Worship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one argues that cannot have virtual services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Point: Virtual meetings are not the assembly – for we are not all together in one place (1 Cor. 14:23)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Thus, activities that are limited to the assembly cannot be done.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Thus, virtual cannot be a substitute or replace the assembly.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33841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81925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Questions Connected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the Assembly</a:t>
            </a:r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27527009-2D94-4911-97E9-94B59529CB3E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28189-BB12-49F5-8DC8-B69AA8DBD4F5}"/>
              </a:ext>
            </a:extLst>
          </p:cNvPr>
          <p:cNvSpPr txBox="1"/>
          <p:nvPr/>
        </p:nvSpPr>
        <p:spPr>
          <a:xfrm>
            <a:off x="2252418" y="234447"/>
            <a:ext cx="6673868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Forsaking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Bible Classes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Women Teachers in Classes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Worship at Home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Virtual Worship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Lord’s Supper at Home / Hospital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Common practice to take Lord’s Supper outside the assembly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Used to be a practice taking LS to sick and shut ins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Many take Lord Supper in their home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Only example or instruction – Lord’s Supper was to be taken in assembly (Acts 20:7; 1 Cor. 11:20)</a:t>
            </a:r>
          </a:p>
        </p:txBody>
      </p:sp>
    </p:spTree>
    <p:extLst>
      <p:ext uri="{BB962C8B-B14F-4D97-AF65-F5344CB8AC3E}">
        <p14:creationId xmlns:p14="http://schemas.microsoft.com/office/powerpoint/2010/main" val="1414868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C13E5-4760-4DF7-9AB5-63BD5A5EE087}"/>
              </a:ext>
            </a:extLst>
          </p:cNvPr>
          <p:cNvSpPr txBox="1"/>
          <p:nvPr/>
        </p:nvSpPr>
        <p:spPr>
          <a:xfrm rot="16200000">
            <a:off x="-2296160" y="2819254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Questions Connected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the Assembly</a:t>
            </a:r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27527009-2D94-4911-97E9-94B59529CB3E}"/>
              </a:ext>
            </a:extLst>
          </p:cNvPr>
          <p:cNvSpPr/>
          <p:nvPr/>
        </p:nvSpPr>
        <p:spPr>
          <a:xfrm>
            <a:off x="464657" y="0"/>
            <a:ext cx="1488766" cy="1203943"/>
          </a:xfrm>
          <a:prstGeom prst="star32">
            <a:avLst>
              <a:gd name="adj" fmla="val 42819"/>
            </a:avLst>
          </a:prstGeom>
          <a:solidFill>
            <a:srgbClr val="FFF7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III.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28189-BB12-49F5-8DC8-B69AA8DBD4F5}"/>
              </a:ext>
            </a:extLst>
          </p:cNvPr>
          <p:cNvSpPr txBox="1"/>
          <p:nvPr/>
        </p:nvSpPr>
        <p:spPr>
          <a:xfrm>
            <a:off x="2252418" y="234447"/>
            <a:ext cx="667386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Forsaking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Bible Classes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Women Teachers in Classes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Worship at Home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Virtual Worship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Lord’s Supper at Home / Hospital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Group of Christians Getting Together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 group of Christians meeting for other purposes (recreation, entertainment, meals) do not constitute the assembly of 1 Cor. 14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did – restrictions would apply: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Women couldn’t address group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All could not speak at same time </a:t>
            </a:r>
          </a:p>
        </p:txBody>
      </p:sp>
    </p:spTree>
    <p:extLst>
      <p:ext uri="{BB962C8B-B14F-4D97-AF65-F5344CB8AC3E}">
        <p14:creationId xmlns:p14="http://schemas.microsoft.com/office/powerpoint/2010/main" val="3574479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A92547-BA50-455D-9EC7-834B8D9E68D7}"/>
              </a:ext>
            </a:extLst>
          </p:cNvPr>
          <p:cNvSpPr/>
          <p:nvPr/>
        </p:nvSpPr>
        <p:spPr>
          <a:xfrm>
            <a:off x="0" y="274935"/>
            <a:ext cx="92354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Comic Sans MS" panose="030F0702030302020204" pitchFamily="66" charset="0"/>
              </a:rPr>
              <a:t>The Assembly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FE82F3F-8EC6-4DD4-B899-2FADBA567793}"/>
              </a:ext>
            </a:extLst>
          </p:cNvPr>
          <p:cNvSpPr/>
          <p:nvPr/>
        </p:nvSpPr>
        <p:spPr>
          <a:xfrm>
            <a:off x="406400" y="2265680"/>
            <a:ext cx="8331200" cy="904240"/>
          </a:xfrm>
          <a:custGeom>
            <a:avLst/>
            <a:gdLst>
              <a:gd name="connsiteX0" fmla="*/ 0 w 8331200"/>
              <a:gd name="connsiteY0" fmla="*/ 306772 h 904240"/>
              <a:gd name="connsiteX1" fmla="*/ 306772 w 8331200"/>
              <a:gd name="connsiteY1" fmla="*/ 0 h 904240"/>
              <a:gd name="connsiteX2" fmla="*/ 949910 w 8331200"/>
              <a:gd name="connsiteY2" fmla="*/ 0 h 904240"/>
              <a:gd name="connsiteX3" fmla="*/ 1593048 w 8331200"/>
              <a:gd name="connsiteY3" fmla="*/ 0 h 904240"/>
              <a:gd name="connsiteX4" fmla="*/ 2159009 w 8331200"/>
              <a:gd name="connsiteY4" fmla="*/ 0 h 904240"/>
              <a:gd name="connsiteX5" fmla="*/ 2956501 w 8331200"/>
              <a:gd name="connsiteY5" fmla="*/ 0 h 904240"/>
              <a:gd name="connsiteX6" fmla="*/ 3445285 w 8331200"/>
              <a:gd name="connsiteY6" fmla="*/ 0 h 904240"/>
              <a:gd name="connsiteX7" fmla="*/ 4011247 w 8331200"/>
              <a:gd name="connsiteY7" fmla="*/ 0 h 904240"/>
              <a:gd name="connsiteX8" fmla="*/ 4422855 w 8331200"/>
              <a:gd name="connsiteY8" fmla="*/ 0 h 904240"/>
              <a:gd name="connsiteX9" fmla="*/ 4834464 w 8331200"/>
              <a:gd name="connsiteY9" fmla="*/ 0 h 904240"/>
              <a:gd name="connsiteX10" fmla="*/ 5246072 w 8331200"/>
              <a:gd name="connsiteY10" fmla="*/ 0 h 904240"/>
              <a:gd name="connsiteX11" fmla="*/ 5657680 w 8331200"/>
              <a:gd name="connsiteY11" fmla="*/ 0 h 904240"/>
              <a:gd name="connsiteX12" fmla="*/ 6069288 w 8331200"/>
              <a:gd name="connsiteY12" fmla="*/ 0 h 904240"/>
              <a:gd name="connsiteX13" fmla="*/ 6635250 w 8331200"/>
              <a:gd name="connsiteY13" fmla="*/ 0 h 904240"/>
              <a:gd name="connsiteX14" fmla="*/ 7046858 w 8331200"/>
              <a:gd name="connsiteY14" fmla="*/ 0 h 904240"/>
              <a:gd name="connsiteX15" fmla="*/ 7458467 w 8331200"/>
              <a:gd name="connsiteY15" fmla="*/ 0 h 904240"/>
              <a:gd name="connsiteX16" fmla="*/ 8024428 w 8331200"/>
              <a:gd name="connsiteY16" fmla="*/ 0 h 904240"/>
              <a:gd name="connsiteX17" fmla="*/ 8331200 w 8331200"/>
              <a:gd name="connsiteY17" fmla="*/ 306772 h 904240"/>
              <a:gd name="connsiteX18" fmla="*/ 8331200 w 8331200"/>
              <a:gd name="connsiteY18" fmla="*/ 597468 h 904240"/>
              <a:gd name="connsiteX19" fmla="*/ 8024428 w 8331200"/>
              <a:gd name="connsiteY19" fmla="*/ 904240 h 904240"/>
              <a:gd name="connsiteX20" fmla="*/ 7226937 w 8331200"/>
              <a:gd name="connsiteY20" fmla="*/ 904240 h 904240"/>
              <a:gd name="connsiteX21" fmla="*/ 6583799 w 8331200"/>
              <a:gd name="connsiteY21" fmla="*/ 904240 h 904240"/>
              <a:gd name="connsiteX22" fmla="*/ 6017837 w 8331200"/>
              <a:gd name="connsiteY22" fmla="*/ 904240 h 904240"/>
              <a:gd name="connsiteX23" fmla="*/ 5529053 w 8331200"/>
              <a:gd name="connsiteY23" fmla="*/ 904240 h 904240"/>
              <a:gd name="connsiteX24" fmla="*/ 5040268 w 8331200"/>
              <a:gd name="connsiteY24" fmla="*/ 904240 h 904240"/>
              <a:gd name="connsiteX25" fmla="*/ 4474306 w 8331200"/>
              <a:gd name="connsiteY25" fmla="*/ 904240 h 904240"/>
              <a:gd name="connsiteX26" fmla="*/ 3831168 w 8331200"/>
              <a:gd name="connsiteY26" fmla="*/ 904240 h 904240"/>
              <a:gd name="connsiteX27" fmla="*/ 3342383 w 8331200"/>
              <a:gd name="connsiteY27" fmla="*/ 904240 h 904240"/>
              <a:gd name="connsiteX28" fmla="*/ 2544892 w 8331200"/>
              <a:gd name="connsiteY28" fmla="*/ 904240 h 904240"/>
              <a:gd name="connsiteX29" fmla="*/ 2056107 w 8331200"/>
              <a:gd name="connsiteY29" fmla="*/ 904240 h 904240"/>
              <a:gd name="connsiteX30" fmla="*/ 1644499 w 8331200"/>
              <a:gd name="connsiteY30" fmla="*/ 904240 h 904240"/>
              <a:gd name="connsiteX31" fmla="*/ 1078538 w 8331200"/>
              <a:gd name="connsiteY31" fmla="*/ 904240 h 904240"/>
              <a:gd name="connsiteX32" fmla="*/ 306772 w 8331200"/>
              <a:gd name="connsiteY32" fmla="*/ 904240 h 904240"/>
              <a:gd name="connsiteX33" fmla="*/ 0 w 8331200"/>
              <a:gd name="connsiteY33" fmla="*/ 597468 h 904240"/>
              <a:gd name="connsiteX34" fmla="*/ 0 w 8331200"/>
              <a:gd name="connsiteY34" fmla="*/ 306772 h 9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1200" h="904240" fill="none" extrusionOk="0">
                <a:moveTo>
                  <a:pt x="0" y="306772"/>
                </a:moveTo>
                <a:cubicBezTo>
                  <a:pt x="-4384" y="114713"/>
                  <a:pt x="116926" y="12044"/>
                  <a:pt x="306772" y="0"/>
                </a:cubicBezTo>
                <a:cubicBezTo>
                  <a:pt x="585232" y="4135"/>
                  <a:pt x="716352" y="-8849"/>
                  <a:pt x="949910" y="0"/>
                </a:cubicBezTo>
                <a:cubicBezTo>
                  <a:pt x="1183468" y="8849"/>
                  <a:pt x="1392781" y="-24236"/>
                  <a:pt x="1593048" y="0"/>
                </a:cubicBezTo>
                <a:cubicBezTo>
                  <a:pt x="1793315" y="24236"/>
                  <a:pt x="2002011" y="-26300"/>
                  <a:pt x="2159009" y="0"/>
                </a:cubicBezTo>
                <a:cubicBezTo>
                  <a:pt x="2316007" y="26300"/>
                  <a:pt x="2616680" y="3894"/>
                  <a:pt x="2956501" y="0"/>
                </a:cubicBezTo>
                <a:cubicBezTo>
                  <a:pt x="3296322" y="-3894"/>
                  <a:pt x="3266973" y="5018"/>
                  <a:pt x="3445285" y="0"/>
                </a:cubicBezTo>
                <a:cubicBezTo>
                  <a:pt x="3623597" y="-5018"/>
                  <a:pt x="3748499" y="13623"/>
                  <a:pt x="4011247" y="0"/>
                </a:cubicBezTo>
                <a:cubicBezTo>
                  <a:pt x="4273995" y="-13623"/>
                  <a:pt x="4261435" y="1903"/>
                  <a:pt x="4422855" y="0"/>
                </a:cubicBezTo>
                <a:cubicBezTo>
                  <a:pt x="4584275" y="-1903"/>
                  <a:pt x="4717345" y="3505"/>
                  <a:pt x="4834464" y="0"/>
                </a:cubicBezTo>
                <a:cubicBezTo>
                  <a:pt x="4951583" y="-3505"/>
                  <a:pt x="5101054" y="-10871"/>
                  <a:pt x="5246072" y="0"/>
                </a:cubicBezTo>
                <a:cubicBezTo>
                  <a:pt x="5391090" y="10871"/>
                  <a:pt x="5521609" y="12320"/>
                  <a:pt x="5657680" y="0"/>
                </a:cubicBezTo>
                <a:cubicBezTo>
                  <a:pt x="5793751" y="-12320"/>
                  <a:pt x="5954172" y="-11357"/>
                  <a:pt x="6069288" y="0"/>
                </a:cubicBezTo>
                <a:cubicBezTo>
                  <a:pt x="6184404" y="11357"/>
                  <a:pt x="6427746" y="-2152"/>
                  <a:pt x="6635250" y="0"/>
                </a:cubicBezTo>
                <a:cubicBezTo>
                  <a:pt x="6842754" y="2152"/>
                  <a:pt x="6950006" y="14303"/>
                  <a:pt x="7046858" y="0"/>
                </a:cubicBezTo>
                <a:cubicBezTo>
                  <a:pt x="7143710" y="-14303"/>
                  <a:pt x="7309608" y="16606"/>
                  <a:pt x="7458467" y="0"/>
                </a:cubicBezTo>
                <a:cubicBezTo>
                  <a:pt x="7607326" y="-16606"/>
                  <a:pt x="7779766" y="16462"/>
                  <a:pt x="8024428" y="0"/>
                </a:cubicBezTo>
                <a:cubicBezTo>
                  <a:pt x="8202803" y="19869"/>
                  <a:pt x="8356149" y="117805"/>
                  <a:pt x="8331200" y="306772"/>
                </a:cubicBezTo>
                <a:cubicBezTo>
                  <a:pt x="8325750" y="416658"/>
                  <a:pt x="8321996" y="468230"/>
                  <a:pt x="8331200" y="597468"/>
                </a:cubicBezTo>
                <a:cubicBezTo>
                  <a:pt x="8316705" y="753741"/>
                  <a:pt x="8190791" y="936342"/>
                  <a:pt x="8024428" y="904240"/>
                </a:cubicBezTo>
                <a:cubicBezTo>
                  <a:pt x="7827311" y="934182"/>
                  <a:pt x="7593896" y="911766"/>
                  <a:pt x="7226937" y="904240"/>
                </a:cubicBezTo>
                <a:cubicBezTo>
                  <a:pt x="6859978" y="896714"/>
                  <a:pt x="6822753" y="912525"/>
                  <a:pt x="6583799" y="904240"/>
                </a:cubicBezTo>
                <a:cubicBezTo>
                  <a:pt x="6344845" y="895955"/>
                  <a:pt x="6190815" y="877118"/>
                  <a:pt x="6017837" y="904240"/>
                </a:cubicBezTo>
                <a:cubicBezTo>
                  <a:pt x="5844859" y="931362"/>
                  <a:pt x="5665748" y="914396"/>
                  <a:pt x="5529053" y="904240"/>
                </a:cubicBezTo>
                <a:cubicBezTo>
                  <a:pt x="5392358" y="894084"/>
                  <a:pt x="5138908" y="927525"/>
                  <a:pt x="5040268" y="904240"/>
                </a:cubicBezTo>
                <a:cubicBezTo>
                  <a:pt x="4941628" y="880955"/>
                  <a:pt x="4661351" y="900159"/>
                  <a:pt x="4474306" y="904240"/>
                </a:cubicBezTo>
                <a:cubicBezTo>
                  <a:pt x="4287261" y="908321"/>
                  <a:pt x="4017282" y="934604"/>
                  <a:pt x="3831168" y="904240"/>
                </a:cubicBezTo>
                <a:cubicBezTo>
                  <a:pt x="3645054" y="873876"/>
                  <a:pt x="3446849" y="897491"/>
                  <a:pt x="3342383" y="904240"/>
                </a:cubicBezTo>
                <a:cubicBezTo>
                  <a:pt x="3237917" y="910989"/>
                  <a:pt x="2848258" y="873579"/>
                  <a:pt x="2544892" y="904240"/>
                </a:cubicBezTo>
                <a:cubicBezTo>
                  <a:pt x="2241526" y="934901"/>
                  <a:pt x="2226123" y="882709"/>
                  <a:pt x="2056107" y="904240"/>
                </a:cubicBezTo>
                <a:cubicBezTo>
                  <a:pt x="1886092" y="925771"/>
                  <a:pt x="1811005" y="902767"/>
                  <a:pt x="1644499" y="904240"/>
                </a:cubicBezTo>
                <a:cubicBezTo>
                  <a:pt x="1477993" y="905713"/>
                  <a:pt x="1219510" y="924723"/>
                  <a:pt x="1078538" y="904240"/>
                </a:cubicBezTo>
                <a:cubicBezTo>
                  <a:pt x="937566" y="883757"/>
                  <a:pt x="540234" y="917596"/>
                  <a:pt x="306772" y="904240"/>
                </a:cubicBezTo>
                <a:cubicBezTo>
                  <a:pt x="155425" y="920273"/>
                  <a:pt x="22224" y="768901"/>
                  <a:pt x="0" y="597468"/>
                </a:cubicBezTo>
                <a:cubicBezTo>
                  <a:pt x="-5479" y="522914"/>
                  <a:pt x="11286" y="447994"/>
                  <a:pt x="0" y="306772"/>
                </a:cubicBezTo>
                <a:close/>
              </a:path>
              <a:path w="8331200" h="904240" stroke="0" extrusionOk="0">
                <a:moveTo>
                  <a:pt x="0" y="306772"/>
                </a:moveTo>
                <a:cubicBezTo>
                  <a:pt x="-28825" y="153266"/>
                  <a:pt x="139467" y="-4352"/>
                  <a:pt x="306772" y="0"/>
                </a:cubicBezTo>
                <a:cubicBezTo>
                  <a:pt x="496593" y="-27688"/>
                  <a:pt x="606089" y="25791"/>
                  <a:pt x="872733" y="0"/>
                </a:cubicBezTo>
                <a:cubicBezTo>
                  <a:pt x="1139377" y="-25791"/>
                  <a:pt x="1354199" y="23908"/>
                  <a:pt x="1593048" y="0"/>
                </a:cubicBezTo>
                <a:cubicBezTo>
                  <a:pt x="1831898" y="-23908"/>
                  <a:pt x="1855390" y="-19341"/>
                  <a:pt x="2004656" y="0"/>
                </a:cubicBezTo>
                <a:cubicBezTo>
                  <a:pt x="2153922" y="19341"/>
                  <a:pt x="2404913" y="7487"/>
                  <a:pt x="2647794" y="0"/>
                </a:cubicBezTo>
                <a:cubicBezTo>
                  <a:pt x="2890675" y="-7487"/>
                  <a:pt x="3032656" y="-11602"/>
                  <a:pt x="3290932" y="0"/>
                </a:cubicBezTo>
                <a:cubicBezTo>
                  <a:pt x="3549208" y="11602"/>
                  <a:pt x="3573063" y="-3726"/>
                  <a:pt x="3702541" y="0"/>
                </a:cubicBezTo>
                <a:cubicBezTo>
                  <a:pt x="3832019" y="3726"/>
                  <a:pt x="4076966" y="5443"/>
                  <a:pt x="4191326" y="0"/>
                </a:cubicBezTo>
                <a:cubicBezTo>
                  <a:pt x="4305686" y="-5443"/>
                  <a:pt x="4674838" y="-8631"/>
                  <a:pt x="4988817" y="0"/>
                </a:cubicBezTo>
                <a:cubicBezTo>
                  <a:pt x="5302796" y="8631"/>
                  <a:pt x="5460226" y="-367"/>
                  <a:pt x="5709131" y="0"/>
                </a:cubicBezTo>
                <a:cubicBezTo>
                  <a:pt x="5958036" y="367"/>
                  <a:pt x="6041618" y="-28308"/>
                  <a:pt x="6352269" y="0"/>
                </a:cubicBezTo>
                <a:cubicBezTo>
                  <a:pt x="6662920" y="28308"/>
                  <a:pt x="6641384" y="-122"/>
                  <a:pt x="6763878" y="0"/>
                </a:cubicBezTo>
                <a:cubicBezTo>
                  <a:pt x="6886372" y="122"/>
                  <a:pt x="7442052" y="60098"/>
                  <a:pt x="8024428" y="0"/>
                </a:cubicBezTo>
                <a:cubicBezTo>
                  <a:pt x="8207787" y="-3043"/>
                  <a:pt x="8322290" y="120004"/>
                  <a:pt x="8331200" y="306772"/>
                </a:cubicBezTo>
                <a:cubicBezTo>
                  <a:pt x="8329667" y="400097"/>
                  <a:pt x="8324256" y="515198"/>
                  <a:pt x="8331200" y="597468"/>
                </a:cubicBezTo>
                <a:cubicBezTo>
                  <a:pt x="8321674" y="734167"/>
                  <a:pt x="8172071" y="914879"/>
                  <a:pt x="8024428" y="904240"/>
                </a:cubicBezTo>
                <a:cubicBezTo>
                  <a:pt x="7760059" y="893869"/>
                  <a:pt x="7616776" y="889573"/>
                  <a:pt x="7226937" y="904240"/>
                </a:cubicBezTo>
                <a:cubicBezTo>
                  <a:pt x="6837098" y="918907"/>
                  <a:pt x="6972302" y="907841"/>
                  <a:pt x="6815329" y="904240"/>
                </a:cubicBezTo>
                <a:cubicBezTo>
                  <a:pt x="6658356" y="900639"/>
                  <a:pt x="6469409" y="929823"/>
                  <a:pt x="6172191" y="904240"/>
                </a:cubicBezTo>
                <a:cubicBezTo>
                  <a:pt x="5874973" y="878657"/>
                  <a:pt x="5793056" y="890855"/>
                  <a:pt x="5683406" y="904240"/>
                </a:cubicBezTo>
                <a:cubicBezTo>
                  <a:pt x="5573757" y="917625"/>
                  <a:pt x="5308994" y="924465"/>
                  <a:pt x="5194621" y="904240"/>
                </a:cubicBezTo>
                <a:cubicBezTo>
                  <a:pt x="5080248" y="884015"/>
                  <a:pt x="4896808" y="920474"/>
                  <a:pt x="4628659" y="904240"/>
                </a:cubicBezTo>
                <a:cubicBezTo>
                  <a:pt x="4360510" y="888006"/>
                  <a:pt x="4179410" y="893094"/>
                  <a:pt x="4062698" y="904240"/>
                </a:cubicBezTo>
                <a:cubicBezTo>
                  <a:pt x="3945986" y="915386"/>
                  <a:pt x="3702277" y="922328"/>
                  <a:pt x="3573913" y="904240"/>
                </a:cubicBezTo>
                <a:cubicBezTo>
                  <a:pt x="3445549" y="886152"/>
                  <a:pt x="2939503" y="916847"/>
                  <a:pt x="2776422" y="904240"/>
                </a:cubicBezTo>
                <a:cubicBezTo>
                  <a:pt x="2613341" y="891633"/>
                  <a:pt x="2303986" y="903930"/>
                  <a:pt x="1978931" y="904240"/>
                </a:cubicBezTo>
                <a:cubicBezTo>
                  <a:pt x="1653876" y="904550"/>
                  <a:pt x="1635618" y="893264"/>
                  <a:pt x="1335793" y="904240"/>
                </a:cubicBezTo>
                <a:cubicBezTo>
                  <a:pt x="1035968" y="915216"/>
                  <a:pt x="565476" y="950250"/>
                  <a:pt x="306772" y="904240"/>
                </a:cubicBezTo>
                <a:cubicBezTo>
                  <a:pt x="137932" y="878694"/>
                  <a:pt x="8681" y="780887"/>
                  <a:pt x="0" y="597468"/>
                </a:cubicBezTo>
                <a:cubicBezTo>
                  <a:pt x="9266" y="482914"/>
                  <a:pt x="13147" y="448769"/>
                  <a:pt x="0" y="3067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84092931">
                  <a:prstGeom prst="roundRect">
                    <a:avLst>
                      <a:gd name="adj" fmla="val 3392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Constitutes the Assembly?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D99B02F-16B3-4EA3-A068-4ADDF8813808}"/>
              </a:ext>
            </a:extLst>
          </p:cNvPr>
          <p:cNvSpPr/>
          <p:nvPr/>
        </p:nvSpPr>
        <p:spPr>
          <a:xfrm>
            <a:off x="406400" y="3479800"/>
            <a:ext cx="8331200" cy="904240"/>
          </a:xfrm>
          <a:custGeom>
            <a:avLst/>
            <a:gdLst>
              <a:gd name="connsiteX0" fmla="*/ 0 w 8331200"/>
              <a:gd name="connsiteY0" fmla="*/ 306772 h 904240"/>
              <a:gd name="connsiteX1" fmla="*/ 306772 w 8331200"/>
              <a:gd name="connsiteY1" fmla="*/ 0 h 904240"/>
              <a:gd name="connsiteX2" fmla="*/ 949910 w 8331200"/>
              <a:gd name="connsiteY2" fmla="*/ 0 h 904240"/>
              <a:gd name="connsiteX3" fmla="*/ 1593048 w 8331200"/>
              <a:gd name="connsiteY3" fmla="*/ 0 h 904240"/>
              <a:gd name="connsiteX4" fmla="*/ 2159009 w 8331200"/>
              <a:gd name="connsiteY4" fmla="*/ 0 h 904240"/>
              <a:gd name="connsiteX5" fmla="*/ 2956501 w 8331200"/>
              <a:gd name="connsiteY5" fmla="*/ 0 h 904240"/>
              <a:gd name="connsiteX6" fmla="*/ 3445285 w 8331200"/>
              <a:gd name="connsiteY6" fmla="*/ 0 h 904240"/>
              <a:gd name="connsiteX7" fmla="*/ 4011247 w 8331200"/>
              <a:gd name="connsiteY7" fmla="*/ 0 h 904240"/>
              <a:gd name="connsiteX8" fmla="*/ 4422855 w 8331200"/>
              <a:gd name="connsiteY8" fmla="*/ 0 h 904240"/>
              <a:gd name="connsiteX9" fmla="*/ 4834464 w 8331200"/>
              <a:gd name="connsiteY9" fmla="*/ 0 h 904240"/>
              <a:gd name="connsiteX10" fmla="*/ 5246072 w 8331200"/>
              <a:gd name="connsiteY10" fmla="*/ 0 h 904240"/>
              <a:gd name="connsiteX11" fmla="*/ 5657680 w 8331200"/>
              <a:gd name="connsiteY11" fmla="*/ 0 h 904240"/>
              <a:gd name="connsiteX12" fmla="*/ 6069288 w 8331200"/>
              <a:gd name="connsiteY12" fmla="*/ 0 h 904240"/>
              <a:gd name="connsiteX13" fmla="*/ 6635250 w 8331200"/>
              <a:gd name="connsiteY13" fmla="*/ 0 h 904240"/>
              <a:gd name="connsiteX14" fmla="*/ 7046858 w 8331200"/>
              <a:gd name="connsiteY14" fmla="*/ 0 h 904240"/>
              <a:gd name="connsiteX15" fmla="*/ 7458467 w 8331200"/>
              <a:gd name="connsiteY15" fmla="*/ 0 h 904240"/>
              <a:gd name="connsiteX16" fmla="*/ 8024428 w 8331200"/>
              <a:gd name="connsiteY16" fmla="*/ 0 h 904240"/>
              <a:gd name="connsiteX17" fmla="*/ 8331200 w 8331200"/>
              <a:gd name="connsiteY17" fmla="*/ 306772 h 904240"/>
              <a:gd name="connsiteX18" fmla="*/ 8331200 w 8331200"/>
              <a:gd name="connsiteY18" fmla="*/ 597468 h 904240"/>
              <a:gd name="connsiteX19" fmla="*/ 8024428 w 8331200"/>
              <a:gd name="connsiteY19" fmla="*/ 904240 h 904240"/>
              <a:gd name="connsiteX20" fmla="*/ 7226937 w 8331200"/>
              <a:gd name="connsiteY20" fmla="*/ 904240 h 904240"/>
              <a:gd name="connsiteX21" fmla="*/ 6583799 w 8331200"/>
              <a:gd name="connsiteY21" fmla="*/ 904240 h 904240"/>
              <a:gd name="connsiteX22" fmla="*/ 6017837 w 8331200"/>
              <a:gd name="connsiteY22" fmla="*/ 904240 h 904240"/>
              <a:gd name="connsiteX23" fmla="*/ 5529053 w 8331200"/>
              <a:gd name="connsiteY23" fmla="*/ 904240 h 904240"/>
              <a:gd name="connsiteX24" fmla="*/ 5040268 w 8331200"/>
              <a:gd name="connsiteY24" fmla="*/ 904240 h 904240"/>
              <a:gd name="connsiteX25" fmla="*/ 4474306 w 8331200"/>
              <a:gd name="connsiteY25" fmla="*/ 904240 h 904240"/>
              <a:gd name="connsiteX26" fmla="*/ 3831168 w 8331200"/>
              <a:gd name="connsiteY26" fmla="*/ 904240 h 904240"/>
              <a:gd name="connsiteX27" fmla="*/ 3342383 w 8331200"/>
              <a:gd name="connsiteY27" fmla="*/ 904240 h 904240"/>
              <a:gd name="connsiteX28" fmla="*/ 2544892 w 8331200"/>
              <a:gd name="connsiteY28" fmla="*/ 904240 h 904240"/>
              <a:gd name="connsiteX29" fmla="*/ 2056107 w 8331200"/>
              <a:gd name="connsiteY29" fmla="*/ 904240 h 904240"/>
              <a:gd name="connsiteX30" fmla="*/ 1644499 w 8331200"/>
              <a:gd name="connsiteY30" fmla="*/ 904240 h 904240"/>
              <a:gd name="connsiteX31" fmla="*/ 1078538 w 8331200"/>
              <a:gd name="connsiteY31" fmla="*/ 904240 h 904240"/>
              <a:gd name="connsiteX32" fmla="*/ 306772 w 8331200"/>
              <a:gd name="connsiteY32" fmla="*/ 904240 h 904240"/>
              <a:gd name="connsiteX33" fmla="*/ 0 w 8331200"/>
              <a:gd name="connsiteY33" fmla="*/ 597468 h 904240"/>
              <a:gd name="connsiteX34" fmla="*/ 0 w 8331200"/>
              <a:gd name="connsiteY34" fmla="*/ 306772 h 9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1200" h="904240" fill="none" extrusionOk="0">
                <a:moveTo>
                  <a:pt x="0" y="306772"/>
                </a:moveTo>
                <a:cubicBezTo>
                  <a:pt x="-4384" y="114713"/>
                  <a:pt x="116926" y="12044"/>
                  <a:pt x="306772" y="0"/>
                </a:cubicBezTo>
                <a:cubicBezTo>
                  <a:pt x="585232" y="4135"/>
                  <a:pt x="716352" y="-8849"/>
                  <a:pt x="949910" y="0"/>
                </a:cubicBezTo>
                <a:cubicBezTo>
                  <a:pt x="1183468" y="8849"/>
                  <a:pt x="1392781" y="-24236"/>
                  <a:pt x="1593048" y="0"/>
                </a:cubicBezTo>
                <a:cubicBezTo>
                  <a:pt x="1793315" y="24236"/>
                  <a:pt x="2002011" y="-26300"/>
                  <a:pt x="2159009" y="0"/>
                </a:cubicBezTo>
                <a:cubicBezTo>
                  <a:pt x="2316007" y="26300"/>
                  <a:pt x="2616680" y="3894"/>
                  <a:pt x="2956501" y="0"/>
                </a:cubicBezTo>
                <a:cubicBezTo>
                  <a:pt x="3296322" y="-3894"/>
                  <a:pt x="3266973" y="5018"/>
                  <a:pt x="3445285" y="0"/>
                </a:cubicBezTo>
                <a:cubicBezTo>
                  <a:pt x="3623597" y="-5018"/>
                  <a:pt x="3748499" y="13623"/>
                  <a:pt x="4011247" y="0"/>
                </a:cubicBezTo>
                <a:cubicBezTo>
                  <a:pt x="4273995" y="-13623"/>
                  <a:pt x="4261435" y="1903"/>
                  <a:pt x="4422855" y="0"/>
                </a:cubicBezTo>
                <a:cubicBezTo>
                  <a:pt x="4584275" y="-1903"/>
                  <a:pt x="4717345" y="3505"/>
                  <a:pt x="4834464" y="0"/>
                </a:cubicBezTo>
                <a:cubicBezTo>
                  <a:pt x="4951583" y="-3505"/>
                  <a:pt x="5101054" y="-10871"/>
                  <a:pt x="5246072" y="0"/>
                </a:cubicBezTo>
                <a:cubicBezTo>
                  <a:pt x="5391090" y="10871"/>
                  <a:pt x="5521609" y="12320"/>
                  <a:pt x="5657680" y="0"/>
                </a:cubicBezTo>
                <a:cubicBezTo>
                  <a:pt x="5793751" y="-12320"/>
                  <a:pt x="5954172" y="-11357"/>
                  <a:pt x="6069288" y="0"/>
                </a:cubicBezTo>
                <a:cubicBezTo>
                  <a:pt x="6184404" y="11357"/>
                  <a:pt x="6427746" y="-2152"/>
                  <a:pt x="6635250" y="0"/>
                </a:cubicBezTo>
                <a:cubicBezTo>
                  <a:pt x="6842754" y="2152"/>
                  <a:pt x="6950006" y="14303"/>
                  <a:pt x="7046858" y="0"/>
                </a:cubicBezTo>
                <a:cubicBezTo>
                  <a:pt x="7143710" y="-14303"/>
                  <a:pt x="7309608" y="16606"/>
                  <a:pt x="7458467" y="0"/>
                </a:cubicBezTo>
                <a:cubicBezTo>
                  <a:pt x="7607326" y="-16606"/>
                  <a:pt x="7779766" y="16462"/>
                  <a:pt x="8024428" y="0"/>
                </a:cubicBezTo>
                <a:cubicBezTo>
                  <a:pt x="8202803" y="19869"/>
                  <a:pt x="8356149" y="117805"/>
                  <a:pt x="8331200" y="306772"/>
                </a:cubicBezTo>
                <a:cubicBezTo>
                  <a:pt x="8325750" y="416658"/>
                  <a:pt x="8321996" y="468230"/>
                  <a:pt x="8331200" y="597468"/>
                </a:cubicBezTo>
                <a:cubicBezTo>
                  <a:pt x="8316705" y="753741"/>
                  <a:pt x="8190791" y="936342"/>
                  <a:pt x="8024428" y="904240"/>
                </a:cubicBezTo>
                <a:cubicBezTo>
                  <a:pt x="7827311" y="934182"/>
                  <a:pt x="7593896" y="911766"/>
                  <a:pt x="7226937" y="904240"/>
                </a:cubicBezTo>
                <a:cubicBezTo>
                  <a:pt x="6859978" y="896714"/>
                  <a:pt x="6822753" y="912525"/>
                  <a:pt x="6583799" y="904240"/>
                </a:cubicBezTo>
                <a:cubicBezTo>
                  <a:pt x="6344845" y="895955"/>
                  <a:pt x="6190815" y="877118"/>
                  <a:pt x="6017837" y="904240"/>
                </a:cubicBezTo>
                <a:cubicBezTo>
                  <a:pt x="5844859" y="931362"/>
                  <a:pt x="5665748" y="914396"/>
                  <a:pt x="5529053" y="904240"/>
                </a:cubicBezTo>
                <a:cubicBezTo>
                  <a:pt x="5392358" y="894084"/>
                  <a:pt x="5138908" y="927525"/>
                  <a:pt x="5040268" y="904240"/>
                </a:cubicBezTo>
                <a:cubicBezTo>
                  <a:pt x="4941628" y="880955"/>
                  <a:pt x="4661351" y="900159"/>
                  <a:pt x="4474306" y="904240"/>
                </a:cubicBezTo>
                <a:cubicBezTo>
                  <a:pt x="4287261" y="908321"/>
                  <a:pt x="4017282" y="934604"/>
                  <a:pt x="3831168" y="904240"/>
                </a:cubicBezTo>
                <a:cubicBezTo>
                  <a:pt x="3645054" y="873876"/>
                  <a:pt x="3446849" y="897491"/>
                  <a:pt x="3342383" y="904240"/>
                </a:cubicBezTo>
                <a:cubicBezTo>
                  <a:pt x="3237917" y="910989"/>
                  <a:pt x="2848258" y="873579"/>
                  <a:pt x="2544892" y="904240"/>
                </a:cubicBezTo>
                <a:cubicBezTo>
                  <a:pt x="2241526" y="934901"/>
                  <a:pt x="2226123" y="882709"/>
                  <a:pt x="2056107" y="904240"/>
                </a:cubicBezTo>
                <a:cubicBezTo>
                  <a:pt x="1886092" y="925771"/>
                  <a:pt x="1811005" y="902767"/>
                  <a:pt x="1644499" y="904240"/>
                </a:cubicBezTo>
                <a:cubicBezTo>
                  <a:pt x="1477993" y="905713"/>
                  <a:pt x="1219510" y="924723"/>
                  <a:pt x="1078538" y="904240"/>
                </a:cubicBezTo>
                <a:cubicBezTo>
                  <a:pt x="937566" y="883757"/>
                  <a:pt x="540234" y="917596"/>
                  <a:pt x="306772" y="904240"/>
                </a:cubicBezTo>
                <a:cubicBezTo>
                  <a:pt x="155425" y="920273"/>
                  <a:pt x="22224" y="768901"/>
                  <a:pt x="0" y="597468"/>
                </a:cubicBezTo>
                <a:cubicBezTo>
                  <a:pt x="-5479" y="522914"/>
                  <a:pt x="11286" y="447994"/>
                  <a:pt x="0" y="306772"/>
                </a:cubicBezTo>
                <a:close/>
              </a:path>
              <a:path w="8331200" h="904240" stroke="0" extrusionOk="0">
                <a:moveTo>
                  <a:pt x="0" y="306772"/>
                </a:moveTo>
                <a:cubicBezTo>
                  <a:pt x="-28825" y="153266"/>
                  <a:pt x="139467" y="-4352"/>
                  <a:pt x="306772" y="0"/>
                </a:cubicBezTo>
                <a:cubicBezTo>
                  <a:pt x="496593" y="-27688"/>
                  <a:pt x="606089" y="25791"/>
                  <a:pt x="872733" y="0"/>
                </a:cubicBezTo>
                <a:cubicBezTo>
                  <a:pt x="1139377" y="-25791"/>
                  <a:pt x="1354199" y="23908"/>
                  <a:pt x="1593048" y="0"/>
                </a:cubicBezTo>
                <a:cubicBezTo>
                  <a:pt x="1831898" y="-23908"/>
                  <a:pt x="1855390" y="-19341"/>
                  <a:pt x="2004656" y="0"/>
                </a:cubicBezTo>
                <a:cubicBezTo>
                  <a:pt x="2153922" y="19341"/>
                  <a:pt x="2404913" y="7487"/>
                  <a:pt x="2647794" y="0"/>
                </a:cubicBezTo>
                <a:cubicBezTo>
                  <a:pt x="2890675" y="-7487"/>
                  <a:pt x="3032656" y="-11602"/>
                  <a:pt x="3290932" y="0"/>
                </a:cubicBezTo>
                <a:cubicBezTo>
                  <a:pt x="3549208" y="11602"/>
                  <a:pt x="3573063" y="-3726"/>
                  <a:pt x="3702541" y="0"/>
                </a:cubicBezTo>
                <a:cubicBezTo>
                  <a:pt x="3832019" y="3726"/>
                  <a:pt x="4076966" y="5443"/>
                  <a:pt x="4191326" y="0"/>
                </a:cubicBezTo>
                <a:cubicBezTo>
                  <a:pt x="4305686" y="-5443"/>
                  <a:pt x="4674838" y="-8631"/>
                  <a:pt x="4988817" y="0"/>
                </a:cubicBezTo>
                <a:cubicBezTo>
                  <a:pt x="5302796" y="8631"/>
                  <a:pt x="5460226" y="-367"/>
                  <a:pt x="5709131" y="0"/>
                </a:cubicBezTo>
                <a:cubicBezTo>
                  <a:pt x="5958036" y="367"/>
                  <a:pt x="6041618" y="-28308"/>
                  <a:pt x="6352269" y="0"/>
                </a:cubicBezTo>
                <a:cubicBezTo>
                  <a:pt x="6662920" y="28308"/>
                  <a:pt x="6641384" y="-122"/>
                  <a:pt x="6763878" y="0"/>
                </a:cubicBezTo>
                <a:cubicBezTo>
                  <a:pt x="6886372" y="122"/>
                  <a:pt x="7442052" y="60098"/>
                  <a:pt x="8024428" y="0"/>
                </a:cubicBezTo>
                <a:cubicBezTo>
                  <a:pt x="8207787" y="-3043"/>
                  <a:pt x="8322290" y="120004"/>
                  <a:pt x="8331200" y="306772"/>
                </a:cubicBezTo>
                <a:cubicBezTo>
                  <a:pt x="8329667" y="400097"/>
                  <a:pt x="8324256" y="515198"/>
                  <a:pt x="8331200" y="597468"/>
                </a:cubicBezTo>
                <a:cubicBezTo>
                  <a:pt x="8321674" y="734167"/>
                  <a:pt x="8172071" y="914879"/>
                  <a:pt x="8024428" y="904240"/>
                </a:cubicBezTo>
                <a:cubicBezTo>
                  <a:pt x="7760059" y="893869"/>
                  <a:pt x="7616776" y="889573"/>
                  <a:pt x="7226937" y="904240"/>
                </a:cubicBezTo>
                <a:cubicBezTo>
                  <a:pt x="6837098" y="918907"/>
                  <a:pt x="6972302" y="907841"/>
                  <a:pt x="6815329" y="904240"/>
                </a:cubicBezTo>
                <a:cubicBezTo>
                  <a:pt x="6658356" y="900639"/>
                  <a:pt x="6469409" y="929823"/>
                  <a:pt x="6172191" y="904240"/>
                </a:cubicBezTo>
                <a:cubicBezTo>
                  <a:pt x="5874973" y="878657"/>
                  <a:pt x="5793056" y="890855"/>
                  <a:pt x="5683406" y="904240"/>
                </a:cubicBezTo>
                <a:cubicBezTo>
                  <a:pt x="5573757" y="917625"/>
                  <a:pt x="5308994" y="924465"/>
                  <a:pt x="5194621" y="904240"/>
                </a:cubicBezTo>
                <a:cubicBezTo>
                  <a:pt x="5080248" y="884015"/>
                  <a:pt x="4896808" y="920474"/>
                  <a:pt x="4628659" y="904240"/>
                </a:cubicBezTo>
                <a:cubicBezTo>
                  <a:pt x="4360510" y="888006"/>
                  <a:pt x="4179410" y="893094"/>
                  <a:pt x="4062698" y="904240"/>
                </a:cubicBezTo>
                <a:cubicBezTo>
                  <a:pt x="3945986" y="915386"/>
                  <a:pt x="3702277" y="922328"/>
                  <a:pt x="3573913" y="904240"/>
                </a:cubicBezTo>
                <a:cubicBezTo>
                  <a:pt x="3445549" y="886152"/>
                  <a:pt x="2939503" y="916847"/>
                  <a:pt x="2776422" y="904240"/>
                </a:cubicBezTo>
                <a:cubicBezTo>
                  <a:pt x="2613341" y="891633"/>
                  <a:pt x="2303986" y="903930"/>
                  <a:pt x="1978931" y="904240"/>
                </a:cubicBezTo>
                <a:cubicBezTo>
                  <a:pt x="1653876" y="904550"/>
                  <a:pt x="1635618" y="893264"/>
                  <a:pt x="1335793" y="904240"/>
                </a:cubicBezTo>
                <a:cubicBezTo>
                  <a:pt x="1035968" y="915216"/>
                  <a:pt x="565476" y="950250"/>
                  <a:pt x="306772" y="904240"/>
                </a:cubicBezTo>
                <a:cubicBezTo>
                  <a:pt x="137932" y="878694"/>
                  <a:pt x="8681" y="780887"/>
                  <a:pt x="0" y="597468"/>
                </a:cubicBezTo>
                <a:cubicBezTo>
                  <a:pt x="9266" y="482914"/>
                  <a:pt x="13147" y="448769"/>
                  <a:pt x="0" y="3067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84092931">
                  <a:prstGeom prst="roundRect">
                    <a:avLst>
                      <a:gd name="adj" fmla="val 3392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Restrictions for the Assembly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5D33DB2-EDEE-46A1-94C8-0F6BE7667A94}"/>
              </a:ext>
            </a:extLst>
          </p:cNvPr>
          <p:cNvSpPr/>
          <p:nvPr/>
        </p:nvSpPr>
        <p:spPr>
          <a:xfrm>
            <a:off x="406400" y="4693920"/>
            <a:ext cx="8331200" cy="904240"/>
          </a:xfrm>
          <a:custGeom>
            <a:avLst/>
            <a:gdLst>
              <a:gd name="connsiteX0" fmla="*/ 0 w 8331200"/>
              <a:gd name="connsiteY0" fmla="*/ 306772 h 904240"/>
              <a:gd name="connsiteX1" fmla="*/ 306772 w 8331200"/>
              <a:gd name="connsiteY1" fmla="*/ 0 h 904240"/>
              <a:gd name="connsiteX2" fmla="*/ 949910 w 8331200"/>
              <a:gd name="connsiteY2" fmla="*/ 0 h 904240"/>
              <a:gd name="connsiteX3" fmla="*/ 1593048 w 8331200"/>
              <a:gd name="connsiteY3" fmla="*/ 0 h 904240"/>
              <a:gd name="connsiteX4" fmla="*/ 2159009 w 8331200"/>
              <a:gd name="connsiteY4" fmla="*/ 0 h 904240"/>
              <a:gd name="connsiteX5" fmla="*/ 2956501 w 8331200"/>
              <a:gd name="connsiteY5" fmla="*/ 0 h 904240"/>
              <a:gd name="connsiteX6" fmla="*/ 3445285 w 8331200"/>
              <a:gd name="connsiteY6" fmla="*/ 0 h 904240"/>
              <a:gd name="connsiteX7" fmla="*/ 4011247 w 8331200"/>
              <a:gd name="connsiteY7" fmla="*/ 0 h 904240"/>
              <a:gd name="connsiteX8" fmla="*/ 4422855 w 8331200"/>
              <a:gd name="connsiteY8" fmla="*/ 0 h 904240"/>
              <a:gd name="connsiteX9" fmla="*/ 4834464 w 8331200"/>
              <a:gd name="connsiteY9" fmla="*/ 0 h 904240"/>
              <a:gd name="connsiteX10" fmla="*/ 5246072 w 8331200"/>
              <a:gd name="connsiteY10" fmla="*/ 0 h 904240"/>
              <a:gd name="connsiteX11" fmla="*/ 5657680 w 8331200"/>
              <a:gd name="connsiteY11" fmla="*/ 0 h 904240"/>
              <a:gd name="connsiteX12" fmla="*/ 6069288 w 8331200"/>
              <a:gd name="connsiteY12" fmla="*/ 0 h 904240"/>
              <a:gd name="connsiteX13" fmla="*/ 6635250 w 8331200"/>
              <a:gd name="connsiteY13" fmla="*/ 0 h 904240"/>
              <a:gd name="connsiteX14" fmla="*/ 7046858 w 8331200"/>
              <a:gd name="connsiteY14" fmla="*/ 0 h 904240"/>
              <a:gd name="connsiteX15" fmla="*/ 7458467 w 8331200"/>
              <a:gd name="connsiteY15" fmla="*/ 0 h 904240"/>
              <a:gd name="connsiteX16" fmla="*/ 8024428 w 8331200"/>
              <a:gd name="connsiteY16" fmla="*/ 0 h 904240"/>
              <a:gd name="connsiteX17" fmla="*/ 8331200 w 8331200"/>
              <a:gd name="connsiteY17" fmla="*/ 306772 h 904240"/>
              <a:gd name="connsiteX18" fmla="*/ 8331200 w 8331200"/>
              <a:gd name="connsiteY18" fmla="*/ 597468 h 904240"/>
              <a:gd name="connsiteX19" fmla="*/ 8024428 w 8331200"/>
              <a:gd name="connsiteY19" fmla="*/ 904240 h 904240"/>
              <a:gd name="connsiteX20" fmla="*/ 7226937 w 8331200"/>
              <a:gd name="connsiteY20" fmla="*/ 904240 h 904240"/>
              <a:gd name="connsiteX21" fmla="*/ 6583799 w 8331200"/>
              <a:gd name="connsiteY21" fmla="*/ 904240 h 904240"/>
              <a:gd name="connsiteX22" fmla="*/ 6017837 w 8331200"/>
              <a:gd name="connsiteY22" fmla="*/ 904240 h 904240"/>
              <a:gd name="connsiteX23" fmla="*/ 5529053 w 8331200"/>
              <a:gd name="connsiteY23" fmla="*/ 904240 h 904240"/>
              <a:gd name="connsiteX24" fmla="*/ 5040268 w 8331200"/>
              <a:gd name="connsiteY24" fmla="*/ 904240 h 904240"/>
              <a:gd name="connsiteX25" fmla="*/ 4474306 w 8331200"/>
              <a:gd name="connsiteY25" fmla="*/ 904240 h 904240"/>
              <a:gd name="connsiteX26" fmla="*/ 3831168 w 8331200"/>
              <a:gd name="connsiteY26" fmla="*/ 904240 h 904240"/>
              <a:gd name="connsiteX27" fmla="*/ 3342383 w 8331200"/>
              <a:gd name="connsiteY27" fmla="*/ 904240 h 904240"/>
              <a:gd name="connsiteX28" fmla="*/ 2544892 w 8331200"/>
              <a:gd name="connsiteY28" fmla="*/ 904240 h 904240"/>
              <a:gd name="connsiteX29" fmla="*/ 2056107 w 8331200"/>
              <a:gd name="connsiteY29" fmla="*/ 904240 h 904240"/>
              <a:gd name="connsiteX30" fmla="*/ 1644499 w 8331200"/>
              <a:gd name="connsiteY30" fmla="*/ 904240 h 904240"/>
              <a:gd name="connsiteX31" fmla="*/ 1078538 w 8331200"/>
              <a:gd name="connsiteY31" fmla="*/ 904240 h 904240"/>
              <a:gd name="connsiteX32" fmla="*/ 306772 w 8331200"/>
              <a:gd name="connsiteY32" fmla="*/ 904240 h 904240"/>
              <a:gd name="connsiteX33" fmla="*/ 0 w 8331200"/>
              <a:gd name="connsiteY33" fmla="*/ 597468 h 904240"/>
              <a:gd name="connsiteX34" fmla="*/ 0 w 8331200"/>
              <a:gd name="connsiteY34" fmla="*/ 306772 h 9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1200" h="904240" fill="none" extrusionOk="0">
                <a:moveTo>
                  <a:pt x="0" y="306772"/>
                </a:moveTo>
                <a:cubicBezTo>
                  <a:pt x="-4384" y="114713"/>
                  <a:pt x="116926" y="12044"/>
                  <a:pt x="306772" y="0"/>
                </a:cubicBezTo>
                <a:cubicBezTo>
                  <a:pt x="585232" y="4135"/>
                  <a:pt x="716352" y="-8849"/>
                  <a:pt x="949910" y="0"/>
                </a:cubicBezTo>
                <a:cubicBezTo>
                  <a:pt x="1183468" y="8849"/>
                  <a:pt x="1392781" y="-24236"/>
                  <a:pt x="1593048" y="0"/>
                </a:cubicBezTo>
                <a:cubicBezTo>
                  <a:pt x="1793315" y="24236"/>
                  <a:pt x="2002011" y="-26300"/>
                  <a:pt x="2159009" y="0"/>
                </a:cubicBezTo>
                <a:cubicBezTo>
                  <a:pt x="2316007" y="26300"/>
                  <a:pt x="2616680" y="3894"/>
                  <a:pt x="2956501" y="0"/>
                </a:cubicBezTo>
                <a:cubicBezTo>
                  <a:pt x="3296322" y="-3894"/>
                  <a:pt x="3266973" y="5018"/>
                  <a:pt x="3445285" y="0"/>
                </a:cubicBezTo>
                <a:cubicBezTo>
                  <a:pt x="3623597" y="-5018"/>
                  <a:pt x="3748499" y="13623"/>
                  <a:pt x="4011247" y="0"/>
                </a:cubicBezTo>
                <a:cubicBezTo>
                  <a:pt x="4273995" y="-13623"/>
                  <a:pt x="4261435" y="1903"/>
                  <a:pt x="4422855" y="0"/>
                </a:cubicBezTo>
                <a:cubicBezTo>
                  <a:pt x="4584275" y="-1903"/>
                  <a:pt x="4717345" y="3505"/>
                  <a:pt x="4834464" y="0"/>
                </a:cubicBezTo>
                <a:cubicBezTo>
                  <a:pt x="4951583" y="-3505"/>
                  <a:pt x="5101054" y="-10871"/>
                  <a:pt x="5246072" y="0"/>
                </a:cubicBezTo>
                <a:cubicBezTo>
                  <a:pt x="5391090" y="10871"/>
                  <a:pt x="5521609" y="12320"/>
                  <a:pt x="5657680" y="0"/>
                </a:cubicBezTo>
                <a:cubicBezTo>
                  <a:pt x="5793751" y="-12320"/>
                  <a:pt x="5954172" y="-11357"/>
                  <a:pt x="6069288" y="0"/>
                </a:cubicBezTo>
                <a:cubicBezTo>
                  <a:pt x="6184404" y="11357"/>
                  <a:pt x="6427746" y="-2152"/>
                  <a:pt x="6635250" y="0"/>
                </a:cubicBezTo>
                <a:cubicBezTo>
                  <a:pt x="6842754" y="2152"/>
                  <a:pt x="6950006" y="14303"/>
                  <a:pt x="7046858" y="0"/>
                </a:cubicBezTo>
                <a:cubicBezTo>
                  <a:pt x="7143710" y="-14303"/>
                  <a:pt x="7309608" y="16606"/>
                  <a:pt x="7458467" y="0"/>
                </a:cubicBezTo>
                <a:cubicBezTo>
                  <a:pt x="7607326" y="-16606"/>
                  <a:pt x="7779766" y="16462"/>
                  <a:pt x="8024428" y="0"/>
                </a:cubicBezTo>
                <a:cubicBezTo>
                  <a:pt x="8202803" y="19869"/>
                  <a:pt x="8356149" y="117805"/>
                  <a:pt x="8331200" y="306772"/>
                </a:cubicBezTo>
                <a:cubicBezTo>
                  <a:pt x="8325750" y="416658"/>
                  <a:pt x="8321996" y="468230"/>
                  <a:pt x="8331200" y="597468"/>
                </a:cubicBezTo>
                <a:cubicBezTo>
                  <a:pt x="8316705" y="753741"/>
                  <a:pt x="8190791" y="936342"/>
                  <a:pt x="8024428" y="904240"/>
                </a:cubicBezTo>
                <a:cubicBezTo>
                  <a:pt x="7827311" y="934182"/>
                  <a:pt x="7593896" y="911766"/>
                  <a:pt x="7226937" y="904240"/>
                </a:cubicBezTo>
                <a:cubicBezTo>
                  <a:pt x="6859978" y="896714"/>
                  <a:pt x="6822753" y="912525"/>
                  <a:pt x="6583799" y="904240"/>
                </a:cubicBezTo>
                <a:cubicBezTo>
                  <a:pt x="6344845" y="895955"/>
                  <a:pt x="6190815" y="877118"/>
                  <a:pt x="6017837" y="904240"/>
                </a:cubicBezTo>
                <a:cubicBezTo>
                  <a:pt x="5844859" y="931362"/>
                  <a:pt x="5665748" y="914396"/>
                  <a:pt x="5529053" y="904240"/>
                </a:cubicBezTo>
                <a:cubicBezTo>
                  <a:pt x="5392358" y="894084"/>
                  <a:pt x="5138908" y="927525"/>
                  <a:pt x="5040268" y="904240"/>
                </a:cubicBezTo>
                <a:cubicBezTo>
                  <a:pt x="4941628" y="880955"/>
                  <a:pt x="4661351" y="900159"/>
                  <a:pt x="4474306" y="904240"/>
                </a:cubicBezTo>
                <a:cubicBezTo>
                  <a:pt x="4287261" y="908321"/>
                  <a:pt x="4017282" y="934604"/>
                  <a:pt x="3831168" y="904240"/>
                </a:cubicBezTo>
                <a:cubicBezTo>
                  <a:pt x="3645054" y="873876"/>
                  <a:pt x="3446849" y="897491"/>
                  <a:pt x="3342383" y="904240"/>
                </a:cubicBezTo>
                <a:cubicBezTo>
                  <a:pt x="3237917" y="910989"/>
                  <a:pt x="2848258" y="873579"/>
                  <a:pt x="2544892" y="904240"/>
                </a:cubicBezTo>
                <a:cubicBezTo>
                  <a:pt x="2241526" y="934901"/>
                  <a:pt x="2226123" y="882709"/>
                  <a:pt x="2056107" y="904240"/>
                </a:cubicBezTo>
                <a:cubicBezTo>
                  <a:pt x="1886092" y="925771"/>
                  <a:pt x="1811005" y="902767"/>
                  <a:pt x="1644499" y="904240"/>
                </a:cubicBezTo>
                <a:cubicBezTo>
                  <a:pt x="1477993" y="905713"/>
                  <a:pt x="1219510" y="924723"/>
                  <a:pt x="1078538" y="904240"/>
                </a:cubicBezTo>
                <a:cubicBezTo>
                  <a:pt x="937566" y="883757"/>
                  <a:pt x="540234" y="917596"/>
                  <a:pt x="306772" y="904240"/>
                </a:cubicBezTo>
                <a:cubicBezTo>
                  <a:pt x="155425" y="920273"/>
                  <a:pt x="22224" y="768901"/>
                  <a:pt x="0" y="597468"/>
                </a:cubicBezTo>
                <a:cubicBezTo>
                  <a:pt x="-5479" y="522914"/>
                  <a:pt x="11286" y="447994"/>
                  <a:pt x="0" y="306772"/>
                </a:cubicBezTo>
                <a:close/>
              </a:path>
              <a:path w="8331200" h="904240" stroke="0" extrusionOk="0">
                <a:moveTo>
                  <a:pt x="0" y="306772"/>
                </a:moveTo>
                <a:cubicBezTo>
                  <a:pt x="-28825" y="153266"/>
                  <a:pt x="139467" y="-4352"/>
                  <a:pt x="306772" y="0"/>
                </a:cubicBezTo>
                <a:cubicBezTo>
                  <a:pt x="496593" y="-27688"/>
                  <a:pt x="606089" y="25791"/>
                  <a:pt x="872733" y="0"/>
                </a:cubicBezTo>
                <a:cubicBezTo>
                  <a:pt x="1139377" y="-25791"/>
                  <a:pt x="1354199" y="23908"/>
                  <a:pt x="1593048" y="0"/>
                </a:cubicBezTo>
                <a:cubicBezTo>
                  <a:pt x="1831898" y="-23908"/>
                  <a:pt x="1855390" y="-19341"/>
                  <a:pt x="2004656" y="0"/>
                </a:cubicBezTo>
                <a:cubicBezTo>
                  <a:pt x="2153922" y="19341"/>
                  <a:pt x="2404913" y="7487"/>
                  <a:pt x="2647794" y="0"/>
                </a:cubicBezTo>
                <a:cubicBezTo>
                  <a:pt x="2890675" y="-7487"/>
                  <a:pt x="3032656" y="-11602"/>
                  <a:pt x="3290932" y="0"/>
                </a:cubicBezTo>
                <a:cubicBezTo>
                  <a:pt x="3549208" y="11602"/>
                  <a:pt x="3573063" y="-3726"/>
                  <a:pt x="3702541" y="0"/>
                </a:cubicBezTo>
                <a:cubicBezTo>
                  <a:pt x="3832019" y="3726"/>
                  <a:pt x="4076966" y="5443"/>
                  <a:pt x="4191326" y="0"/>
                </a:cubicBezTo>
                <a:cubicBezTo>
                  <a:pt x="4305686" y="-5443"/>
                  <a:pt x="4674838" y="-8631"/>
                  <a:pt x="4988817" y="0"/>
                </a:cubicBezTo>
                <a:cubicBezTo>
                  <a:pt x="5302796" y="8631"/>
                  <a:pt x="5460226" y="-367"/>
                  <a:pt x="5709131" y="0"/>
                </a:cubicBezTo>
                <a:cubicBezTo>
                  <a:pt x="5958036" y="367"/>
                  <a:pt x="6041618" y="-28308"/>
                  <a:pt x="6352269" y="0"/>
                </a:cubicBezTo>
                <a:cubicBezTo>
                  <a:pt x="6662920" y="28308"/>
                  <a:pt x="6641384" y="-122"/>
                  <a:pt x="6763878" y="0"/>
                </a:cubicBezTo>
                <a:cubicBezTo>
                  <a:pt x="6886372" y="122"/>
                  <a:pt x="7442052" y="60098"/>
                  <a:pt x="8024428" y="0"/>
                </a:cubicBezTo>
                <a:cubicBezTo>
                  <a:pt x="8207787" y="-3043"/>
                  <a:pt x="8322290" y="120004"/>
                  <a:pt x="8331200" y="306772"/>
                </a:cubicBezTo>
                <a:cubicBezTo>
                  <a:pt x="8329667" y="400097"/>
                  <a:pt x="8324256" y="515198"/>
                  <a:pt x="8331200" y="597468"/>
                </a:cubicBezTo>
                <a:cubicBezTo>
                  <a:pt x="8321674" y="734167"/>
                  <a:pt x="8172071" y="914879"/>
                  <a:pt x="8024428" y="904240"/>
                </a:cubicBezTo>
                <a:cubicBezTo>
                  <a:pt x="7760059" y="893869"/>
                  <a:pt x="7616776" y="889573"/>
                  <a:pt x="7226937" y="904240"/>
                </a:cubicBezTo>
                <a:cubicBezTo>
                  <a:pt x="6837098" y="918907"/>
                  <a:pt x="6972302" y="907841"/>
                  <a:pt x="6815329" y="904240"/>
                </a:cubicBezTo>
                <a:cubicBezTo>
                  <a:pt x="6658356" y="900639"/>
                  <a:pt x="6469409" y="929823"/>
                  <a:pt x="6172191" y="904240"/>
                </a:cubicBezTo>
                <a:cubicBezTo>
                  <a:pt x="5874973" y="878657"/>
                  <a:pt x="5793056" y="890855"/>
                  <a:pt x="5683406" y="904240"/>
                </a:cubicBezTo>
                <a:cubicBezTo>
                  <a:pt x="5573757" y="917625"/>
                  <a:pt x="5308994" y="924465"/>
                  <a:pt x="5194621" y="904240"/>
                </a:cubicBezTo>
                <a:cubicBezTo>
                  <a:pt x="5080248" y="884015"/>
                  <a:pt x="4896808" y="920474"/>
                  <a:pt x="4628659" y="904240"/>
                </a:cubicBezTo>
                <a:cubicBezTo>
                  <a:pt x="4360510" y="888006"/>
                  <a:pt x="4179410" y="893094"/>
                  <a:pt x="4062698" y="904240"/>
                </a:cubicBezTo>
                <a:cubicBezTo>
                  <a:pt x="3945986" y="915386"/>
                  <a:pt x="3702277" y="922328"/>
                  <a:pt x="3573913" y="904240"/>
                </a:cubicBezTo>
                <a:cubicBezTo>
                  <a:pt x="3445549" y="886152"/>
                  <a:pt x="2939503" y="916847"/>
                  <a:pt x="2776422" y="904240"/>
                </a:cubicBezTo>
                <a:cubicBezTo>
                  <a:pt x="2613341" y="891633"/>
                  <a:pt x="2303986" y="903930"/>
                  <a:pt x="1978931" y="904240"/>
                </a:cubicBezTo>
                <a:cubicBezTo>
                  <a:pt x="1653876" y="904550"/>
                  <a:pt x="1635618" y="893264"/>
                  <a:pt x="1335793" y="904240"/>
                </a:cubicBezTo>
                <a:cubicBezTo>
                  <a:pt x="1035968" y="915216"/>
                  <a:pt x="565476" y="950250"/>
                  <a:pt x="306772" y="904240"/>
                </a:cubicBezTo>
                <a:cubicBezTo>
                  <a:pt x="137932" y="878694"/>
                  <a:pt x="8681" y="780887"/>
                  <a:pt x="0" y="597468"/>
                </a:cubicBezTo>
                <a:cubicBezTo>
                  <a:pt x="9266" y="482914"/>
                  <a:pt x="13147" y="448769"/>
                  <a:pt x="0" y="3067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84092931">
                  <a:prstGeom prst="roundRect">
                    <a:avLst>
                      <a:gd name="adj" fmla="val 3392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Issues Connected to the Assembly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C3D2203-4F3B-464D-AB9B-0482C283CDE0}"/>
              </a:ext>
            </a:extLst>
          </p:cNvPr>
          <p:cNvSpPr/>
          <p:nvPr/>
        </p:nvSpPr>
        <p:spPr>
          <a:xfrm>
            <a:off x="132080" y="132081"/>
            <a:ext cx="8869680" cy="6573520"/>
          </a:xfrm>
          <a:custGeom>
            <a:avLst/>
            <a:gdLst>
              <a:gd name="connsiteX0" fmla="*/ 0 w 8869680"/>
              <a:gd name="connsiteY0" fmla="*/ 377057 h 6573520"/>
              <a:gd name="connsiteX1" fmla="*/ 377057 w 8869680"/>
              <a:gd name="connsiteY1" fmla="*/ 0 h 6573520"/>
              <a:gd name="connsiteX2" fmla="*/ 891043 w 8869680"/>
              <a:gd name="connsiteY2" fmla="*/ 0 h 6573520"/>
              <a:gd name="connsiteX3" fmla="*/ 1567340 w 8869680"/>
              <a:gd name="connsiteY3" fmla="*/ 0 h 6573520"/>
              <a:gd name="connsiteX4" fmla="*/ 2324793 w 8869680"/>
              <a:gd name="connsiteY4" fmla="*/ 0 h 6573520"/>
              <a:gd name="connsiteX5" fmla="*/ 3001090 w 8869680"/>
              <a:gd name="connsiteY5" fmla="*/ 0 h 6573520"/>
              <a:gd name="connsiteX6" fmla="*/ 3839698 w 8869680"/>
              <a:gd name="connsiteY6" fmla="*/ 0 h 6573520"/>
              <a:gd name="connsiteX7" fmla="*/ 4515996 w 8869680"/>
              <a:gd name="connsiteY7" fmla="*/ 0 h 6573520"/>
              <a:gd name="connsiteX8" fmla="*/ 4948826 w 8869680"/>
              <a:gd name="connsiteY8" fmla="*/ 0 h 6573520"/>
              <a:gd name="connsiteX9" fmla="*/ 5462812 w 8869680"/>
              <a:gd name="connsiteY9" fmla="*/ 0 h 6573520"/>
              <a:gd name="connsiteX10" fmla="*/ 5976798 w 8869680"/>
              <a:gd name="connsiteY10" fmla="*/ 0 h 6573520"/>
              <a:gd name="connsiteX11" fmla="*/ 6815406 w 8869680"/>
              <a:gd name="connsiteY11" fmla="*/ 0 h 6573520"/>
              <a:gd name="connsiteX12" fmla="*/ 7572859 w 8869680"/>
              <a:gd name="connsiteY12" fmla="*/ 0 h 6573520"/>
              <a:gd name="connsiteX13" fmla="*/ 8492623 w 8869680"/>
              <a:gd name="connsiteY13" fmla="*/ 0 h 6573520"/>
              <a:gd name="connsiteX14" fmla="*/ 8869680 w 8869680"/>
              <a:gd name="connsiteY14" fmla="*/ 377057 h 6573520"/>
              <a:gd name="connsiteX15" fmla="*/ 8869680 w 8869680"/>
              <a:gd name="connsiteY15" fmla="*/ 1140046 h 6573520"/>
              <a:gd name="connsiteX16" fmla="*/ 8869680 w 8869680"/>
              <a:gd name="connsiteY16" fmla="*/ 1903035 h 6573520"/>
              <a:gd name="connsiteX17" fmla="*/ 8869680 w 8869680"/>
              <a:gd name="connsiteY17" fmla="*/ 2433247 h 6573520"/>
              <a:gd name="connsiteX18" fmla="*/ 8869680 w 8869680"/>
              <a:gd name="connsiteY18" fmla="*/ 2963460 h 6573520"/>
              <a:gd name="connsiteX19" fmla="*/ 8869680 w 8869680"/>
              <a:gd name="connsiteY19" fmla="*/ 3668254 h 6573520"/>
              <a:gd name="connsiteX20" fmla="*/ 8869680 w 8869680"/>
              <a:gd name="connsiteY20" fmla="*/ 4256661 h 6573520"/>
              <a:gd name="connsiteX21" fmla="*/ 8869680 w 8869680"/>
              <a:gd name="connsiteY21" fmla="*/ 4786874 h 6573520"/>
              <a:gd name="connsiteX22" fmla="*/ 8869680 w 8869680"/>
              <a:gd name="connsiteY22" fmla="*/ 5375280 h 6573520"/>
              <a:gd name="connsiteX23" fmla="*/ 8869680 w 8869680"/>
              <a:gd name="connsiteY23" fmla="*/ 6196463 h 6573520"/>
              <a:gd name="connsiteX24" fmla="*/ 8492623 w 8869680"/>
              <a:gd name="connsiteY24" fmla="*/ 6573520 h 6573520"/>
              <a:gd name="connsiteX25" fmla="*/ 7816326 w 8869680"/>
              <a:gd name="connsiteY25" fmla="*/ 6573520 h 6573520"/>
              <a:gd name="connsiteX26" fmla="*/ 7140029 w 8869680"/>
              <a:gd name="connsiteY26" fmla="*/ 6573520 h 6573520"/>
              <a:gd name="connsiteX27" fmla="*/ 6301420 w 8869680"/>
              <a:gd name="connsiteY27" fmla="*/ 6573520 h 6573520"/>
              <a:gd name="connsiteX28" fmla="*/ 5543967 w 8869680"/>
              <a:gd name="connsiteY28" fmla="*/ 6573520 h 6573520"/>
              <a:gd name="connsiteX29" fmla="*/ 4705359 w 8869680"/>
              <a:gd name="connsiteY29" fmla="*/ 6573520 h 6573520"/>
              <a:gd name="connsiteX30" fmla="*/ 4110217 w 8869680"/>
              <a:gd name="connsiteY30" fmla="*/ 6573520 h 6573520"/>
              <a:gd name="connsiteX31" fmla="*/ 3677387 w 8869680"/>
              <a:gd name="connsiteY31" fmla="*/ 6573520 h 6573520"/>
              <a:gd name="connsiteX32" fmla="*/ 3082246 w 8869680"/>
              <a:gd name="connsiteY32" fmla="*/ 6573520 h 6573520"/>
              <a:gd name="connsiteX33" fmla="*/ 2487104 w 8869680"/>
              <a:gd name="connsiteY33" fmla="*/ 6573520 h 6573520"/>
              <a:gd name="connsiteX34" fmla="*/ 1729651 w 8869680"/>
              <a:gd name="connsiteY34" fmla="*/ 6573520 h 6573520"/>
              <a:gd name="connsiteX35" fmla="*/ 1215665 w 8869680"/>
              <a:gd name="connsiteY35" fmla="*/ 6573520 h 6573520"/>
              <a:gd name="connsiteX36" fmla="*/ 377057 w 8869680"/>
              <a:gd name="connsiteY36" fmla="*/ 6573520 h 6573520"/>
              <a:gd name="connsiteX37" fmla="*/ 0 w 8869680"/>
              <a:gd name="connsiteY37" fmla="*/ 6196463 h 6573520"/>
              <a:gd name="connsiteX38" fmla="*/ 0 w 8869680"/>
              <a:gd name="connsiteY38" fmla="*/ 5491668 h 6573520"/>
              <a:gd name="connsiteX39" fmla="*/ 0 w 8869680"/>
              <a:gd name="connsiteY39" fmla="*/ 4903262 h 6573520"/>
              <a:gd name="connsiteX40" fmla="*/ 0 w 8869680"/>
              <a:gd name="connsiteY40" fmla="*/ 4198467 h 6573520"/>
              <a:gd name="connsiteX41" fmla="*/ 0 w 8869680"/>
              <a:gd name="connsiteY41" fmla="*/ 3726448 h 6573520"/>
              <a:gd name="connsiteX42" fmla="*/ 0 w 8869680"/>
              <a:gd name="connsiteY42" fmla="*/ 3079848 h 6573520"/>
              <a:gd name="connsiteX43" fmla="*/ 0 w 8869680"/>
              <a:gd name="connsiteY43" fmla="*/ 2375053 h 6573520"/>
              <a:gd name="connsiteX44" fmla="*/ 0 w 8869680"/>
              <a:gd name="connsiteY44" fmla="*/ 1786646 h 6573520"/>
              <a:gd name="connsiteX45" fmla="*/ 0 w 8869680"/>
              <a:gd name="connsiteY45" fmla="*/ 1198240 h 6573520"/>
              <a:gd name="connsiteX46" fmla="*/ 0 w 8869680"/>
              <a:gd name="connsiteY46" fmla="*/ 377057 h 657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8869680" h="6573520" extrusionOk="0">
                <a:moveTo>
                  <a:pt x="0" y="377057"/>
                </a:moveTo>
                <a:cubicBezTo>
                  <a:pt x="-23426" y="199725"/>
                  <a:pt x="188025" y="-15541"/>
                  <a:pt x="377057" y="0"/>
                </a:cubicBezTo>
                <a:cubicBezTo>
                  <a:pt x="536742" y="-2957"/>
                  <a:pt x="642222" y="-19711"/>
                  <a:pt x="891043" y="0"/>
                </a:cubicBezTo>
                <a:cubicBezTo>
                  <a:pt x="1139864" y="19711"/>
                  <a:pt x="1404551" y="-9242"/>
                  <a:pt x="1567340" y="0"/>
                </a:cubicBezTo>
                <a:cubicBezTo>
                  <a:pt x="1730129" y="9242"/>
                  <a:pt x="2016474" y="-17557"/>
                  <a:pt x="2324793" y="0"/>
                </a:cubicBezTo>
                <a:cubicBezTo>
                  <a:pt x="2633112" y="17557"/>
                  <a:pt x="2672626" y="-10617"/>
                  <a:pt x="3001090" y="0"/>
                </a:cubicBezTo>
                <a:cubicBezTo>
                  <a:pt x="3329554" y="10617"/>
                  <a:pt x="3423758" y="30442"/>
                  <a:pt x="3839698" y="0"/>
                </a:cubicBezTo>
                <a:cubicBezTo>
                  <a:pt x="4255638" y="-30442"/>
                  <a:pt x="4378029" y="-23244"/>
                  <a:pt x="4515996" y="0"/>
                </a:cubicBezTo>
                <a:cubicBezTo>
                  <a:pt x="4653963" y="23244"/>
                  <a:pt x="4810192" y="5932"/>
                  <a:pt x="4948826" y="0"/>
                </a:cubicBezTo>
                <a:cubicBezTo>
                  <a:pt x="5087460" y="-5932"/>
                  <a:pt x="5210078" y="-14533"/>
                  <a:pt x="5462812" y="0"/>
                </a:cubicBezTo>
                <a:cubicBezTo>
                  <a:pt x="5715546" y="14533"/>
                  <a:pt x="5815732" y="-18610"/>
                  <a:pt x="5976798" y="0"/>
                </a:cubicBezTo>
                <a:cubicBezTo>
                  <a:pt x="6137864" y="18610"/>
                  <a:pt x="6456015" y="-20313"/>
                  <a:pt x="6815406" y="0"/>
                </a:cubicBezTo>
                <a:cubicBezTo>
                  <a:pt x="7174797" y="20313"/>
                  <a:pt x="7354624" y="5428"/>
                  <a:pt x="7572859" y="0"/>
                </a:cubicBezTo>
                <a:cubicBezTo>
                  <a:pt x="7791094" y="-5428"/>
                  <a:pt x="8198302" y="7251"/>
                  <a:pt x="8492623" y="0"/>
                </a:cubicBezTo>
                <a:cubicBezTo>
                  <a:pt x="8744447" y="-14653"/>
                  <a:pt x="8895634" y="174391"/>
                  <a:pt x="8869680" y="377057"/>
                </a:cubicBezTo>
                <a:cubicBezTo>
                  <a:pt x="8853473" y="688621"/>
                  <a:pt x="8891903" y="867370"/>
                  <a:pt x="8869680" y="1140046"/>
                </a:cubicBezTo>
                <a:cubicBezTo>
                  <a:pt x="8847457" y="1412722"/>
                  <a:pt x="8841166" y="1582765"/>
                  <a:pt x="8869680" y="1903035"/>
                </a:cubicBezTo>
                <a:cubicBezTo>
                  <a:pt x="8898194" y="2223305"/>
                  <a:pt x="8843375" y="2213398"/>
                  <a:pt x="8869680" y="2433247"/>
                </a:cubicBezTo>
                <a:cubicBezTo>
                  <a:pt x="8895985" y="2653096"/>
                  <a:pt x="8854299" y="2757719"/>
                  <a:pt x="8869680" y="2963460"/>
                </a:cubicBezTo>
                <a:cubicBezTo>
                  <a:pt x="8885061" y="3169201"/>
                  <a:pt x="8885039" y="3317551"/>
                  <a:pt x="8869680" y="3668254"/>
                </a:cubicBezTo>
                <a:cubicBezTo>
                  <a:pt x="8854321" y="4018957"/>
                  <a:pt x="8890608" y="4132232"/>
                  <a:pt x="8869680" y="4256661"/>
                </a:cubicBezTo>
                <a:cubicBezTo>
                  <a:pt x="8848752" y="4381090"/>
                  <a:pt x="8885149" y="4668193"/>
                  <a:pt x="8869680" y="4786874"/>
                </a:cubicBezTo>
                <a:cubicBezTo>
                  <a:pt x="8854211" y="4905555"/>
                  <a:pt x="8887372" y="5089111"/>
                  <a:pt x="8869680" y="5375280"/>
                </a:cubicBezTo>
                <a:cubicBezTo>
                  <a:pt x="8851988" y="5661449"/>
                  <a:pt x="8856600" y="5841489"/>
                  <a:pt x="8869680" y="6196463"/>
                </a:cubicBezTo>
                <a:cubicBezTo>
                  <a:pt x="8882143" y="6411004"/>
                  <a:pt x="8748441" y="6576699"/>
                  <a:pt x="8492623" y="6573520"/>
                </a:cubicBezTo>
                <a:cubicBezTo>
                  <a:pt x="8255000" y="6570483"/>
                  <a:pt x="8010702" y="6558675"/>
                  <a:pt x="7816326" y="6573520"/>
                </a:cubicBezTo>
                <a:cubicBezTo>
                  <a:pt x="7621950" y="6588365"/>
                  <a:pt x="7416494" y="6564097"/>
                  <a:pt x="7140029" y="6573520"/>
                </a:cubicBezTo>
                <a:cubicBezTo>
                  <a:pt x="6863564" y="6582943"/>
                  <a:pt x="6596515" y="6592645"/>
                  <a:pt x="6301420" y="6573520"/>
                </a:cubicBezTo>
                <a:cubicBezTo>
                  <a:pt x="6006325" y="6554395"/>
                  <a:pt x="5760220" y="6602654"/>
                  <a:pt x="5543967" y="6573520"/>
                </a:cubicBezTo>
                <a:cubicBezTo>
                  <a:pt x="5327714" y="6544386"/>
                  <a:pt x="5009569" y="6567219"/>
                  <a:pt x="4705359" y="6573520"/>
                </a:cubicBezTo>
                <a:cubicBezTo>
                  <a:pt x="4401149" y="6579821"/>
                  <a:pt x="4400370" y="6602986"/>
                  <a:pt x="4110217" y="6573520"/>
                </a:cubicBezTo>
                <a:cubicBezTo>
                  <a:pt x="3820064" y="6544054"/>
                  <a:pt x="3839797" y="6570514"/>
                  <a:pt x="3677387" y="6573520"/>
                </a:cubicBezTo>
                <a:cubicBezTo>
                  <a:pt x="3514977" y="6576527"/>
                  <a:pt x="3268201" y="6597534"/>
                  <a:pt x="3082246" y="6573520"/>
                </a:cubicBezTo>
                <a:cubicBezTo>
                  <a:pt x="2896291" y="6549506"/>
                  <a:pt x="2658896" y="6581705"/>
                  <a:pt x="2487104" y="6573520"/>
                </a:cubicBezTo>
                <a:cubicBezTo>
                  <a:pt x="2315312" y="6565335"/>
                  <a:pt x="1881340" y="6572582"/>
                  <a:pt x="1729651" y="6573520"/>
                </a:cubicBezTo>
                <a:cubicBezTo>
                  <a:pt x="1577962" y="6574458"/>
                  <a:pt x="1354914" y="6572793"/>
                  <a:pt x="1215665" y="6573520"/>
                </a:cubicBezTo>
                <a:cubicBezTo>
                  <a:pt x="1076416" y="6574247"/>
                  <a:pt x="669436" y="6557201"/>
                  <a:pt x="377057" y="6573520"/>
                </a:cubicBezTo>
                <a:cubicBezTo>
                  <a:pt x="147819" y="6576642"/>
                  <a:pt x="9564" y="6430120"/>
                  <a:pt x="0" y="6196463"/>
                </a:cubicBezTo>
                <a:cubicBezTo>
                  <a:pt x="-24068" y="5893297"/>
                  <a:pt x="8881" y="5778168"/>
                  <a:pt x="0" y="5491668"/>
                </a:cubicBezTo>
                <a:cubicBezTo>
                  <a:pt x="-8881" y="5205168"/>
                  <a:pt x="26182" y="5099103"/>
                  <a:pt x="0" y="4903262"/>
                </a:cubicBezTo>
                <a:cubicBezTo>
                  <a:pt x="-26182" y="4707421"/>
                  <a:pt x="6508" y="4434232"/>
                  <a:pt x="0" y="4198467"/>
                </a:cubicBezTo>
                <a:cubicBezTo>
                  <a:pt x="-6508" y="3962703"/>
                  <a:pt x="-10783" y="3870775"/>
                  <a:pt x="0" y="3726448"/>
                </a:cubicBezTo>
                <a:cubicBezTo>
                  <a:pt x="10783" y="3582121"/>
                  <a:pt x="16247" y="3319168"/>
                  <a:pt x="0" y="3079848"/>
                </a:cubicBezTo>
                <a:cubicBezTo>
                  <a:pt x="-16247" y="2840528"/>
                  <a:pt x="21280" y="2624972"/>
                  <a:pt x="0" y="2375053"/>
                </a:cubicBezTo>
                <a:cubicBezTo>
                  <a:pt x="-21280" y="2125135"/>
                  <a:pt x="15195" y="2033162"/>
                  <a:pt x="0" y="1786646"/>
                </a:cubicBezTo>
                <a:cubicBezTo>
                  <a:pt x="-15195" y="1540130"/>
                  <a:pt x="-11014" y="1356266"/>
                  <a:pt x="0" y="1198240"/>
                </a:cubicBezTo>
                <a:cubicBezTo>
                  <a:pt x="11014" y="1040214"/>
                  <a:pt x="-11127" y="609704"/>
                  <a:pt x="0" y="377057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516003723">
                  <a:prstGeom prst="roundRect">
                    <a:avLst>
                      <a:gd name="adj" fmla="val 573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84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3996</TotalTime>
  <Words>1664</Words>
  <Application>Microsoft Office PowerPoint</Application>
  <PresentationFormat>On-screen Show (4:3)</PresentationFormat>
  <Paragraphs>255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Candara</vt:lpstr>
      <vt:lpstr>Symbol</vt:lpstr>
      <vt:lpstr>Calibri</vt:lpstr>
      <vt:lpstr>Arial</vt:lpstr>
      <vt:lpstr>Calibri Light</vt:lpstr>
      <vt:lpstr>Comic Sans MS</vt:lpstr>
      <vt:lpstr>Office Theme</vt:lpstr>
      <vt:lpstr>1_Office Theme</vt:lpstr>
      <vt:lpstr>2_Office Theme</vt:lpstr>
      <vt:lpstr>Waveform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34</cp:revision>
  <cp:lastPrinted>2021-07-04T04:41:29Z</cp:lastPrinted>
  <dcterms:created xsi:type="dcterms:W3CDTF">2021-07-01T11:19:26Z</dcterms:created>
  <dcterms:modified xsi:type="dcterms:W3CDTF">2021-07-04T13:02:41Z</dcterms:modified>
</cp:coreProperties>
</file>