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34"/>
  </p:handoutMasterIdLst>
  <p:sldIdLst>
    <p:sldId id="283" r:id="rId3"/>
    <p:sldId id="284" r:id="rId4"/>
    <p:sldId id="285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86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6" r:id="rId26"/>
    <p:sldId id="275" r:id="rId27"/>
    <p:sldId id="277" r:id="rId28"/>
    <p:sldId id="278" r:id="rId29"/>
    <p:sldId id="279" r:id="rId30"/>
    <p:sldId id="280" r:id="rId31"/>
    <p:sldId id="281" r:id="rId32"/>
    <p:sldId id="282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5231" autoAdjust="0"/>
  </p:normalViewPr>
  <p:slideViewPr>
    <p:cSldViewPr snapToGrid="0">
      <p:cViewPr varScale="1">
        <p:scale>
          <a:sx n="84" d="100"/>
          <a:sy n="84" d="100"/>
        </p:scale>
        <p:origin x="894" y="4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547" y="5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39D15CA-0C19-4BC8-9F3F-422D66815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056E8-1C91-4500-A120-CBEB713B74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F89BC-F4CB-434D-92CD-6AD01E12C6E9}" type="datetimeFigureOut">
              <a:rPr lang="en-US" smtClean="0"/>
              <a:t>7/18/21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A3CC6E-7C04-4D60-BD0D-99BC1EB079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922910-926C-4342-9E5F-F1DD5BBFD7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8097C-812A-4339-B5DF-DC7ADFDAD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201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26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1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89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65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97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95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5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71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97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92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65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1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23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97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5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56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98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23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66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90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09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63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-nc/3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flickr.com/photos/baggis/2280579809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s://creativecommons.org/licenses/by-nc/3.0/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flickr.com/photos/baggis/2280579809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water, boat, outdoor&#10;&#10;Description automatically generated">
            <a:extLst>
              <a:ext uri="{FF2B5EF4-FFF2-40B4-BE49-F238E27FC236}">
                <a16:creationId xmlns:a16="http://schemas.microsoft.com/office/drawing/2014/main" id="{CEF6F1A6-7C73-49E7-A9F9-FE506FB038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3DB461-E18D-4C41-942E-89A55529723A}"/>
              </a:ext>
            </a:extLst>
          </p:cNvPr>
          <p:cNvSpPr txBox="1"/>
          <p:nvPr userDrawn="1"/>
        </p:nvSpPr>
        <p:spPr>
          <a:xfrm>
            <a:off x="50488" y="628664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4" tooltip="http://flickr.com/photos/baggis/2280579809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5" tooltip="https://creativecommons.org/licenses/by-nc/3.0/"/>
              </a:rPr>
              <a:t>CC BY-NC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9630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9A3DF-0346-43B1-97D0-89D8A2EC301B}" type="datetimeFigureOut">
              <a:rPr lang="en-US" smtClean="0"/>
              <a:t>7/18/21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FB162-A755-4B73-B461-3FAA26B7CD4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water, boat, outdoor&#10;&#10;Description automatically generated">
            <a:extLst>
              <a:ext uri="{FF2B5EF4-FFF2-40B4-BE49-F238E27FC236}">
                <a16:creationId xmlns:a16="http://schemas.microsoft.com/office/drawing/2014/main" id="{CEF6F1A6-7C73-49E7-A9F9-FE506FB038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6511126" y="0"/>
            <a:ext cx="2632873" cy="19746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3DB461-E18D-4C41-942E-89A55529723A}"/>
              </a:ext>
            </a:extLst>
          </p:cNvPr>
          <p:cNvSpPr txBox="1"/>
          <p:nvPr userDrawn="1"/>
        </p:nvSpPr>
        <p:spPr>
          <a:xfrm>
            <a:off x="50488" y="628664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4" tooltip="http://flickr.com/photos/baggis/2280579809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5" tooltip="https://creativecommons.org/licenses/by-nc/3.0/"/>
              </a:rPr>
              <a:t>CC BY-NC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592105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0574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B212A-CB41-4C7E-B933-53DFEA33B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755525" cy="1325563"/>
          </a:xfrm>
        </p:spPr>
        <p:txBody>
          <a:bodyPr/>
          <a:lstStyle/>
          <a:p>
            <a:r>
              <a:rPr lang="en-US" dirty="0"/>
              <a:t>Luke 5:1-11 – First Disciples Called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D0A47-A263-4A83-9AD4-242462CF9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Jesus Gets In Peter’s Boat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After Teaching the Multitudes, Jesus Tells Peter to Let Down the Nets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In Verse 5 Peter Replies.... </a:t>
            </a:r>
          </a:p>
        </p:txBody>
      </p:sp>
    </p:spTree>
    <p:extLst>
      <p:ext uri="{BB962C8B-B14F-4D97-AF65-F5344CB8AC3E}">
        <p14:creationId xmlns:p14="http://schemas.microsoft.com/office/powerpoint/2010/main" val="670331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8A0BC-0BD9-4E46-86F0-FF5DB8314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Luke 5:5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47B18-3219-45FF-97AD-63E9DCF8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i="0" u="none" strike="noStrike" baseline="0" dirty="0"/>
              <a:t> </a:t>
            </a:r>
            <a:r>
              <a:rPr lang="en-US" sz="3200" b="0" i="0" u="none" strike="noStrike" baseline="0" dirty="0"/>
              <a:t>But Simon answered and said to Him, “Master, we have toiled all night and caught nothing; nevertheless at Your word I will let down the net.”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97040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771F5-89C9-4194-8452-A70944A482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Letting Down the Nets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F55CC-C81B-4359-87C9-ACD76F182B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01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ED6BD-8D29-4281-8B16-A6CB0CFB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Letting Down the Nets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9ED3-9E7B-449F-9B61-3401265D4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3802170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They Had “Toiled All Night and Caught Nothing”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This Was Them Failing the Night Prior at the Task They Had Just Been Told to Do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This is Something They Could Have Let Get In Their Way But Did Not 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6C21A0-AB43-48E2-ADDB-0EB34CAA74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5570538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3947886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They Had “Toiled All Night and Caught Nothing”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Sometimes We “Toil All Night” and Catch Nothing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 dirty="0"/>
              <a:t>Failing at Times is Part of Life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 dirty="0"/>
              <a:t>The Question is “How Do We Handle Failure?” </a:t>
            </a:r>
          </a:p>
          <a:p>
            <a:pPr marL="1371600" lvl="2" indent="-457200">
              <a:buFont typeface="+mj-lt"/>
              <a:buAutoNum type="alphaLcParenR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10E0A2-2560-4DC6-9136-8554A8CBA2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5570538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3140019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7821-9E5F-457B-A075-4BBB578F1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97979" cy="1325563"/>
          </a:xfrm>
        </p:spPr>
        <p:txBody>
          <a:bodyPr/>
          <a:lstStyle/>
          <a:p>
            <a:r>
              <a:rPr lang="en-US" dirty="0"/>
              <a:t>How Do We Handle Failure?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41616-E006-4B96-B887-43CBD5D36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LcPeriod"/>
            </a:pPr>
            <a:r>
              <a:rPr lang="en-US" dirty="0"/>
              <a:t>Do I Let Previous Sins Weigh Me Down? 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/>
              <a:t>Do I Let Previous Lack of Study Keep Me From Moving Forward? 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/>
              <a:t>Do I Let Previous Bad Attitudes Keep Me From Proper Ones? 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/>
              <a:t>Do I Let Past Failure Teaching Others Keep Me From Teaching More People? </a:t>
            </a:r>
          </a:p>
        </p:txBody>
      </p:sp>
    </p:spTree>
    <p:extLst>
      <p:ext uri="{BB962C8B-B14F-4D97-AF65-F5344CB8AC3E}">
        <p14:creationId xmlns:p14="http://schemas.microsoft.com/office/powerpoint/2010/main" val="471132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They Had “Toiled All Night and Caught Nothing”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Sometimes We “Toil All Night” and Catch Nothing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Previous Failure Should Not Hinder Us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C183CF-61A6-4702-826D-5E8835ECD9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5570538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2442449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Being Tired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They Toiled All Night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It Would Be Tiring to Be Awake All-Night Fishing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This Was Not Just Relaxing Fishing But “Toiling”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Yet They Did Not Let This Stop Them From What They Must Do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AEC170-A26D-4A33-A323-7220605F2A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5570538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1278831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Being Tired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They Toiled All Night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There Are Times We Are Tired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May Be Spiritually Tired – Do Not Want to Continue On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May Be Physically Tired – Use it as An Excuse Not to Do God’s Will </a:t>
            </a:r>
          </a:p>
          <a:p>
            <a:pPr marL="1428750" lvl="2" indent="-514350">
              <a:buFont typeface="+mj-lt"/>
              <a:buAutoNum type="alphaLcParenR"/>
            </a:pP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6137DF-7E78-4DE8-8A22-15D0B8ED74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5570538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3623204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Being Tired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They Toiled All Night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There Are Times We Are Tired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Being Tired is No Reason Not to Do God’s Will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BE4EE8-9061-441B-99C1-414D978363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5570538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3000330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Being Tired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It Takes Time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It Took Time to Fish Again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We Have Already Seen They Would Be Tired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This Takes Away Time They Could Be Resting, Friends, Family, or Previous Commitments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Yet This Did Not Stop Them From Doing God’s Will 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AF624A-11D3-4D81-9F54-316A2839FE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5570538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307243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Being Tired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It Takes Time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It Took Time to Fish Again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Sometimes We Do Not Want to Take the Time to Do God’s Will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We Have Other Things We Want to Do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 dirty="0"/>
              <a:t>Do Not Have Time to Do God’s Will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F160C6D-3877-4A7F-B733-BE8EEAB3D3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5570538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4011306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554A-8AF5-426F-BDEF-BA2B5076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042"/>
            <a:ext cx="6824573" cy="143764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Being Tired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It Takes Time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It Took Time to Fish Again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Sometimes We Do Not Want to Take the Time to Do God’s Will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Cannot Let Time That Will Be Spent Keep Us From God’s Will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BD1CD-0492-4D4C-A693-2A03345CD91E}"/>
              </a:ext>
            </a:extLst>
          </p:cNvPr>
          <p:cNvSpPr txBox="1"/>
          <p:nvPr/>
        </p:nvSpPr>
        <p:spPr>
          <a:xfrm>
            <a:off x="796247" y="327094"/>
            <a:ext cx="56160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+mj-lt"/>
              </a:rPr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494914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554A-8AF5-426F-BDEF-BA2B5076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042"/>
            <a:ext cx="6824573" cy="143764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3F1B1-EF9D-4CE6-93C9-841A4BB43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Previous Failure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Being Tired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It Takes Time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It Doesn’t Make Sense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It Made No Sense For the Apostles to Let Down the Nets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Sometimes We May Question God Because His Commandments “Do Not Make Sense”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Still, We Must Obey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BD1CD-0492-4D4C-A693-2A03345CD91E}"/>
              </a:ext>
            </a:extLst>
          </p:cNvPr>
          <p:cNvSpPr txBox="1"/>
          <p:nvPr/>
        </p:nvSpPr>
        <p:spPr>
          <a:xfrm>
            <a:off x="785973" y="327094"/>
            <a:ext cx="56263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+mj-lt"/>
              </a:rPr>
              <a:t>Excuses Used to Not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4268781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ED6BD-8D29-4281-8B16-A6CB0CFB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Letting Down the Nets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9ED3-9E7B-449F-9B61-3401265D4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Excuses Used to Not Let Down the Nets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The Reasons to Let Down the Nets </a:t>
            </a:r>
          </a:p>
        </p:txBody>
      </p:sp>
    </p:spTree>
    <p:extLst>
      <p:ext uri="{BB962C8B-B14F-4D97-AF65-F5344CB8AC3E}">
        <p14:creationId xmlns:p14="http://schemas.microsoft.com/office/powerpoint/2010/main" val="4039343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299F1-984D-4268-AE4E-9BDF563BC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697388" cy="1325563"/>
          </a:xfrm>
        </p:spPr>
        <p:txBody>
          <a:bodyPr/>
          <a:lstStyle/>
          <a:p>
            <a:r>
              <a:rPr lang="en-US" dirty="0"/>
              <a:t>The Reason to Let Down the Nets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43AE8-7D17-4143-93CC-379CDA0EC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Jesus Commanded It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Peter Said They Let Down the Net Because it Was Christ’s Word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All Other Things Did Not Matter – If Christ Said it Than it Must Be Done </a:t>
            </a:r>
          </a:p>
        </p:txBody>
      </p:sp>
    </p:spTree>
    <p:extLst>
      <p:ext uri="{BB962C8B-B14F-4D97-AF65-F5344CB8AC3E}">
        <p14:creationId xmlns:p14="http://schemas.microsoft.com/office/powerpoint/2010/main" val="3459275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299F1-984D-4268-AE4E-9BDF563BC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697388" cy="1325563"/>
          </a:xfrm>
        </p:spPr>
        <p:txBody>
          <a:bodyPr/>
          <a:lstStyle/>
          <a:p>
            <a:r>
              <a:rPr lang="en-US" dirty="0"/>
              <a:t>The Reason to Let Down the Nets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43AE8-7D17-4143-93CC-379CDA0EC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Jesus Commanded It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We Must Posses the Same Attitude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Must Keep Christ's Commandments (John 12:48)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It is the Whole of Man (Ecclesiastes 12:13-14)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It is the Standard By Which We Will be Judged (John 12:48)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Must Do as Was Said By Jesus Mother (John 2:5)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33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ED6BD-8D29-4281-8B16-A6CB0CFB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Letting Down the Nets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9ED3-9E7B-449F-9B61-3401265D4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Excuses Used to Not Let Down the Nets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The Reasons to Let Down the Nets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Areas In Which We Need to “Let Down the Nets” </a:t>
            </a:r>
          </a:p>
        </p:txBody>
      </p:sp>
    </p:spTree>
    <p:extLst>
      <p:ext uri="{BB962C8B-B14F-4D97-AF65-F5344CB8AC3E}">
        <p14:creationId xmlns:p14="http://schemas.microsoft.com/office/powerpoint/2010/main" val="969720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9EC3-48EB-40A9-B405-F14B252F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7086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Areas In Which We Need to “Let Down the Nets”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F73E1-E178-463B-980F-EB2E218B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Net of Assembling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Are Commanded to Assemble (Hebrews 10:24-25)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To Neglect is Sinful (Hebrews 10:26-31)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 Make Excuses as to Why We Are Not Here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We Are too Tired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Takes Time Away </a:t>
            </a:r>
          </a:p>
          <a:p>
            <a:pPr marL="1885950" lvl="3" indent="-514350">
              <a:buFont typeface="+mj-lt"/>
              <a:buAutoNum type="romanLcPeriod"/>
            </a:pPr>
            <a:r>
              <a:rPr lang="en-US" sz="2400" dirty="0"/>
              <a:t>From Family </a:t>
            </a:r>
          </a:p>
          <a:p>
            <a:pPr marL="1885950" lvl="3" indent="-514350">
              <a:buFont typeface="+mj-lt"/>
              <a:buAutoNum type="romanLcPeriod"/>
            </a:pPr>
            <a:r>
              <a:rPr lang="en-US" sz="2400" dirty="0"/>
              <a:t>Recreation </a:t>
            </a:r>
          </a:p>
          <a:p>
            <a:pPr marL="1885950" lvl="3" indent="-514350">
              <a:buFont typeface="+mj-lt"/>
              <a:buAutoNum type="romanLcPeriod"/>
            </a:pPr>
            <a:r>
              <a:rPr lang="en-US" sz="2400" dirty="0"/>
              <a:t>Work </a:t>
            </a:r>
          </a:p>
          <a:p>
            <a:pPr marL="1885950" lvl="3" indent="-514350">
              <a:buFont typeface="+mj-lt"/>
              <a:buAutoNum type="romanLcPeriod"/>
            </a:pPr>
            <a:r>
              <a:rPr lang="en-US" sz="2400" dirty="0"/>
              <a:t>Self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36448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9EC3-48EB-40A9-B405-F14B252F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7086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Areas In Which We Need to “Let Down the Nets”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F73E1-E178-463B-980F-EB2E218B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Net of Assembling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Are Commanded to Assemble (Hebrews 10:24-25)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To Neglect is Sinful (Hebrews 10:26-31)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 Make Excuses as to Why We Are Not Here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/>
              <a:t>However, We Most Posses the Attitude That it Was Commanded as So We Will Do </a:t>
            </a:r>
          </a:p>
        </p:txBody>
      </p:sp>
    </p:spTree>
    <p:extLst>
      <p:ext uri="{BB962C8B-B14F-4D97-AF65-F5344CB8AC3E}">
        <p14:creationId xmlns:p14="http://schemas.microsoft.com/office/powerpoint/2010/main" val="1482203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9EC3-48EB-40A9-B405-F14B252F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7086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Areas In Which We Need to “Let Down the Nets”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F73E1-E178-463B-980F-EB2E218B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Net of Assembling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Teaching the Lost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Must Teach the Lost (Matthew 9:35-38)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 Easily Make Excuses as to Why We Do Not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Previously Failed to Convert Someone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Takes Time to Study With People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“Why Do I Have to Teach?” – We Are but Earthen Vessels (2 Corinthians 4:7)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302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9EC3-48EB-40A9-B405-F14B252F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7086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Areas In Which We Need to “Let Down the Nets”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F73E1-E178-463B-980F-EB2E218B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Net of Assembling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Teaching the Lost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Must Teach the Lost (Matthew 9:35-38)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 Easily Make Excuses as to Why We Do Not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Cannot Let Excuses Stand In Our Way of Teaching the Lost </a:t>
            </a:r>
          </a:p>
        </p:txBody>
      </p:sp>
    </p:spTree>
    <p:extLst>
      <p:ext uri="{BB962C8B-B14F-4D97-AF65-F5344CB8AC3E}">
        <p14:creationId xmlns:p14="http://schemas.microsoft.com/office/powerpoint/2010/main" val="3874881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9EC3-48EB-40A9-B405-F14B252F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7086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Areas In Which We Need to “Let Down the Nets”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F73E1-E178-463B-980F-EB2E218B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Net of Assembling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Teaching the Lost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Bible Study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Must Be Diligent In Our Handling of God’s Word (Acts 17:11; 2 Timothy 2:15)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Make Excuses For Not Studying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Too Tired at Night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Not Enough Time In the Day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Too Confusing – Doesn’t Make Sense What I Read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Failure to Benefit From Previous Study – Do Not Know How  </a:t>
            </a:r>
          </a:p>
          <a:p>
            <a:pPr marL="1428750" lvl="2" indent="-514350">
              <a:buFont typeface="+mj-lt"/>
              <a:buAutoNum type="alphaLcParenR"/>
            </a:pPr>
            <a:endParaRPr lang="en-US" sz="2400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69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9EC3-48EB-40A9-B405-F14B252F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7086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Areas In Which We Need to “Let Down the Nets”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F73E1-E178-463B-980F-EB2E218B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Net of Assembling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Teaching the Lost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Bible Study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Must Be Diligent In Our Handling of God’s Word (Acts 17:11; 2 Timothy 2:15)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Make Excuses For Not Studying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Cannot Let Excuses Stand In Our Way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972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9EC3-48EB-40A9-B405-F14B252F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7086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Areas In Which We Need to “Let Down the Nets”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F73E1-E178-463B-980F-EB2E218B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Net of Assembling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Teaching the Lost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Bible Study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Prayer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Are Commanded to Pray (1 Thessalonians 5:17)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Yet We Are Often Hindered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Too Tired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No Time 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Previous Prayers a “Failure” </a:t>
            </a:r>
          </a:p>
        </p:txBody>
      </p:sp>
    </p:spTree>
    <p:extLst>
      <p:ext uri="{BB962C8B-B14F-4D97-AF65-F5344CB8AC3E}">
        <p14:creationId xmlns:p14="http://schemas.microsoft.com/office/powerpoint/2010/main" val="280231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9EC3-48EB-40A9-B405-F14B252F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7086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Areas In Which We Need to “Let Down the Nets”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F73E1-E178-463B-980F-EB2E218B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Net of Assembling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Teaching the Lost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Bible Study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Prayer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Are Commanded to Pray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Yet We Are Often Hindered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Cannot Let Excuses Stand In Our Way </a:t>
            </a:r>
          </a:p>
        </p:txBody>
      </p:sp>
    </p:spTree>
    <p:extLst>
      <p:ext uri="{BB962C8B-B14F-4D97-AF65-F5344CB8AC3E}">
        <p14:creationId xmlns:p14="http://schemas.microsoft.com/office/powerpoint/2010/main" val="3105136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9EC3-48EB-40A9-B405-F14B252F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57086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Areas In Which We Need to “Let Down the Nets”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F73E1-E178-463B-980F-EB2E218B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Net of Assembling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Teaching the Lost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Bible Study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Net of Prayer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F14963-484C-4FB6-AB43-8A366D9ADA27}"/>
              </a:ext>
            </a:extLst>
          </p:cNvPr>
          <p:cNvSpPr txBox="1"/>
          <p:nvPr/>
        </p:nvSpPr>
        <p:spPr>
          <a:xfrm>
            <a:off x="158151" y="4591154"/>
            <a:ext cx="894271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400" dirty="0"/>
              <a:t>Are We Letting Down the Net? </a:t>
            </a:r>
          </a:p>
        </p:txBody>
      </p:sp>
    </p:spTree>
    <p:extLst>
      <p:ext uri="{BB962C8B-B14F-4D97-AF65-F5344CB8AC3E}">
        <p14:creationId xmlns:p14="http://schemas.microsoft.com/office/powerpoint/2010/main" val="679903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771F5-89C9-4194-8452-A70944A482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Letting Down the Nets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F55CC-C81B-4359-87C9-ACD76F182B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00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4710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1980</TotalTime>
  <Words>1293</Words>
  <Application>Microsoft Office PowerPoint</Application>
  <PresentationFormat>On-screen Show (4:3)</PresentationFormat>
  <Paragraphs>174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1_Office Theme</vt:lpstr>
      <vt:lpstr>PowerPoint Presentation</vt:lpstr>
      <vt:lpstr>Luke 5:1-11 – First Disciples Called</vt:lpstr>
      <vt:lpstr>Luke 5:5 </vt:lpstr>
      <vt:lpstr>Letting Down the Nets </vt:lpstr>
      <vt:lpstr>Letting Down the Nets </vt:lpstr>
      <vt:lpstr>Excuses Used to Not Let Down the Nets </vt:lpstr>
      <vt:lpstr>Excuses Used to Not Let Down the Nets </vt:lpstr>
      <vt:lpstr>How Do We Handle Failure? </vt:lpstr>
      <vt:lpstr>Excuses Used to Not Let Down the Nets </vt:lpstr>
      <vt:lpstr>Excuses Used to Not Let Down the Nets </vt:lpstr>
      <vt:lpstr>Excuses Used to Not Let Down the Nets </vt:lpstr>
      <vt:lpstr>Excuses Used to Not Let Down the Nets </vt:lpstr>
      <vt:lpstr>Excuses Used to Not Let Down the Nets </vt:lpstr>
      <vt:lpstr>Excuses Used to Not Let Down the Nets </vt:lpstr>
      <vt:lpstr>  </vt:lpstr>
      <vt:lpstr>  </vt:lpstr>
      <vt:lpstr>Letting Down the Nets </vt:lpstr>
      <vt:lpstr>The Reason to Let Down the Nets </vt:lpstr>
      <vt:lpstr>The Reason to Let Down the Nets </vt:lpstr>
      <vt:lpstr>Letting Down the Nets </vt:lpstr>
      <vt:lpstr>Areas In Which We Need to “Let Down the Nets”  </vt:lpstr>
      <vt:lpstr>Areas In Which We Need to “Let Down the Nets”  </vt:lpstr>
      <vt:lpstr>Areas In Which We Need to “Let Down the Nets”  </vt:lpstr>
      <vt:lpstr>Areas In Which We Need to “Let Down the Nets”  </vt:lpstr>
      <vt:lpstr>Areas In Which We Need to “Let Down the Nets”  </vt:lpstr>
      <vt:lpstr>Areas In Which We Need to “Let Down the Nets”  </vt:lpstr>
      <vt:lpstr>Areas In Which We Need to “Let Down the Nets”  </vt:lpstr>
      <vt:lpstr>Areas In Which We Need to “Let Down the Nets”  </vt:lpstr>
      <vt:lpstr>Areas In Which We Need to “Let Down the Nets”  </vt:lpstr>
      <vt:lpstr>Letting Down the Nets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Letting Down the Nets </dc:title>
  <dc:creator>Daniel Webb</dc:creator>
  <cp:lastModifiedBy>Daniel Webb</cp:lastModifiedBy>
  <cp:revision>2</cp:revision>
  <dcterms:created xsi:type="dcterms:W3CDTF">2021-07-12T16:00:12Z</dcterms:created>
  <dcterms:modified xsi:type="dcterms:W3CDTF">2021-07-18T16:26:00Z</dcterms:modified>
</cp:coreProperties>
</file>