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9" r:id="rId21"/>
    <p:sldId id="280" r:id="rId22"/>
    <p:sldId id="281" r:id="rId23"/>
    <p:sldId id="282" r:id="rId24"/>
    <p:sldId id="275" r:id="rId25"/>
    <p:sldId id="277" r:id="rId26"/>
    <p:sldId id="278" r:id="rId27"/>
  </p:sldIdLst>
  <p:sldSz cx="13004800" cy="9753600"/>
  <p:notesSz cx="6858000" cy="9144000"/>
  <p:defaultTextStyle>
    <a:lvl1pPr algn="ctr" defTabSz="584200">
      <a:defRPr sz="3600">
        <a:solidFill>
          <a:srgbClr val="5E5E5E"/>
        </a:solidFill>
        <a:latin typeface="Hoefler Text"/>
        <a:ea typeface="Hoefler Text"/>
        <a:cs typeface="Hoefler Text"/>
        <a:sym typeface="Hoefler Text"/>
      </a:defRPr>
    </a:lvl1pPr>
    <a:lvl2pPr indent="228600" algn="ctr" defTabSz="584200">
      <a:defRPr sz="3600">
        <a:solidFill>
          <a:srgbClr val="5E5E5E"/>
        </a:solidFill>
        <a:latin typeface="Hoefler Text"/>
        <a:ea typeface="Hoefler Text"/>
        <a:cs typeface="Hoefler Text"/>
        <a:sym typeface="Hoefler Text"/>
      </a:defRPr>
    </a:lvl2pPr>
    <a:lvl3pPr indent="457200" algn="ctr" defTabSz="584200">
      <a:defRPr sz="3600">
        <a:solidFill>
          <a:srgbClr val="5E5E5E"/>
        </a:solidFill>
        <a:latin typeface="Hoefler Text"/>
        <a:ea typeface="Hoefler Text"/>
        <a:cs typeface="Hoefler Text"/>
        <a:sym typeface="Hoefler Text"/>
      </a:defRPr>
    </a:lvl3pPr>
    <a:lvl4pPr indent="685800" algn="ctr" defTabSz="584200">
      <a:defRPr sz="3600">
        <a:solidFill>
          <a:srgbClr val="5E5E5E"/>
        </a:solidFill>
        <a:latin typeface="Hoefler Text"/>
        <a:ea typeface="Hoefler Text"/>
        <a:cs typeface="Hoefler Text"/>
        <a:sym typeface="Hoefler Text"/>
      </a:defRPr>
    </a:lvl4pPr>
    <a:lvl5pPr indent="914400" algn="ctr" defTabSz="584200">
      <a:defRPr sz="3600">
        <a:solidFill>
          <a:srgbClr val="5E5E5E"/>
        </a:solidFill>
        <a:latin typeface="Hoefler Text"/>
        <a:ea typeface="Hoefler Text"/>
        <a:cs typeface="Hoefler Text"/>
        <a:sym typeface="Hoefler Text"/>
      </a:defRPr>
    </a:lvl5pPr>
    <a:lvl6pPr indent="1143000" algn="ctr" defTabSz="584200">
      <a:defRPr sz="3600">
        <a:solidFill>
          <a:srgbClr val="5E5E5E"/>
        </a:solidFill>
        <a:latin typeface="Hoefler Text"/>
        <a:ea typeface="Hoefler Text"/>
        <a:cs typeface="Hoefler Text"/>
        <a:sym typeface="Hoefler Text"/>
      </a:defRPr>
    </a:lvl6pPr>
    <a:lvl7pPr indent="1371600" algn="ctr" defTabSz="584200">
      <a:defRPr sz="3600">
        <a:solidFill>
          <a:srgbClr val="5E5E5E"/>
        </a:solidFill>
        <a:latin typeface="Hoefler Text"/>
        <a:ea typeface="Hoefler Text"/>
        <a:cs typeface="Hoefler Text"/>
        <a:sym typeface="Hoefler Text"/>
      </a:defRPr>
    </a:lvl7pPr>
    <a:lvl8pPr indent="1600200" algn="ctr" defTabSz="584200">
      <a:defRPr sz="3600">
        <a:solidFill>
          <a:srgbClr val="5E5E5E"/>
        </a:solidFill>
        <a:latin typeface="Hoefler Text"/>
        <a:ea typeface="Hoefler Text"/>
        <a:cs typeface="Hoefler Text"/>
        <a:sym typeface="Hoefler Text"/>
      </a:defRPr>
    </a:lvl8pPr>
    <a:lvl9pPr indent="1828800" algn="ctr" defTabSz="584200">
      <a:defRPr sz="3600">
        <a:solidFill>
          <a:srgbClr val="5E5E5E"/>
        </a:solidFill>
        <a:latin typeface="Hoefler Text"/>
        <a:ea typeface="Hoefler Text"/>
        <a:cs typeface="Hoefler Text"/>
        <a:sym typeface="Hoefler Tex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E5EEC4-0655-4135-BC7A-70CB772F8B54}" v="7" dt="2021-07-09T23:58:57.245"/>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wholeTbl>
    <a:band2H>
      <a:tcTxStyle/>
      <a:tcStyle>
        <a:tcBdr/>
        <a:fill>
          <a:solidFill>
            <a:srgbClr val="C4C1BA">
              <a:alpha val="25000"/>
            </a:srgbClr>
          </a:solidFill>
        </a:fill>
      </a:tcStyle>
    </a:band2H>
    <a:firstCol>
      <a:tcTxStyle b="off" i="off">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tcStyle>
    </a:firstCol>
    <a:lastRow>
      <a:tcTxStyle b="off" i="off">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381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lastRow>
    <a:firstRow>
      <a:tcTxStyle b="off" i="off">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tcStyle>
    </a:firstRow>
  </a:tblStyle>
  <a:tblStyle styleId="{C7B018BB-80A7-4F77-B60F-C8B233D01FF8}" styleName="">
    <a:tblBg/>
    <a:wholeTbl>
      <a:tcTxStyle b="off" i="off">
        <a:font>
          <a:latin typeface="Hoefler Text"/>
          <a:ea typeface="Hoefler Text"/>
          <a:cs typeface="Hoefler Text"/>
        </a:font>
        <a:srgbClr val="3C5F5E"/>
      </a:tcTxStyle>
      <a:tcStyle>
        <a:tcBdr>
          <a:left>
            <a:ln w="12700" cap="flat">
              <a:noFill/>
              <a:miter lim="400000"/>
            </a:ln>
          </a:left>
          <a:right>
            <a:ln w="12700" cap="flat">
              <a:noFill/>
              <a:miter lim="400000"/>
            </a:ln>
          </a:right>
          <a:top>
            <a:ln w="12700" cap="flat">
              <a:solidFill>
                <a:srgbClr val="3C5F5E"/>
              </a:solidFill>
              <a:prstDash val="solid"/>
              <a:miter lim="400000"/>
            </a:ln>
          </a:top>
          <a:bottom>
            <a:ln w="12700" cap="flat">
              <a:solidFill>
                <a:srgbClr val="3C5F5E"/>
              </a:solidFill>
              <a:prstDash val="solid"/>
              <a:miter lim="400000"/>
            </a:ln>
          </a:bottom>
          <a:insideH>
            <a:ln w="12700" cap="flat">
              <a:solidFill>
                <a:srgbClr val="3C5F5E"/>
              </a:solidFill>
              <a:prstDash val="solid"/>
              <a:miter lim="400000"/>
            </a:ln>
          </a:insideH>
          <a:insideV>
            <a:ln w="12700" cap="flat">
              <a:noFill/>
              <a:miter lim="400000"/>
            </a:ln>
          </a:insideV>
        </a:tcBdr>
        <a:fill>
          <a:noFill/>
        </a:fill>
      </a:tcStyle>
    </a:wholeTbl>
    <a:band2H>
      <a:tcTxStyle/>
      <a:tcStyle>
        <a:tcBdr/>
        <a:fill>
          <a:solidFill>
            <a:srgbClr val="C4C1BA">
              <a:alpha val="25000"/>
            </a:srgbClr>
          </a:solidFill>
        </a:fill>
      </a:tcStyle>
    </a:band2H>
    <a:firstCol>
      <a:tcTxStyle b="off" i="off">
        <a:font>
          <a:latin typeface="Hoefler Text"/>
          <a:ea typeface="Hoefler Text"/>
          <a:cs typeface="Hoefler Text"/>
        </a:font>
        <a:srgbClr val="3C5F5E"/>
      </a:tcTxStyle>
      <a:tcStyle>
        <a:tcBdr>
          <a:left>
            <a:ln w="12700" cap="flat">
              <a:noFill/>
              <a:miter lim="400000"/>
            </a:ln>
          </a:left>
          <a:right>
            <a:ln w="12700" cap="flat">
              <a:solidFill>
                <a:srgbClr val="3C5F5E"/>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5C2C3">
              <a:alpha val="63000"/>
            </a:srgbClr>
          </a:solidFill>
        </a:fill>
      </a:tcStyle>
    </a:firstCol>
    <a:lastRow>
      <a:tcTxStyle b="off" i="off">
        <a:font>
          <a:latin typeface="Hoefler Text"/>
          <a:ea typeface="Hoefler Text"/>
          <a:cs typeface="Hoefler Text"/>
        </a:font>
        <a:srgbClr val="3C5F5E"/>
      </a:tcTxStyle>
      <a:tcStyle>
        <a:tcBdr>
          <a:left>
            <a:ln w="12700" cap="flat">
              <a:noFill/>
              <a:miter lim="400000"/>
            </a:ln>
          </a:left>
          <a:right>
            <a:ln w="12700" cap="flat">
              <a:noFill/>
              <a:miter lim="400000"/>
            </a:ln>
          </a:right>
          <a:top>
            <a:ln w="25400" cap="flat">
              <a:solidFill>
                <a:srgbClr val="3C5F5E"/>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3C5F5E"/>
              </a:solidFill>
              <a:prstDash val="solid"/>
              <a:miter lim="400000"/>
            </a:ln>
          </a:bottom>
          <a:insideH>
            <a:ln w="12700" cap="flat">
              <a:noFill/>
              <a:miter lim="400000"/>
            </a:ln>
          </a:insideH>
          <a:insideV>
            <a:ln w="12700" cap="flat">
              <a:noFill/>
              <a:miter lim="400000"/>
            </a:ln>
          </a:insideV>
        </a:tcBdr>
        <a:fill>
          <a:solidFill>
            <a:srgbClr val="427271"/>
          </a:solidFill>
        </a:fill>
      </a:tcStyle>
    </a:firstRow>
  </a:tblStyle>
  <a:tblStyle styleId="{EEE7283C-3CF3-47DC-8721-378D4A62B228}" styleName="">
    <a:tblBg/>
    <a:wholeTbl>
      <a:tcTxStyle b="off" i="off">
        <a:font>
          <a:latin typeface="Hoefler Text"/>
          <a:ea typeface="Hoefler Text"/>
          <a:cs typeface="Hoefler Text"/>
        </a:font>
        <a:srgbClr val="5E5E5E"/>
      </a:tcTxStyle>
      <a:tcStyle>
        <a:tcBdr>
          <a:left>
            <a:ln w="12700" cap="flat">
              <a:solidFill>
                <a:srgbClr val="354851"/>
              </a:solidFill>
              <a:prstDash val="solid"/>
              <a:miter lim="400000"/>
            </a:ln>
          </a:left>
          <a:right>
            <a:ln w="12700" cap="flat">
              <a:solidFill>
                <a:srgbClr val="354851"/>
              </a:solidFill>
              <a:prstDash val="solid"/>
              <a:miter lim="400000"/>
            </a:ln>
          </a:right>
          <a:top>
            <a:ln w="12700" cap="flat">
              <a:solidFill>
                <a:srgbClr val="354851"/>
              </a:solidFill>
              <a:prstDash val="solid"/>
              <a:miter lim="400000"/>
            </a:ln>
          </a:top>
          <a:bottom>
            <a:ln w="12700" cap="flat">
              <a:solidFill>
                <a:srgbClr val="354851"/>
              </a:solidFill>
              <a:prstDash val="solid"/>
              <a:miter lim="400000"/>
            </a:ln>
          </a:bottom>
          <a:insideH>
            <a:ln w="12700" cap="flat">
              <a:solidFill>
                <a:srgbClr val="354851"/>
              </a:solidFill>
              <a:prstDash val="solid"/>
              <a:miter lim="400000"/>
            </a:ln>
          </a:insideH>
          <a:insideV>
            <a:ln w="12700" cap="flat">
              <a:solidFill>
                <a:srgbClr val="354851"/>
              </a:solidFill>
              <a:prstDash val="solid"/>
              <a:miter lim="400000"/>
            </a:ln>
          </a:insideV>
        </a:tcBdr>
        <a:fill>
          <a:noFill/>
        </a:fill>
      </a:tcStyle>
    </a:wholeTbl>
    <a:band2H>
      <a:tcTxStyle/>
      <a:tcStyle>
        <a:tcBdr/>
        <a:fill>
          <a:solidFill>
            <a:srgbClr val="E1E0DA"/>
          </a:solidFill>
        </a:fill>
      </a:tcStyle>
    </a:band2H>
    <a:firstCol>
      <a:tcTxStyle b="off" i="off">
        <a:font>
          <a:latin typeface="Hoefler Text"/>
          <a:ea typeface="Hoefler Text"/>
          <a:cs typeface="Hoefler Text"/>
        </a:font>
        <a:srgbClr val="FFFFFF"/>
      </a:tcTxStyle>
      <a:tcStyle>
        <a:tcBdr>
          <a:left>
            <a:ln w="12700" cap="flat">
              <a:solidFill>
                <a:srgbClr val="354851"/>
              </a:solidFill>
              <a:prstDash val="solid"/>
              <a:miter lim="400000"/>
            </a:ln>
          </a:left>
          <a:right>
            <a:ln w="12700" cap="flat">
              <a:noFill/>
              <a:miter lim="400000"/>
            </a:ln>
          </a:right>
          <a:top>
            <a:ln w="12700" cap="flat">
              <a:solidFill>
                <a:srgbClr val="354851"/>
              </a:solidFill>
              <a:prstDash val="solid"/>
              <a:miter lim="400000"/>
            </a:ln>
          </a:top>
          <a:bottom>
            <a:ln w="12700" cap="flat">
              <a:solidFill>
                <a:srgbClr val="354851"/>
              </a:solidFill>
              <a:prstDash val="solid"/>
              <a:miter lim="400000"/>
            </a:ln>
          </a:bottom>
          <a:insideH>
            <a:ln w="12700" cap="flat">
              <a:solidFill>
                <a:srgbClr val="354851"/>
              </a:solidFill>
              <a:prstDash val="solid"/>
              <a:miter lim="400000"/>
            </a:ln>
          </a:insideH>
          <a:insideV>
            <a:ln w="12700" cap="flat">
              <a:noFill/>
              <a:miter lim="400000"/>
            </a:ln>
          </a:insideV>
        </a:tcBdr>
        <a:fill>
          <a:solidFill>
            <a:srgbClr val="979E9E"/>
          </a:solidFill>
        </a:fill>
      </a:tcStyle>
    </a:firstCol>
    <a:lastRow>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354851"/>
              </a:solidFill>
              <a:prstDash val="solid"/>
              <a:miter lim="400000"/>
            </a:ln>
          </a:bottom>
          <a:insideH>
            <a:ln w="12700" cap="flat">
              <a:noFill/>
              <a:miter lim="400000"/>
            </a:ln>
          </a:insideH>
          <a:insideV>
            <a:ln w="12700" cap="flat">
              <a:noFill/>
              <a:miter lim="400000"/>
            </a:ln>
          </a:insideV>
        </a:tcBdr>
        <a:fill>
          <a:solidFill>
            <a:srgbClr val="5D7784"/>
          </a:solidFill>
        </a:fill>
      </a:tcStyle>
    </a:lastRow>
    <a:firstRow>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solidFill>
                <a:srgbClr val="354851"/>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5D7784"/>
          </a:solidFill>
        </a:fill>
      </a:tcStyle>
    </a:firstRow>
  </a:tblStyle>
  <a:tblStyle styleId="{CF821DB8-F4EB-4A41-A1BA-3FCAFE7338EE}" styleName="">
    <a:tblBg/>
    <a:wholeTbl>
      <a:tcTxStyle b="off" i="off">
        <a:font>
          <a:latin typeface="Hoefler Text"/>
          <a:ea typeface="Hoefler Text"/>
          <a:cs typeface="Hoefler Text"/>
        </a:font>
        <a:srgbClr val="5E5E5E"/>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A7A7A7"/>
              </a:solidFill>
              <a:prstDash val="solid"/>
              <a:miter lim="400000"/>
            </a:ln>
          </a:insideV>
        </a:tcBdr>
        <a:fill>
          <a:noFill/>
        </a:fill>
      </a:tcStyle>
    </a:wholeTbl>
    <a:band2H>
      <a:tcTxStyle/>
      <a:tcStyle>
        <a:tcBdr/>
        <a:fill>
          <a:solidFill>
            <a:srgbClr val="E6E4D7"/>
          </a:solidFill>
        </a:fill>
      </a:tcStyle>
    </a:band2H>
    <a:firstCol>
      <a:tcTxStyle b="off" i="off">
        <a:font>
          <a:latin typeface="Hoefler Text"/>
          <a:ea typeface="Hoefler Text"/>
          <a:cs typeface="Hoefler Text"/>
        </a:font>
        <a:srgbClr val="5D3C1B"/>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A7A7A7"/>
              </a:solidFill>
              <a:prstDash val="solid"/>
              <a:miter lim="400000"/>
            </a:ln>
          </a:top>
          <a:bottom>
            <a:ln w="12700" cap="flat">
              <a:solidFill>
                <a:srgbClr val="A7A7A7"/>
              </a:solidFill>
              <a:prstDash val="solid"/>
              <a:miter lim="400000"/>
            </a:ln>
          </a:bottom>
          <a:insideH>
            <a:ln w="12700" cap="flat">
              <a:solidFill>
                <a:srgbClr val="A7A7A7"/>
              </a:solidFill>
              <a:prstDash val="solid"/>
              <a:miter lim="400000"/>
            </a:ln>
          </a:insideH>
          <a:insideV>
            <a:ln w="12700" cap="flat">
              <a:solidFill>
                <a:srgbClr val="A7A7A7"/>
              </a:solidFill>
              <a:prstDash val="solid"/>
              <a:miter lim="400000"/>
            </a:ln>
          </a:insideV>
        </a:tcBdr>
        <a:fill>
          <a:solidFill>
            <a:srgbClr val="E7E4DC"/>
          </a:solidFill>
        </a:fill>
      </a:tcStyle>
    </a:firstCol>
    <a:lastRow>
      <a:tcTxStyle b="off" i="off">
        <a:font>
          <a:latin typeface="Hoefler Text"/>
          <a:ea typeface="Hoefler Text"/>
          <a:cs typeface="Hoefler Text"/>
        </a:font>
        <a:srgbClr val="5D3C1B"/>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A7A7A7"/>
              </a:solidFill>
              <a:prstDash val="solid"/>
              <a:miter lim="400000"/>
            </a:ln>
          </a:top>
          <a:bottom>
            <a:ln w="12700" cap="flat">
              <a:solidFill>
                <a:srgbClr val="A7A7A7"/>
              </a:solidFill>
              <a:prstDash val="solid"/>
              <a:miter lim="400000"/>
            </a:ln>
          </a:bottom>
          <a:insideH>
            <a:ln w="12700" cap="flat">
              <a:solidFill>
                <a:srgbClr val="A7A7A7"/>
              </a:solidFill>
              <a:prstDash val="solid"/>
              <a:miter lim="400000"/>
            </a:ln>
          </a:insideH>
          <a:insideV>
            <a:ln w="12700" cap="flat">
              <a:solidFill>
                <a:srgbClr val="A7A7A7"/>
              </a:solidFill>
              <a:prstDash val="solid"/>
              <a:miter lim="400000"/>
            </a:ln>
          </a:insideV>
        </a:tcBdr>
        <a:fill>
          <a:solidFill>
            <a:srgbClr val="D5D2C7"/>
          </a:solidFill>
        </a:fill>
      </a:tcStyle>
    </a:lastRow>
    <a:firstRow>
      <a:tcTxStyle b="off" i="off">
        <a:font>
          <a:latin typeface="Hoefler Text"/>
          <a:ea typeface="Hoefler Text"/>
          <a:cs typeface="Hoefler Text"/>
        </a:font>
        <a:srgbClr val="5D3C1B"/>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A7A7A7"/>
              </a:solidFill>
              <a:prstDash val="solid"/>
              <a:miter lim="400000"/>
            </a:ln>
          </a:top>
          <a:bottom>
            <a:ln w="12700" cap="flat">
              <a:solidFill>
                <a:srgbClr val="A7A7A7"/>
              </a:solidFill>
              <a:prstDash val="solid"/>
              <a:miter lim="400000"/>
            </a:ln>
          </a:bottom>
          <a:insideH>
            <a:ln w="12700" cap="flat">
              <a:solidFill>
                <a:srgbClr val="A7A7A7"/>
              </a:solidFill>
              <a:prstDash val="solid"/>
              <a:miter lim="400000"/>
            </a:ln>
          </a:insideH>
          <a:insideV>
            <a:ln w="12700" cap="flat">
              <a:solidFill>
                <a:srgbClr val="A7A7A7"/>
              </a:solidFill>
              <a:prstDash val="solid"/>
              <a:miter lim="400000"/>
            </a:ln>
          </a:insideV>
        </a:tcBdr>
        <a:fill>
          <a:solidFill>
            <a:srgbClr val="D5D2C7"/>
          </a:solidFill>
        </a:fill>
      </a:tcStyle>
    </a:firstRow>
  </a:tblStyle>
  <a:tblStyle styleId="{33BA23B1-9221-436E-865A-0063620EA4FD}" styleName="">
    <a:tblBg/>
    <a:wholeTbl>
      <a:tcTxStyle b="off" i="off">
        <a:font>
          <a:latin typeface="Hoefler Text"/>
          <a:ea typeface="Hoefler Text"/>
          <a:cs typeface="Hoefler Text"/>
        </a:font>
        <a:srgbClr val="5E5E5E"/>
      </a:tcTxStyle>
      <a:tcStyle>
        <a:tcBdr>
          <a:left>
            <a:ln w="12700" cap="flat">
              <a:solidFill>
                <a:srgbClr val="000000">
                  <a:alpha val="50000"/>
                </a:srgbClr>
              </a:solidFill>
              <a:prstDash val="solid"/>
              <a:miter lim="400000"/>
            </a:ln>
          </a:left>
          <a:right>
            <a:ln w="12700" cap="flat">
              <a:solidFill>
                <a:srgbClr val="000000">
                  <a:alpha val="50000"/>
                </a:srgbClr>
              </a:solidFill>
              <a:prstDash val="solid"/>
              <a:miter lim="400000"/>
            </a:ln>
          </a:right>
          <a:top>
            <a:ln w="12700" cap="flat">
              <a:solidFill>
                <a:srgbClr val="000000">
                  <a:alpha val="50000"/>
                </a:srgbClr>
              </a:solidFill>
              <a:prstDash val="solid"/>
              <a:miter lim="400000"/>
            </a:ln>
          </a:top>
          <a:bottom>
            <a:ln w="12700" cap="flat">
              <a:solidFill>
                <a:srgbClr val="000000">
                  <a:alpha val="50000"/>
                </a:srgbClr>
              </a:solidFill>
              <a:prstDash val="solid"/>
              <a:miter lim="400000"/>
            </a:ln>
          </a:bottom>
          <a:insideH>
            <a:ln w="12700" cap="flat">
              <a:solidFill>
                <a:srgbClr val="000000">
                  <a:alpha val="50000"/>
                </a:srgbClr>
              </a:solidFill>
              <a:prstDash val="solid"/>
              <a:miter lim="400000"/>
            </a:ln>
          </a:insideH>
          <a:insideV>
            <a:ln w="12700" cap="flat">
              <a:solidFill>
                <a:srgbClr val="000000">
                  <a:alpha val="50000"/>
                </a:srgbClr>
              </a:solidFill>
              <a:prstDash val="solid"/>
              <a:miter lim="400000"/>
            </a:ln>
          </a:insideV>
        </a:tcBdr>
        <a:fill>
          <a:noFill/>
        </a:fill>
      </a:tcStyle>
    </a:wholeTbl>
    <a:band2H>
      <a:tcTxStyle/>
      <a:tcStyle>
        <a:tcBdr/>
        <a:fill>
          <a:solidFill>
            <a:srgbClr val="E4E1D9"/>
          </a:solidFill>
        </a:fill>
      </a:tcStyle>
    </a:band2H>
    <a:firstCol>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ACA99C"/>
          </a:solidFill>
        </a:fill>
      </a:tcStyle>
    </a:firstCol>
    <a:lastRow>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746B"/>
          </a:solidFill>
        </a:fill>
      </a:tcStyle>
    </a:lastRow>
    <a:firstRow>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746B"/>
          </a:solidFill>
        </a:fill>
      </a:tcStyle>
    </a:firstRow>
  </a:tblStyle>
  <a:tblStyle styleId="{2708684C-4D16-4618-839F-0558EEFCDFE6}" styleName="">
    <a:tblBg/>
    <a:wholeTbl>
      <a:tcTxStyle b="off" i="off">
        <a:font>
          <a:latin typeface="Hoefler Text"/>
          <a:ea typeface="Hoefler Text"/>
          <a:cs typeface="Hoefler Text"/>
        </a:font>
        <a:srgbClr val="5E5E5E"/>
      </a:tcTxStyle>
      <a:tcStyle>
        <a:tcBdr>
          <a:left>
            <a:ln w="12700" cap="flat">
              <a:noFill/>
              <a:miter lim="400000"/>
            </a:ln>
          </a:left>
          <a:right>
            <a:ln w="12700" cap="flat">
              <a:noFill/>
              <a:miter lim="400000"/>
            </a:ln>
          </a:right>
          <a:top>
            <a:ln w="12700" cap="flat">
              <a:solidFill>
                <a:srgbClr val="6B6C6B"/>
              </a:solidFill>
              <a:custDash>
                <a:ds d="200000" sp="200000"/>
              </a:custDash>
              <a:miter lim="400000"/>
            </a:ln>
          </a:top>
          <a:bottom>
            <a:ln w="12700" cap="flat">
              <a:solidFill>
                <a:srgbClr val="6B6C6B"/>
              </a:solidFill>
              <a:custDash>
                <a:ds d="200000" sp="200000"/>
              </a:custDash>
              <a:miter lim="400000"/>
            </a:ln>
          </a:bottom>
          <a:insideH>
            <a:ln w="12700" cap="flat">
              <a:solidFill>
                <a:srgbClr val="6B6C6B"/>
              </a:solidFill>
              <a:custDash>
                <a:ds d="200000" sp="200000"/>
              </a:custDash>
              <a:miter lim="400000"/>
            </a:ln>
          </a:insideH>
          <a:insideV>
            <a:ln w="12700" cap="flat">
              <a:noFill/>
              <a:miter lim="400000"/>
            </a:ln>
          </a:insideV>
        </a:tcBdr>
        <a:fill>
          <a:noFill/>
        </a:fill>
      </a:tcStyle>
    </a:wholeTbl>
    <a:band2H>
      <a:tcTxStyle/>
      <a:tcStyle>
        <a:tcBdr/>
        <a:fill>
          <a:solidFill>
            <a:srgbClr val="FFFFFF">
              <a:alpha val="50000"/>
            </a:srgbClr>
          </a:solidFill>
        </a:fill>
      </a:tcStyle>
    </a:band2H>
    <a:firstCol>
      <a:tcTxStyle b="off" i="off">
        <a:font>
          <a:latin typeface="Hoefler Text"/>
          <a:ea typeface="Hoefler Text"/>
          <a:cs typeface="Hoefler Text"/>
        </a:font>
        <a:srgbClr val="5D3C1B"/>
      </a:tcTxStyle>
      <a:tcStyle>
        <a:tcBdr>
          <a:left>
            <a:ln w="12700" cap="flat">
              <a:noFill/>
              <a:miter lim="400000"/>
            </a:ln>
          </a:left>
          <a:right>
            <a:ln w="25400" cap="flat">
              <a:solidFill>
                <a:srgbClr val="A7A7A7"/>
              </a:solidFill>
              <a:prstDash val="solid"/>
              <a:miter lim="400000"/>
            </a:ln>
          </a:right>
          <a:top>
            <a:ln w="12700" cap="flat">
              <a:solidFill>
                <a:srgbClr val="A9AAA9"/>
              </a:solidFill>
              <a:prstDash val="solid"/>
              <a:miter lim="400000"/>
            </a:ln>
          </a:top>
          <a:bottom>
            <a:ln w="12700" cap="flat">
              <a:solidFill>
                <a:srgbClr val="A9AAA9"/>
              </a:solidFill>
              <a:prstDash val="solid"/>
              <a:miter lim="400000"/>
            </a:ln>
          </a:bottom>
          <a:insideH>
            <a:ln w="12700" cap="flat">
              <a:solidFill>
                <a:srgbClr val="A9AAA9"/>
              </a:solidFill>
              <a:prstDash val="solid"/>
              <a:miter lim="400000"/>
            </a:ln>
          </a:insideH>
          <a:insideV>
            <a:ln w="12700" cap="flat">
              <a:noFill/>
              <a:miter lim="400000"/>
            </a:ln>
          </a:insideV>
        </a:tcBdr>
        <a:fill>
          <a:noFill/>
        </a:fill>
      </a:tcStyle>
    </a:firstCol>
    <a:lastRow>
      <a:tcTxStyle b="off" i="off">
        <a:font>
          <a:latin typeface="Hoefler Text"/>
          <a:ea typeface="Hoefler Text"/>
          <a:cs typeface="Hoefler Text"/>
        </a:font>
        <a:srgbClr val="5D3C1B"/>
      </a:tcTxStyle>
      <a:tcStyle>
        <a:tcBdr>
          <a:left>
            <a:ln w="12700" cap="flat">
              <a:noFill/>
              <a:miter lim="400000"/>
            </a:ln>
          </a:left>
          <a:right>
            <a:ln w="12700" cap="flat">
              <a:noFill/>
              <a:miter lim="400000"/>
            </a:ln>
          </a:right>
          <a:top>
            <a:ln w="25400" cap="flat">
              <a:solidFill>
                <a:srgbClr val="A7A7A7"/>
              </a:solidFill>
              <a:prstDash val="solid"/>
              <a:miter lim="400000"/>
            </a:ln>
          </a:top>
          <a:bottom>
            <a:ln w="12700" cap="flat">
              <a:noFill/>
              <a:miter lim="400000"/>
            </a:ln>
          </a:bottom>
          <a:insideH>
            <a:ln w="12700" cap="flat">
              <a:solidFill>
                <a:srgbClr val="A7A7A7"/>
              </a:solidFill>
              <a:prstDash val="solid"/>
              <a:miter lim="400000"/>
            </a:ln>
          </a:insideH>
          <a:insideV>
            <a:ln w="12700" cap="flat">
              <a:noFill/>
              <a:miter lim="400000"/>
            </a:ln>
          </a:insideV>
        </a:tcBdr>
        <a:fill>
          <a:noFill/>
        </a:fill>
      </a:tcStyle>
    </a:lastRow>
    <a:firstRow>
      <a:tcTxStyle b="off" i="off">
        <a:font>
          <a:latin typeface="Hoefler Text"/>
          <a:ea typeface="Hoefler Text"/>
          <a:cs typeface="Hoefler Text"/>
        </a:font>
        <a:srgbClr val="5D3C1B"/>
      </a:tcTxStyle>
      <a:tcStyle>
        <a:tcBdr>
          <a:left>
            <a:ln w="12700" cap="flat">
              <a:noFill/>
              <a:miter lim="400000"/>
            </a:ln>
          </a:left>
          <a:right>
            <a:ln w="12700" cap="flat">
              <a:noFill/>
              <a:miter lim="400000"/>
            </a:ln>
          </a:right>
          <a:top>
            <a:ln w="12700" cap="flat">
              <a:noFill/>
              <a:miter lim="400000"/>
            </a:ln>
          </a:top>
          <a:bottom>
            <a:ln w="25400" cap="flat">
              <a:solidFill>
                <a:srgbClr val="A7A7A7"/>
              </a:solidFill>
              <a:prstDash val="solid"/>
              <a:miter lim="400000"/>
            </a:ln>
          </a:bottom>
          <a:insideH>
            <a:ln w="12700" cap="flat">
              <a:noFill/>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45" d="100"/>
          <a:sy n="45" d="100"/>
        </p:scale>
        <p:origin x="1476" y="66"/>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Webb" userId="426f6178b655d514" providerId="LiveId" clId="{41E5EEC4-0655-4135-BC7A-70CB772F8B54}"/>
    <pc:docChg chg="modSld">
      <pc:chgData name="David Webb" userId="426f6178b655d514" providerId="LiveId" clId="{41E5EEC4-0655-4135-BC7A-70CB772F8B54}" dt="2021-07-09T23:58:57.244" v="6" actId="403"/>
      <pc:docMkLst>
        <pc:docMk/>
      </pc:docMkLst>
      <pc:sldChg chg="modSp">
        <pc:chgData name="David Webb" userId="426f6178b655d514" providerId="LiveId" clId="{41E5EEC4-0655-4135-BC7A-70CB772F8B54}" dt="2021-07-09T23:58:57.244" v="6" actId="403"/>
        <pc:sldMkLst>
          <pc:docMk/>
          <pc:sldMk cId="0" sldId="271"/>
        </pc:sldMkLst>
        <pc:spChg chg="mod">
          <ac:chgData name="David Webb" userId="426f6178b655d514" providerId="LiveId" clId="{41E5EEC4-0655-4135-BC7A-70CB772F8B54}" dt="2021-07-09T23:58:57.244" v="6" actId="403"/>
          <ac:spMkLst>
            <pc:docMk/>
            <pc:sldMk cId="0" sldId="271"/>
            <ac:spMk id="115" creationId="{00000000-0000-0000-0000-000000000000}"/>
          </ac:spMkLst>
        </pc:spChg>
      </pc:sldChg>
      <pc:sldChg chg="modSp">
        <pc:chgData name="David Webb" userId="426f6178b655d514" providerId="LiveId" clId="{41E5EEC4-0655-4135-BC7A-70CB772F8B54}" dt="2021-07-09T23:58:19.953" v="0" actId="12"/>
        <pc:sldMkLst>
          <pc:docMk/>
          <pc:sldMk cId="0" sldId="275"/>
        </pc:sldMkLst>
        <pc:spChg chg="mod">
          <ac:chgData name="David Webb" userId="426f6178b655d514" providerId="LiveId" clId="{41E5EEC4-0655-4135-BC7A-70CB772F8B54}" dt="2021-07-09T23:58:19.953" v="0" actId="12"/>
          <ac:spMkLst>
            <pc:docMk/>
            <pc:sldMk cId="0" sldId="275"/>
            <ac:spMk id="127" creationId="{00000000-0000-0000-0000-000000000000}"/>
          </ac:spMkLst>
        </pc:spChg>
      </pc:sldChg>
      <pc:sldChg chg="modSp">
        <pc:chgData name="David Webb" userId="426f6178b655d514" providerId="LiveId" clId="{41E5EEC4-0655-4135-BC7A-70CB772F8B54}" dt="2021-07-09T23:58:34.554" v="4" actId="12"/>
        <pc:sldMkLst>
          <pc:docMk/>
          <pc:sldMk cId="963841389" sldId="280"/>
        </pc:sldMkLst>
        <pc:spChg chg="mod">
          <ac:chgData name="David Webb" userId="426f6178b655d514" providerId="LiveId" clId="{41E5EEC4-0655-4135-BC7A-70CB772F8B54}" dt="2021-07-09T23:58:34.554" v="4" actId="12"/>
          <ac:spMkLst>
            <pc:docMk/>
            <pc:sldMk cId="963841389" sldId="280"/>
            <ac:spMk id="124" creationId="{00000000-0000-0000-0000-000000000000}"/>
          </ac:spMkLst>
        </pc:spChg>
      </pc:sldChg>
      <pc:sldChg chg="modSp">
        <pc:chgData name="David Webb" userId="426f6178b655d514" providerId="LiveId" clId="{41E5EEC4-0655-4135-BC7A-70CB772F8B54}" dt="2021-07-09T23:58:24.852" v="1" actId="12"/>
        <pc:sldMkLst>
          <pc:docMk/>
          <pc:sldMk cId="960992137" sldId="282"/>
        </pc:sldMkLst>
        <pc:spChg chg="mod">
          <ac:chgData name="David Webb" userId="426f6178b655d514" providerId="LiveId" clId="{41E5EEC4-0655-4135-BC7A-70CB772F8B54}" dt="2021-07-09T23:58:24.852" v="1" actId="12"/>
          <ac:spMkLst>
            <pc:docMk/>
            <pc:sldMk cId="960992137" sldId="282"/>
            <ac:spMk id="12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Shape 2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0" name="Shape 3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3503849809"/>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 name="Shape 5"/>
          <p:cNvSpPr>
            <a:spLocks noGrp="1"/>
          </p:cNvSpPr>
          <p:nvPr>
            <p:ph type="title"/>
          </p:nvPr>
        </p:nvSpPr>
        <p:spPr>
          <a:xfrm>
            <a:off x="787400" y="1511300"/>
            <a:ext cx="11430000" cy="3810000"/>
          </a:xfrm>
          <a:prstGeom prst="rect">
            <a:avLst/>
          </a:prstGeom>
        </p:spPr>
        <p:txBody>
          <a:bodyPr anchor="b"/>
          <a:lstStyle>
            <a:lvl1pPr>
              <a:defRPr>
                <a:solidFill>
                  <a:srgbClr val="276D6D"/>
                </a:solidFill>
              </a:defRPr>
            </a:lvl1pPr>
          </a:lstStyle>
          <a:p>
            <a:pPr lvl="0">
              <a:defRPr sz="1800">
                <a:solidFill>
                  <a:srgbClr val="000000"/>
                </a:solidFill>
                <a:effectLst/>
              </a:defRPr>
            </a:pPr>
            <a:r>
              <a:rPr sz="7800">
                <a:solidFill>
                  <a:srgbClr val="276D6D"/>
                </a:solidFill>
                <a:effectLst>
                  <a:outerShdw blurRad="63500" dist="12700" dir="5400000" rotWithShape="0">
                    <a:srgbClr val="000000">
                      <a:alpha val="30000"/>
                    </a:srgbClr>
                  </a:outerShdw>
                </a:effectLst>
              </a:rPr>
              <a:t>Title Text</a:t>
            </a:r>
          </a:p>
        </p:txBody>
      </p:sp>
      <p:sp>
        <p:nvSpPr>
          <p:cNvPr id="6" name="Shape 6"/>
          <p:cNvSpPr>
            <a:spLocks noGrp="1"/>
          </p:cNvSpPr>
          <p:nvPr>
            <p:ph type="body" idx="1"/>
          </p:nvPr>
        </p:nvSpPr>
        <p:spPr>
          <a:xfrm>
            <a:off x="787400" y="5308600"/>
            <a:ext cx="11430000" cy="1447800"/>
          </a:xfrm>
          <a:prstGeom prst="rect">
            <a:avLst/>
          </a:prstGeom>
        </p:spPr>
        <p:txBody>
          <a:bodyPr anchor="t"/>
          <a:lstStyle>
            <a:lvl1pPr marL="0" indent="0" algn="ctr">
              <a:spcBef>
                <a:spcPts val="0"/>
              </a:spcBef>
              <a:buSzTx/>
              <a:buNone/>
              <a:defRPr sz="4000"/>
            </a:lvl1pPr>
            <a:lvl2pPr marL="0" indent="228600" algn="ctr">
              <a:spcBef>
                <a:spcPts val="0"/>
              </a:spcBef>
              <a:buSzTx/>
              <a:buNone/>
              <a:defRPr sz="4000"/>
            </a:lvl2pPr>
            <a:lvl3pPr marL="0" indent="457200" algn="ctr">
              <a:spcBef>
                <a:spcPts val="0"/>
              </a:spcBef>
              <a:buSzTx/>
              <a:buNone/>
              <a:defRPr sz="4000"/>
            </a:lvl3pPr>
            <a:lvl4pPr marL="0" indent="685800" algn="ctr">
              <a:spcBef>
                <a:spcPts val="0"/>
              </a:spcBef>
              <a:buSzTx/>
              <a:buNone/>
              <a:defRPr sz="4000"/>
            </a:lvl4pPr>
            <a:lvl5pPr marL="0" indent="914400" algn="ctr">
              <a:spcBef>
                <a:spcPts val="0"/>
              </a:spcBef>
              <a:buSzTx/>
              <a:buNone/>
              <a:defRPr sz="4000"/>
            </a:lvl5pPr>
          </a:lstStyle>
          <a:p>
            <a:pPr lvl="0">
              <a:defRPr sz="1800">
                <a:solidFill>
                  <a:srgbClr val="000000"/>
                </a:solidFill>
              </a:defRPr>
            </a:pPr>
            <a:r>
              <a:rPr sz="4000">
                <a:solidFill>
                  <a:srgbClr val="5E5E5E"/>
                </a:solidFill>
              </a:rPr>
              <a:t>Body Level One</a:t>
            </a:r>
          </a:p>
          <a:p>
            <a:pPr lvl="1">
              <a:defRPr sz="1800">
                <a:solidFill>
                  <a:srgbClr val="000000"/>
                </a:solidFill>
              </a:defRPr>
            </a:pPr>
            <a:r>
              <a:rPr sz="4000">
                <a:solidFill>
                  <a:srgbClr val="5E5E5E"/>
                </a:solidFill>
              </a:rPr>
              <a:t>Body Level Two</a:t>
            </a:r>
          </a:p>
          <a:p>
            <a:pPr lvl="2">
              <a:defRPr sz="1800">
                <a:solidFill>
                  <a:srgbClr val="000000"/>
                </a:solidFill>
              </a:defRPr>
            </a:pPr>
            <a:r>
              <a:rPr sz="4000">
                <a:solidFill>
                  <a:srgbClr val="5E5E5E"/>
                </a:solidFill>
              </a:rPr>
              <a:t>Body Level Three</a:t>
            </a:r>
          </a:p>
          <a:p>
            <a:pPr lvl="3">
              <a:defRPr sz="1800">
                <a:solidFill>
                  <a:srgbClr val="000000"/>
                </a:solidFill>
              </a:defRPr>
            </a:pPr>
            <a:r>
              <a:rPr sz="4000">
                <a:solidFill>
                  <a:srgbClr val="5E5E5E"/>
                </a:solidFill>
              </a:rPr>
              <a:t>Body Level Four</a:t>
            </a:r>
          </a:p>
          <a:p>
            <a:pPr lvl="4">
              <a:defRPr sz="1800">
                <a:solidFill>
                  <a:srgbClr val="000000"/>
                </a:solidFill>
              </a:defRPr>
            </a:pPr>
            <a:r>
              <a:rPr sz="4000">
                <a:solidFill>
                  <a:srgbClr val="5E5E5E"/>
                </a:solidFill>
              </a:rPr>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8" name="Shape 8"/>
          <p:cNvSpPr>
            <a:spLocks noGrp="1"/>
          </p:cNvSpPr>
          <p:nvPr>
            <p:ph type="title"/>
          </p:nvPr>
        </p:nvSpPr>
        <p:spPr>
          <a:xfrm>
            <a:off x="787400" y="7188200"/>
            <a:ext cx="11430000" cy="1270000"/>
          </a:xfrm>
          <a:prstGeom prst="rect">
            <a:avLst/>
          </a:prstGeom>
        </p:spPr>
        <p:txBody>
          <a:bodyPr anchor="b"/>
          <a:lstStyle>
            <a:lvl1pPr>
              <a:defRPr>
                <a:solidFill>
                  <a:srgbClr val="276D6D"/>
                </a:solidFill>
              </a:defRPr>
            </a:lvl1pPr>
          </a:lstStyle>
          <a:p>
            <a:pPr lvl="0">
              <a:defRPr sz="1800">
                <a:solidFill>
                  <a:srgbClr val="000000"/>
                </a:solidFill>
                <a:effectLst/>
              </a:defRPr>
            </a:pPr>
            <a:r>
              <a:rPr sz="7800">
                <a:solidFill>
                  <a:srgbClr val="276D6D"/>
                </a:solidFill>
                <a:effectLst>
                  <a:outerShdw blurRad="63500" dist="12700" dir="5400000" rotWithShape="0">
                    <a:srgbClr val="000000">
                      <a:alpha val="30000"/>
                    </a:srgbClr>
                  </a:outerShdw>
                </a:effectLst>
              </a:rPr>
              <a:t>Title Text</a:t>
            </a:r>
          </a:p>
        </p:txBody>
      </p:sp>
      <p:sp>
        <p:nvSpPr>
          <p:cNvPr id="9" name="Shape 9"/>
          <p:cNvSpPr>
            <a:spLocks noGrp="1"/>
          </p:cNvSpPr>
          <p:nvPr>
            <p:ph type="body" idx="1"/>
          </p:nvPr>
        </p:nvSpPr>
        <p:spPr>
          <a:xfrm>
            <a:off x="787400" y="8407400"/>
            <a:ext cx="11430000" cy="1041400"/>
          </a:xfrm>
          <a:prstGeom prst="rect">
            <a:avLst/>
          </a:prstGeom>
        </p:spPr>
        <p:txBody>
          <a:bodyPr anchor="t"/>
          <a:lstStyle>
            <a:lvl1pPr marL="0" indent="0" algn="ctr">
              <a:spcBef>
                <a:spcPts val="0"/>
              </a:spcBef>
              <a:buSzTx/>
              <a:buNone/>
              <a:defRPr sz="4000"/>
            </a:lvl1pPr>
            <a:lvl2pPr marL="0" indent="228600" algn="ctr">
              <a:spcBef>
                <a:spcPts val="0"/>
              </a:spcBef>
              <a:buSzTx/>
              <a:buNone/>
              <a:defRPr sz="4000"/>
            </a:lvl2pPr>
            <a:lvl3pPr marL="0" indent="457200" algn="ctr">
              <a:spcBef>
                <a:spcPts val="0"/>
              </a:spcBef>
              <a:buSzTx/>
              <a:buNone/>
              <a:defRPr sz="4000"/>
            </a:lvl3pPr>
            <a:lvl4pPr marL="0" indent="685800" algn="ctr">
              <a:spcBef>
                <a:spcPts val="0"/>
              </a:spcBef>
              <a:buSzTx/>
              <a:buNone/>
              <a:defRPr sz="4000"/>
            </a:lvl4pPr>
            <a:lvl5pPr marL="0" indent="914400" algn="ctr">
              <a:spcBef>
                <a:spcPts val="0"/>
              </a:spcBef>
              <a:buSzTx/>
              <a:buNone/>
              <a:defRPr sz="4000"/>
            </a:lvl5pPr>
          </a:lstStyle>
          <a:p>
            <a:pPr lvl="0">
              <a:defRPr sz="1800">
                <a:solidFill>
                  <a:srgbClr val="000000"/>
                </a:solidFill>
              </a:defRPr>
            </a:pPr>
            <a:r>
              <a:rPr sz="4000">
                <a:solidFill>
                  <a:srgbClr val="5E5E5E"/>
                </a:solidFill>
              </a:rPr>
              <a:t>Body Level One</a:t>
            </a:r>
          </a:p>
          <a:p>
            <a:pPr lvl="1">
              <a:defRPr sz="1800">
                <a:solidFill>
                  <a:srgbClr val="000000"/>
                </a:solidFill>
              </a:defRPr>
            </a:pPr>
            <a:r>
              <a:rPr sz="4000">
                <a:solidFill>
                  <a:srgbClr val="5E5E5E"/>
                </a:solidFill>
              </a:rPr>
              <a:t>Body Level Two</a:t>
            </a:r>
          </a:p>
          <a:p>
            <a:pPr lvl="2">
              <a:defRPr sz="1800">
                <a:solidFill>
                  <a:srgbClr val="000000"/>
                </a:solidFill>
              </a:defRPr>
            </a:pPr>
            <a:r>
              <a:rPr sz="4000">
                <a:solidFill>
                  <a:srgbClr val="5E5E5E"/>
                </a:solidFill>
              </a:rPr>
              <a:t>Body Level Three</a:t>
            </a:r>
          </a:p>
          <a:p>
            <a:pPr lvl="3">
              <a:defRPr sz="1800">
                <a:solidFill>
                  <a:srgbClr val="000000"/>
                </a:solidFill>
              </a:defRPr>
            </a:pPr>
            <a:r>
              <a:rPr sz="4000">
                <a:solidFill>
                  <a:srgbClr val="5E5E5E"/>
                </a:solidFill>
              </a:rPr>
              <a:t>Body Level Four</a:t>
            </a:r>
          </a:p>
          <a:p>
            <a:pPr lvl="4">
              <a:defRPr sz="1800">
                <a:solidFill>
                  <a:srgbClr val="000000"/>
                </a:solidFill>
              </a:defRPr>
            </a:pPr>
            <a:r>
              <a:rPr sz="4000">
                <a:solidFill>
                  <a:srgbClr val="5E5E5E"/>
                </a:solidFill>
              </a:rPr>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11" name="Shape 11"/>
          <p:cNvSpPr>
            <a:spLocks noGrp="1"/>
          </p:cNvSpPr>
          <p:nvPr>
            <p:ph type="title"/>
          </p:nvPr>
        </p:nvSpPr>
        <p:spPr>
          <a:xfrm>
            <a:off x="787400" y="3657600"/>
            <a:ext cx="11430000" cy="2438400"/>
          </a:xfrm>
          <a:prstGeom prst="rect">
            <a:avLst/>
          </a:prstGeom>
        </p:spPr>
        <p:txBody>
          <a:bodyPr/>
          <a:lstStyle/>
          <a:p>
            <a:pPr lvl="0">
              <a:defRPr sz="1800">
                <a:solidFill>
                  <a:srgbClr val="000000"/>
                </a:solidFill>
                <a:effectLst/>
              </a:defRPr>
            </a:pPr>
            <a:r>
              <a:rPr sz="7800">
                <a:solidFill>
                  <a:srgbClr val="767367"/>
                </a:solidFill>
                <a:effectLst>
                  <a:outerShdw blurRad="63500" dist="12700" dir="5400000" rotWithShape="0">
                    <a:srgbClr val="000000">
                      <a:alpha val="30000"/>
                    </a:srgbClr>
                  </a:outerShdw>
                </a:effectLst>
              </a:rPr>
              <a:t>Title Text</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13" name="Shape 13"/>
          <p:cNvSpPr>
            <a:spLocks noGrp="1"/>
          </p:cNvSpPr>
          <p:nvPr>
            <p:ph type="title"/>
          </p:nvPr>
        </p:nvSpPr>
        <p:spPr>
          <a:xfrm>
            <a:off x="457200" y="1244600"/>
            <a:ext cx="5600700" cy="3467100"/>
          </a:xfrm>
          <a:prstGeom prst="rect">
            <a:avLst/>
          </a:prstGeom>
        </p:spPr>
        <p:txBody>
          <a:bodyPr anchor="b"/>
          <a:lstStyle/>
          <a:p>
            <a:pPr lvl="0">
              <a:defRPr sz="1800">
                <a:solidFill>
                  <a:srgbClr val="000000"/>
                </a:solidFill>
                <a:effectLst/>
              </a:defRPr>
            </a:pPr>
            <a:r>
              <a:rPr sz="7800">
                <a:solidFill>
                  <a:srgbClr val="767367"/>
                </a:solidFill>
                <a:effectLst>
                  <a:outerShdw blurRad="63500" dist="12700" dir="5400000" rotWithShape="0">
                    <a:srgbClr val="000000">
                      <a:alpha val="30000"/>
                    </a:srgbClr>
                  </a:outerShdw>
                </a:effectLst>
              </a:rPr>
              <a:t>Title Text</a:t>
            </a:r>
          </a:p>
        </p:txBody>
      </p:sp>
      <p:sp>
        <p:nvSpPr>
          <p:cNvPr id="14" name="Shape 14"/>
          <p:cNvSpPr>
            <a:spLocks noGrp="1"/>
          </p:cNvSpPr>
          <p:nvPr>
            <p:ph type="body" idx="1"/>
          </p:nvPr>
        </p:nvSpPr>
        <p:spPr>
          <a:xfrm>
            <a:off x="457200" y="4851400"/>
            <a:ext cx="5600700" cy="3632200"/>
          </a:xfrm>
          <a:prstGeom prst="rect">
            <a:avLst/>
          </a:prstGeom>
        </p:spPr>
        <p:txBody>
          <a:bodyPr anchor="t"/>
          <a:lstStyle>
            <a:lvl1pPr marL="0" indent="0" algn="ctr">
              <a:spcBef>
                <a:spcPts val="0"/>
              </a:spcBef>
              <a:buSzTx/>
              <a:buNone/>
              <a:defRPr sz="4000"/>
            </a:lvl1pPr>
            <a:lvl2pPr marL="0" indent="228600" algn="ctr">
              <a:spcBef>
                <a:spcPts val="0"/>
              </a:spcBef>
              <a:buSzTx/>
              <a:buNone/>
              <a:defRPr sz="4000"/>
            </a:lvl2pPr>
            <a:lvl3pPr marL="0" indent="457200" algn="ctr">
              <a:spcBef>
                <a:spcPts val="0"/>
              </a:spcBef>
              <a:buSzTx/>
              <a:buNone/>
              <a:defRPr sz="4000"/>
            </a:lvl3pPr>
            <a:lvl4pPr marL="0" indent="685800" algn="ctr">
              <a:spcBef>
                <a:spcPts val="0"/>
              </a:spcBef>
              <a:buSzTx/>
              <a:buNone/>
              <a:defRPr sz="4000"/>
            </a:lvl4pPr>
            <a:lvl5pPr marL="0" indent="914400" algn="ctr">
              <a:spcBef>
                <a:spcPts val="0"/>
              </a:spcBef>
              <a:buSzTx/>
              <a:buNone/>
              <a:defRPr sz="4000"/>
            </a:lvl5pPr>
          </a:lstStyle>
          <a:p>
            <a:pPr lvl="0">
              <a:defRPr sz="1800">
                <a:solidFill>
                  <a:srgbClr val="000000"/>
                </a:solidFill>
              </a:defRPr>
            </a:pPr>
            <a:r>
              <a:rPr sz="4000">
                <a:solidFill>
                  <a:srgbClr val="5E5E5E"/>
                </a:solidFill>
              </a:rPr>
              <a:t>Body Level One</a:t>
            </a:r>
          </a:p>
          <a:p>
            <a:pPr lvl="1">
              <a:defRPr sz="1800">
                <a:solidFill>
                  <a:srgbClr val="000000"/>
                </a:solidFill>
              </a:defRPr>
            </a:pPr>
            <a:r>
              <a:rPr sz="4000">
                <a:solidFill>
                  <a:srgbClr val="5E5E5E"/>
                </a:solidFill>
              </a:rPr>
              <a:t>Body Level Two</a:t>
            </a:r>
          </a:p>
          <a:p>
            <a:pPr lvl="2">
              <a:defRPr sz="1800">
                <a:solidFill>
                  <a:srgbClr val="000000"/>
                </a:solidFill>
              </a:defRPr>
            </a:pPr>
            <a:r>
              <a:rPr sz="4000">
                <a:solidFill>
                  <a:srgbClr val="5E5E5E"/>
                </a:solidFill>
              </a:rPr>
              <a:t>Body Level Three</a:t>
            </a:r>
          </a:p>
          <a:p>
            <a:pPr lvl="3">
              <a:defRPr sz="1800">
                <a:solidFill>
                  <a:srgbClr val="000000"/>
                </a:solidFill>
              </a:defRPr>
            </a:pPr>
            <a:r>
              <a:rPr sz="4000">
                <a:solidFill>
                  <a:srgbClr val="5E5E5E"/>
                </a:solidFill>
              </a:rPr>
              <a:t>Body Level Four</a:t>
            </a:r>
          </a:p>
          <a:p>
            <a:pPr lvl="4">
              <a:defRPr sz="1800">
                <a:solidFill>
                  <a:srgbClr val="000000"/>
                </a:solidFill>
              </a:defRPr>
            </a:pPr>
            <a:r>
              <a:rPr sz="4000">
                <a:solidFill>
                  <a:srgbClr val="5E5E5E"/>
                </a:solidFill>
              </a:rPr>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6" name="Shape 16"/>
          <p:cNvSpPr>
            <a:spLocks noGrp="1"/>
          </p:cNvSpPr>
          <p:nvPr>
            <p:ph type="title"/>
          </p:nvPr>
        </p:nvSpPr>
        <p:spPr>
          <a:prstGeom prst="rect">
            <a:avLst/>
          </a:prstGeom>
        </p:spPr>
        <p:txBody>
          <a:bodyPr/>
          <a:lstStyle/>
          <a:p>
            <a:pPr lvl="0">
              <a:defRPr sz="1800">
                <a:solidFill>
                  <a:srgbClr val="000000"/>
                </a:solidFill>
                <a:effectLst/>
              </a:defRPr>
            </a:pPr>
            <a:r>
              <a:rPr sz="7800">
                <a:solidFill>
                  <a:srgbClr val="767367"/>
                </a:solidFill>
                <a:effectLst>
                  <a:outerShdw blurRad="63500" dist="12700" dir="5400000" rotWithShape="0">
                    <a:srgbClr val="000000">
                      <a:alpha val="30000"/>
                    </a:srgbClr>
                  </a:outerShdw>
                </a:effectLst>
              </a:rPr>
              <a:t>Title Text</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solidFill>
                  <a:srgbClr val="000000"/>
                </a:solidFill>
                <a:effectLst/>
              </a:defRPr>
            </a:pPr>
            <a:r>
              <a:rPr sz="7800">
                <a:solidFill>
                  <a:srgbClr val="767367"/>
                </a:solidFill>
                <a:effectLst>
                  <a:outerShdw blurRad="63500" dist="12700" dir="5400000" rotWithShape="0">
                    <a:srgbClr val="000000">
                      <a:alpha val="30000"/>
                    </a:srgbClr>
                  </a:outerShdw>
                </a:effectLst>
              </a:rPr>
              <a:t>Title Text</a:t>
            </a:r>
          </a:p>
        </p:txBody>
      </p:sp>
      <p:sp>
        <p:nvSpPr>
          <p:cNvPr id="19" name="Shape 19"/>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600">
                <a:solidFill>
                  <a:srgbClr val="5E5E5E"/>
                </a:solidFill>
              </a:rPr>
              <a:t>Body Level One</a:t>
            </a:r>
          </a:p>
          <a:p>
            <a:pPr lvl="1">
              <a:defRPr sz="1800">
                <a:solidFill>
                  <a:srgbClr val="000000"/>
                </a:solidFill>
              </a:defRPr>
            </a:pPr>
            <a:r>
              <a:rPr sz="3600">
                <a:solidFill>
                  <a:srgbClr val="5E5E5E"/>
                </a:solidFill>
              </a:rPr>
              <a:t>Body Level Two</a:t>
            </a:r>
          </a:p>
          <a:p>
            <a:pPr lvl="2">
              <a:defRPr sz="1800">
                <a:solidFill>
                  <a:srgbClr val="000000"/>
                </a:solidFill>
              </a:defRPr>
            </a:pPr>
            <a:r>
              <a:rPr sz="3600">
                <a:solidFill>
                  <a:srgbClr val="5E5E5E"/>
                </a:solidFill>
              </a:rPr>
              <a:t>Body Level Three</a:t>
            </a:r>
          </a:p>
          <a:p>
            <a:pPr lvl="3">
              <a:defRPr sz="1800">
                <a:solidFill>
                  <a:srgbClr val="000000"/>
                </a:solidFill>
              </a:defRPr>
            </a:pPr>
            <a:r>
              <a:rPr sz="3600">
                <a:solidFill>
                  <a:srgbClr val="5E5E5E"/>
                </a:solidFill>
              </a:rPr>
              <a:t>Body Level Four</a:t>
            </a:r>
          </a:p>
          <a:p>
            <a:pPr lvl="4">
              <a:defRPr sz="1800">
                <a:solidFill>
                  <a:srgbClr val="000000"/>
                </a:solidFill>
              </a:defRPr>
            </a:pPr>
            <a:r>
              <a:rPr sz="3600">
                <a:solidFill>
                  <a:srgbClr val="5E5E5E"/>
                </a:solidFill>
              </a:rPr>
              <a:t>Body Level Five</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solidFill>
                  <a:srgbClr val="000000"/>
                </a:solidFill>
                <a:effectLst/>
              </a:defRPr>
            </a:pPr>
            <a:r>
              <a:rPr sz="7800">
                <a:solidFill>
                  <a:srgbClr val="767367"/>
                </a:solidFill>
                <a:effectLst>
                  <a:outerShdw blurRad="63500" dist="12700" dir="5400000" rotWithShape="0">
                    <a:srgbClr val="000000">
                      <a:alpha val="30000"/>
                    </a:srgbClr>
                  </a:outerShdw>
                </a:effectLst>
              </a:rPr>
              <a:t>Title Text</a:t>
            </a:r>
          </a:p>
        </p:txBody>
      </p:sp>
      <p:sp>
        <p:nvSpPr>
          <p:cNvPr id="22" name="Shape 22"/>
          <p:cNvSpPr>
            <a:spLocks noGrp="1"/>
          </p:cNvSpPr>
          <p:nvPr>
            <p:ph type="body" idx="1"/>
          </p:nvPr>
        </p:nvSpPr>
        <p:spPr>
          <a:xfrm>
            <a:off x="787400" y="2768600"/>
            <a:ext cx="5486400" cy="5715000"/>
          </a:xfrm>
          <a:prstGeom prst="rect">
            <a:avLst/>
          </a:prstGeom>
        </p:spPr>
        <p:txBody>
          <a:bodyPr/>
          <a:lstStyle>
            <a:lvl1pPr marL="342900" indent="-342900">
              <a:spcBef>
                <a:spcPts val="2800"/>
              </a:spcBef>
              <a:buBlip>
                <a:blip r:embed="rId2"/>
              </a:buBlip>
              <a:defRPr sz="3000"/>
            </a:lvl1pPr>
            <a:lvl2pPr marL="685800" indent="-342900">
              <a:spcBef>
                <a:spcPts val="2800"/>
              </a:spcBef>
              <a:buBlip>
                <a:blip r:embed="rId2"/>
              </a:buBlip>
              <a:defRPr sz="3000"/>
            </a:lvl2pPr>
            <a:lvl3pPr marL="1028700" indent="-342900">
              <a:spcBef>
                <a:spcPts val="2800"/>
              </a:spcBef>
              <a:buBlip>
                <a:blip r:embed="rId2"/>
              </a:buBlip>
              <a:defRPr sz="3000"/>
            </a:lvl3pPr>
            <a:lvl4pPr marL="1371600" indent="-342900">
              <a:spcBef>
                <a:spcPts val="2800"/>
              </a:spcBef>
              <a:buBlip>
                <a:blip r:embed="rId2"/>
              </a:buBlip>
              <a:defRPr sz="3000"/>
            </a:lvl4pPr>
            <a:lvl5pPr marL="1714500" indent="-342900">
              <a:spcBef>
                <a:spcPts val="2800"/>
              </a:spcBef>
              <a:buBlip>
                <a:blip r:embed="rId2"/>
              </a:buBlip>
              <a:defRPr sz="3000"/>
            </a:lvl5pPr>
          </a:lstStyle>
          <a:p>
            <a:pPr lvl="0">
              <a:defRPr sz="1800">
                <a:solidFill>
                  <a:srgbClr val="000000"/>
                </a:solidFill>
              </a:defRPr>
            </a:pPr>
            <a:r>
              <a:rPr sz="3000">
                <a:solidFill>
                  <a:srgbClr val="5E5E5E"/>
                </a:solidFill>
              </a:rPr>
              <a:t>Body Level One</a:t>
            </a:r>
          </a:p>
          <a:p>
            <a:pPr lvl="1">
              <a:defRPr sz="1800">
                <a:solidFill>
                  <a:srgbClr val="000000"/>
                </a:solidFill>
              </a:defRPr>
            </a:pPr>
            <a:r>
              <a:rPr sz="3000">
                <a:solidFill>
                  <a:srgbClr val="5E5E5E"/>
                </a:solidFill>
              </a:rPr>
              <a:t>Body Level Two</a:t>
            </a:r>
          </a:p>
          <a:p>
            <a:pPr lvl="2">
              <a:defRPr sz="1800">
                <a:solidFill>
                  <a:srgbClr val="000000"/>
                </a:solidFill>
              </a:defRPr>
            </a:pPr>
            <a:r>
              <a:rPr sz="3000">
                <a:solidFill>
                  <a:srgbClr val="5E5E5E"/>
                </a:solidFill>
              </a:rPr>
              <a:t>Body Level Three</a:t>
            </a:r>
          </a:p>
          <a:p>
            <a:pPr lvl="3">
              <a:defRPr sz="1800">
                <a:solidFill>
                  <a:srgbClr val="000000"/>
                </a:solidFill>
              </a:defRPr>
            </a:pPr>
            <a:r>
              <a:rPr sz="3000">
                <a:solidFill>
                  <a:srgbClr val="5E5E5E"/>
                </a:solidFill>
              </a:rPr>
              <a:t>Body Level Four</a:t>
            </a:r>
          </a:p>
          <a:p>
            <a:pPr lvl="4">
              <a:defRPr sz="1800">
                <a:solidFill>
                  <a:srgbClr val="000000"/>
                </a:solidFill>
              </a:defRPr>
            </a:pPr>
            <a:r>
              <a:rPr sz="3000">
                <a:solidFill>
                  <a:srgbClr val="5E5E5E"/>
                </a:solidFill>
              </a:rPr>
              <a:t>Body Level Five</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24" name="Shape 24"/>
          <p:cNvSpPr>
            <a:spLocks noGrp="1"/>
          </p:cNvSpPr>
          <p:nvPr>
            <p:ph type="body" idx="1"/>
          </p:nvPr>
        </p:nvSpPr>
        <p:spPr>
          <a:xfrm>
            <a:off x="787400" y="1257300"/>
            <a:ext cx="11430000" cy="7239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600">
                <a:solidFill>
                  <a:srgbClr val="5E5E5E"/>
                </a:solidFill>
              </a:rPr>
              <a:t>Body Level One</a:t>
            </a:r>
          </a:p>
          <a:p>
            <a:pPr lvl="1">
              <a:defRPr sz="1800">
                <a:solidFill>
                  <a:srgbClr val="000000"/>
                </a:solidFill>
              </a:defRPr>
            </a:pPr>
            <a:r>
              <a:rPr sz="3600">
                <a:solidFill>
                  <a:srgbClr val="5E5E5E"/>
                </a:solidFill>
              </a:rPr>
              <a:t>Body Level Two</a:t>
            </a:r>
          </a:p>
          <a:p>
            <a:pPr lvl="2">
              <a:defRPr sz="1800">
                <a:solidFill>
                  <a:srgbClr val="000000"/>
                </a:solidFill>
              </a:defRPr>
            </a:pPr>
            <a:r>
              <a:rPr sz="3600">
                <a:solidFill>
                  <a:srgbClr val="5E5E5E"/>
                </a:solidFill>
              </a:rPr>
              <a:t>Body Level Three</a:t>
            </a:r>
          </a:p>
          <a:p>
            <a:pPr lvl="3">
              <a:defRPr sz="1800">
                <a:solidFill>
                  <a:srgbClr val="000000"/>
                </a:solidFill>
              </a:defRPr>
            </a:pPr>
            <a:r>
              <a:rPr sz="3600">
                <a:solidFill>
                  <a:srgbClr val="5E5E5E"/>
                </a:solidFill>
              </a:rPr>
              <a:t>Body Level Four</a:t>
            </a:r>
          </a:p>
          <a:p>
            <a:pPr lvl="4">
              <a:defRPr sz="1800">
                <a:solidFill>
                  <a:srgbClr val="000000"/>
                </a:solidFill>
              </a:defRPr>
            </a:pPr>
            <a:r>
              <a:rPr sz="3600">
                <a:solidFill>
                  <a:srgbClr val="5E5E5E"/>
                </a:solidFill>
              </a:rPr>
              <a:t>Body Level Five</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3 - Up">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787400" y="254000"/>
            <a:ext cx="11430000" cy="24384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solidFill>
                  <a:srgbClr val="000000"/>
                </a:solidFill>
                <a:effectLst/>
              </a:defRPr>
            </a:pPr>
            <a:r>
              <a:rPr sz="7800">
                <a:solidFill>
                  <a:srgbClr val="767367"/>
                </a:solidFill>
                <a:effectLst>
                  <a:outerShdw blurRad="63500" dist="12700" dir="5400000" rotWithShape="0">
                    <a:srgbClr val="000000">
                      <a:alpha val="30000"/>
                    </a:srgbClr>
                  </a:outerShdw>
                </a:effectLst>
              </a:rPr>
              <a:t>Title Text</a:t>
            </a:r>
          </a:p>
        </p:txBody>
      </p:sp>
      <p:sp>
        <p:nvSpPr>
          <p:cNvPr id="3" name="Shape 3"/>
          <p:cNvSpPr>
            <a:spLocks noGrp="1"/>
          </p:cNvSpPr>
          <p:nvPr>
            <p:ph type="body" idx="1"/>
          </p:nvPr>
        </p:nvSpPr>
        <p:spPr>
          <a:xfrm>
            <a:off x="787400" y="2768600"/>
            <a:ext cx="11430000" cy="5715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pPr lvl="0">
              <a:defRPr sz="1800">
                <a:solidFill>
                  <a:srgbClr val="000000"/>
                </a:solidFill>
              </a:defRPr>
            </a:pPr>
            <a:r>
              <a:rPr sz="3600">
                <a:solidFill>
                  <a:srgbClr val="5E5E5E"/>
                </a:solidFill>
              </a:rPr>
              <a:t>Body Level One</a:t>
            </a:r>
          </a:p>
          <a:p>
            <a:pPr lvl="1">
              <a:defRPr sz="1800">
                <a:solidFill>
                  <a:srgbClr val="000000"/>
                </a:solidFill>
              </a:defRPr>
            </a:pPr>
            <a:r>
              <a:rPr sz="3600">
                <a:solidFill>
                  <a:srgbClr val="5E5E5E"/>
                </a:solidFill>
              </a:rPr>
              <a:t>Body Level Two</a:t>
            </a:r>
          </a:p>
          <a:p>
            <a:pPr lvl="2">
              <a:defRPr sz="1800">
                <a:solidFill>
                  <a:srgbClr val="000000"/>
                </a:solidFill>
              </a:defRPr>
            </a:pPr>
            <a:r>
              <a:rPr sz="3600">
                <a:solidFill>
                  <a:srgbClr val="5E5E5E"/>
                </a:solidFill>
              </a:rPr>
              <a:t>Body Level Three</a:t>
            </a:r>
          </a:p>
          <a:p>
            <a:pPr lvl="3">
              <a:defRPr sz="1800">
                <a:solidFill>
                  <a:srgbClr val="000000"/>
                </a:solidFill>
              </a:defRPr>
            </a:pPr>
            <a:r>
              <a:rPr sz="3600">
                <a:solidFill>
                  <a:srgbClr val="5E5E5E"/>
                </a:solidFill>
              </a:rPr>
              <a:t>Body Level Four</a:t>
            </a:r>
          </a:p>
          <a:p>
            <a:pPr lvl="4">
              <a:defRPr sz="1800">
                <a:solidFill>
                  <a:srgbClr val="000000"/>
                </a:solidFill>
              </a:defRPr>
            </a:pPr>
            <a:r>
              <a:rPr sz="3600">
                <a:solidFill>
                  <a:srgbClr val="5E5E5E"/>
                </a:solidFill>
              </a:rP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algn="ctr" defTabSz="584200">
        <a:defRPr sz="7800">
          <a:solidFill>
            <a:srgbClr val="767367"/>
          </a:solidFill>
          <a:effectLst>
            <a:outerShdw blurRad="63500" dist="12700" dir="5400000" rotWithShape="0">
              <a:srgbClr val="000000">
                <a:alpha val="30000"/>
              </a:srgbClr>
            </a:outerShdw>
          </a:effectLst>
          <a:latin typeface="+mn-lt"/>
          <a:ea typeface="+mn-ea"/>
          <a:cs typeface="+mn-cs"/>
          <a:sym typeface="Baskerville"/>
        </a:defRPr>
      </a:lvl1pPr>
      <a:lvl2pPr indent="228600" algn="ctr" defTabSz="584200">
        <a:defRPr sz="7800">
          <a:solidFill>
            <a:srgbClr val="767367"/>
          </a:solidFill>
          <a:effectLst>
            <a:outerShdw blurRad="63500" dist="12700" dir="5400000" rotWithShape="0">
              <a:srgbClr val="000000">
                <a:alpha val="30000"/>
              </a:srgbClr>
            </a:outerShdw>
          </a:effectLst>
          <a:latin typeface="+mn-lt"/>
          <a:ea typeface="+mn-ea"/>
          <a:cs typeface="+mn-cs"/>
          <a:sym typeface="Baskerville"/>
        </a:defRPr>
      </a:lvl2pPr>
      <a:lvl3pPr indent="457200" algn="ctr" defTabSz="584200">
        <a:defRPr sz="7800">
          <a:solidFill>
            <a:srgbClr val="767367"/>
          </a:solidFill>
          <a:effectLst>
            <a:outerShdw blurRad="63500" dist="12700" dir="5400000" rotWithShape="0">
              <a:srgbClr val="000000">
                <a:alpha val="30000"/>
              </a:srgbClr>
            </a:outerShdw>
          </a:effectLst>
          <a:latin typeface="+mn-lt"/>
          <a:ea typeface="+mn-ea"/>
          <a:cs typeface="+mn-cs"/>
          <a:sym typeface="Baskerville"/>
        </a:defRPr>
      </a:lvl3pPr>
      <a:lvl4pPr indent="685800" algn="ctr" defTabSz="584200">
        <a:defRPr sz="7800">
          <a:solidFill>
            <a:srgbClr val="767367"/>
          </a:solidFill>
          <a:effectLst>
            <a:outerShdw blurRad="63500" dist="12700" dir="5400000" rotWithShape="0">
              <a:srgbClr val="000000">
                <a:alpha val="30000"/>
              </a:srgbClr>
            </a:outerShdw>
          </a:effectLst>
          <a:latin typeface="+mn-lt"/>
          <a:ea typeface="+mn-ea"/>
          <a:cs typeface="+mn-cs"/>
          <a:sym typeface="Baskerville"/>
        </a:defRPr>
      </a:lvl4pPr>
      <a:lvl5pPr indent="914400" algn="ctr" defTabSz="584200">
        <a:defRPr sz="7800">
          <a:solidFill>
            <a:srgbClr val="767367"/>
          </a:solidFill>
          <a:effectLst>
            <a:outerShdw blurRad="63500" dist="12700" dir="5400000" rotWithShape="0">
              <a:srgbClr val="000000">
                <a:alpha val="30000"/>
              </a:srgbClr>
            </a:outerShdw>
          </a:effectLst>
          <a:latin typeface="+mn-lt"/>
          <a:ea typeface="+mn-ea"/>
          <a:cs typeface="+mn-cs"/>
          <a:sym typeface="Baskerville"/>
        </a:defRPr>
      </a:lvl5pPr>
      <a:lvl6pPr indent="1143000" algn="ctr" defTabSz="584200">
        <a:defRPr sz="7800">
          <a:solidFill>
            <a:srgbClr val="767367"/>
          </a:solidFill>
          <a:effectLst>
            <a:outerShdw blurRad="63500" dist="12700" dir="5400000" rotWithShape="0">
              <a:srgbClr val="000000">
                <a:alpha val="30000"/>
              </a:srgbClr>
            </a:outerShdw>
          </a:effectLst>
          <a:latin typeface="+mn-lt"/>
          <a:ea typeface="+mn-ea"/>
          <a:cs typeface="+mn-cs"/>
          <a:sym typeface="Baskerville"/>
        </a:defRPr>
      </a:lvl6pPr>
      <a:lvl7pPr indent="1371600" algn="ctr" defTabSz="584200">
        <a:defRPr sz="7800">
          <a:solidFill>
            <a:srgbClr val="767367"/>
          </a:solidFill>
          <a:effectLst>
            <a:outerShdw blurRad="63500" dist="12700" dir="5400000" rotWithShape="0">
              <a:srgbClr val="000000">
                <a:alpha val="30000"/>
              </a:srgbClr>
            </a:outerShdw>
          </a:effectLst>
          <a:latin typeface="+mn-lt"/>
          <a:ea typeface="+mn-ea"/>
          <a:cs typeface="+mn-cs"/>
          <a:sym typeface="Baskerville"/>
        </a:defRPr>
      </a:lvl7pPr>
      <a:lvl8pPr indent="1600200" algn="ctr" defTabSz="584200">
        <a:defRPr sz="7800">
          <a:solidFill>
            <a:srgbClr val="767367"/>
          </a:solidFill>
          <a:effectLst>
            <a:outerShdw blurRad="63500" dist="12700" dir="5400000" rotWithShape="0">
              <a:srgbClr val="000000">
                <a:alpha val="30000"/>
              </a:srgbClr>
            </a:outerShdw>
          </a:effectLst>
          <a:latin typeface="+mn-lt"/>
          <a:ea typeface="+mn-ea"/>
          <a:cs typeface="+mn-cs"/>
          <a:sym typeface="Baskerville"/>
        </a:defRPr>
      </a:lvl8pPr>
      <a:lvl9pPr indent="1828800" algn="ctr" defTabSz="584200">
        <a:defRPr sz="7800">
          <a:solidFill>
            <a:srgbClr val="767367"/>
          </a:solidFill>
          <a:effectLst>
            <a:outerShdw blurRad="63500" dist="12700" dir="5400000" rotWithShape="0">
              <a:srgbClr val="000000">
                <a:alpha val="30000"/>
              </a:srgbClr>
            </a:outerShdw>
          </a:effectLst>
          <a:latin typeface="+mn-lt"/>
          <a:ea typeface="+mn-ea"/>
          <a:cs typeface="+mn-cs"/>
          <a:sym typeface="Baskerville"/>
        </a:defRPr>
      </a:lvl9pPr>
    </p:titleStyle>
    <p:bodyStyle>
      <a:lvl1pPr marL="393700" indent="-393700" defTabSz="584200">
        <a:spcBef>
          <a:spcPts val="3600"/>
        </a:spcBef>
        <a:buSzPct val="50000"/>
        <a:buBlip>
          <a:blip r:embed="rId15"/>
        </a:buBlip>
        <a:defRPr sz="3600">
          <a:solidFill>
            <a:srgbClr val="5E5E5E"/>
          </a:solidFill>
          <a:latin typeface="Hoefler Text"/>
          <a:ea typeface="Hoefler Text"/>
          <a:cs typeface="Hoefler Text"/>
          <a:sym typeface="Hoefler Text"/>
        </a:defRPr>
      </a:lvl1pPr>
      <a:lvl2pPr marL="787400" indent="-393700" defTabSz="584200">
        <a:spcBef>
          <a:spcPts val="3600"/>
        </a:spcBef>
        <a:buSzPct val="50000"/>
        <a:buBlip>
          <a:blip r:embed="rId15"/>
        </a:buBlip>
        <a:defRPr sz="3600">
          <a:solidFill>
            <a:srgbClr val="5E5E5E"/>
          </a:solidFill>
          <a:latin typeface="Hoefler Text"/>
          <a:ea typeface="Hoefler Text"/>
          <a:cs typeface="Hoefler Text"/>
          <a:sym typeface="Hoefler Text"/>
        </a:defRPr>
      </a:lvl2pPr>
      <a:lvl3pPr marL="1181100" indent="-393700" defTabSz="584200">
        <a:spcBef>
          <a:spcPts val="3600"/>
        </a:spcBef>
        <a:buSzPct val="50000"/>
        <a:buBlip>
          <a:blip r:embed="rId15"/>
        </a:buBlip>
        <a:defRPr sz="3600">
          <a:solidFill>
            <a:srgbClr val="5E5E5E"/>
          </a:solidFill>
          <a:latin typeface="Hoefler Text"/>
          <a:ea typeface="Hoefler Text"/>
          <a:cs typeface="Hoefler Text"/>
          <a:sym typeface="Hoefler Text"/>
        </a:defRPr>
      </a:lvl3pPr>
      <a:lvl4pPr marL="1574800" indent="-393700" defTabSz="584200">
        <a:spcBef>
          <a:spcPts val="3600"/>
        </a:spcBef>
        <a:buSzPct val="50000"/>
        <a:buBlip>
          <a:blip r:embed="rId15"/>
        </a:buBlip>
        <a:defRPr sz="3600">
          <a:solidFill>
            <a:srgbClr val="5E5E5E"/>
          </a:solidFill>
          <a:latin typeface="Hoefler Text"/>
          <a:ea typeface="Hoefler Text"/>
          <a:cs typeface="Hoefler Text"/>
          <a:sym typeface="Hoefler Text"/>
        </a:defRPr>
      </a:lvl4pPr>
      <a:lvl5pPr marL="1968500" indent="-393700" defTabSz="584200">
        <a:spcBef>
          <a:spcPts val="3600"/>
        </a:spcBef>
        <a:buSzPct val="50000"/>
        <a:buBlip>
          <a:blip r:embed="rId15"/>
        </a:buBlip>
        <a:defRPr sz="3600">
          <a:solidFill>
            <a:srgbClr val="5E5E5E"/>
          </a:solidFill>
          <a:latin typeface="Hoefler Text"/>
          <a:ea typeface="Hoefler Text"/>
          <a:cs typeface="Hoefler Text"/>
          <a:sym typeface="Hoefler Text"/>
        </a:defRPr>
      </a:lvl5pPr>
      <a:lvl6pPr marL="2362200" indent="-393700" defTabSz="584200">
        <a:spcBef>
          <a:spcPts val="3600"/>
        </a:spcBef>
        <a:buSzPct val="50000"/>
        <a:buBlip>
          <a:blip r:embed="rId15"/>
        </a:buBlip>
        <a:defRPr sz="3600">
          <a:solidFill>
            <a:srgbClr val="5E5E5E"/>
          </a:solidFill>
          <a:latin typeface="Hoefler Text"/>
          <a:ea typeface="Hoefler Text"/>
          <a:cs typeface="Hoefler Text"/>
          <a:sym typeface="Hoefler Text"/>
        </a:defRPr>
      </a:lvl6pPr>
      <a:lvl7pPr marL="2755900" indent="-393700" defTabSz="584200">
        <a:spcBef>
          <a:spcPts val="3600"/>
        </a:spcBef>
        <a:buSzPct val="50000"/>
        <a:buBlip>
          <a:blip r:embed="rId15"/>
        </a:buBlip>
        <a:defRPr sz="3600">
          <a:solidFill>
            <a:srgbClr val="5E5E5E"/>
          </a:solidFill>
          <a:latin typeface="Hoefler Text"/>
          <a:ea typeface="Hoefler Text"/>
          <a:cs typeface="Hoefler Text"/>
          <a:sym typeface="Hoefler Text"/>
        </a:defRPr>
      </a:lvl7pPr>
      <a:lvl8pPr marL="3149600" indent="-393700" defTabSz="584200">
        <a:spcBef>
          <a:spcPts val="3600"/>
        </a:spcBef>
        <a:buSzPct val="50000"/>
        <a:buBlip>
          <a:blip r:embed="rId15"/>
        </a:buBlip>
        <a:defRPr sz="3600">
          <a:solidFill>
            <a:srgbClr val="5E5E5E"/>
          </a:solidFill>
          <a:latin typeface="Hoefler Text"/>
          <a:ea typeface="Hoefler Text"/>
          <a:cs typeface="Hoefler Text"/>
          <a:sym typeface="Hoefler Text"/>
        </a:defRPr>
      </a:lvl8pPr>
      <a:lvl9pPr marL="3543300" indent="-393700" defTabSz="584200">
        <a:spcBef>
          <a:spcPts val="3600"/>
        </a:spcBef>
        <a:buSzPct val="50000"/>
        <a:buBlip>
          <a:blip r:embed="rId15"/>
        </a:buBlip>
        <a:defRPr sz="3600">
          <a:solidFill>
            <a:srgbClr val="5E5E5E"/>
          </a:solidFill>
          <a:latin typeface="Hoefler Text"/>
          <a:ea typeface="Hoefler Text"/>
          <a:cs typeface="Hoefler Text"/>
          <a:sym typeface="Hoefler Text"/>
        </a:defRPr>
      </a:lvl9pPr>
    </p:bodyStyle>
    <p:otherStyle>
      <a:lvl1pPr algn="ctr" defTabSz="584200">
        <a:defRPr sz="2200">
          <a:solidFill>
            <a:schemeClr val="tx1"/>
          </a:solidFill>
          <a:latin typeface="+mn-lt"/>
          <a:ea typeface="+mn-ea"/>
          <a:cs typeface="+mn-cs"/>
          <a:sym typeface="Hoefler Text"/>
        </a:defRPr>
      </a:lvl1pPr>
      <a:lvl2pPr indent="228600" algn="ctr" defTabSz="584200">
        <a:defRPr sz="2200">
          <a:solidFill>
            <a:schemeClr val="tx1"/>
          </a:solidFill>
          <a:latin typeface="+mn-lt"/>
          <a:ea typeface="+mn-ea"/>
          <a:cs typeface="+mn-cs"/>
          <a:sym typeface="Hoefler Text"/>
        </a:defRPr>
      </a:lvl2pPr>
      <a:lvl3pPr indent="457200" algn="ctr" defTabSz="584200">
        <a:defRPr sz="2200">
          <a:solidFill>
            <a:schemeClr val="tx1"/>
          </a:solidFill>
          <a:latin typeface="+mn-lt"/>
          <a:ea typeface="+mn-ea"/>
          <a:cs typeface="+mn-cs"/>
          <a:sym typeface="Hoefler Text"/>
        </a:defRPr>
      </a:lvl3pPr>
      <a:lvl4pPr indent="685800" algn="ctr" defTabSz="584200">
        <a:defRPr sz="2200">
          <a:solidFill>
            <a:schemeClr val="tx1"/>
          </a:solidFill>
          <a:latin typeface="+mn-lt"/>
          <a:ea typeface="+mn-ea"/>
          <a:cs typeface="+mn-cs"/>
          <a:sym typeface="Hoefler Text"/>
        </a:defRPr>
      </a:lvl4pPr>
      <a:lvl5pPr indent="914400" algn="ctr" defTabSz="584200">
        <a:defRPr sz="2200">
          <a:solidFill>
            <a:schemeClr val="tx1"/>
          </a:solidFill>
          <a:latin typeface="+mn-lt"/>
          <a:ea typeface="+mn-ea"/>
          <a:cs typeface="+mn-cs"/>
          <a:sym typeface="Hoefler Text"/>
        </a:defRPr>
      </a:lvl5pPr>
      <a:lvl6pPr indent="1143000" algn="ctr" defTabSz="584200">
        <a:defRPr sz="2200">
          <a:solidFill>
            <a:schemeClr val="tx1"/>
          </a:solidFill>
          <a:latin typeface="+mn-lt"/>
          <a:ea typeface="+mn-ea"/>
          <a:cs typeface="+mn-cs"/>
          <a:sym typeface="Hoefler Text"/>
        </a:defRPr>
      </a:lvl6pPr>
      <a:lvl7pPr indent="1371600" algn="ctr" defTabSz="584200">
        <a:defRPr sz="2200">
          <a:solidFill>
            <a:schemeClr val="tx1"/>
          </a:solidFill>
          <a:latin typeface="+mn-lt"/>
          <a:ea typeface="+mn-ea"/>
          <a:cs typeface="+mn-cs"/>
          <a:sym typeface="Hoefler Text"/>
        </a:defRPr>
      </a:lvl7pPr>
      <a:lvl8pPr indent="1600200" algn="ctr" defTabSz="584200">
        <a:defRPr sz="2200">
          <a:solidFill>
            <a:schemeClr val="tx1"/>
          </a:solidFill>
          <a:latin typeface="+mn-lt"/>
          <a:ea typeface="+mn-ea"/>
          <a:cs typeface="+mn-cs"/>
          <a:sym typeface="Hoefler Text"/>
        </a:defRPr>
      </a:lvl8pPr>
      <a:lvl9pPr indent="1828800" algn="ctr" defTabSz="584200">
        <a:defRPr sz="2200">
          <a:solidFill>
            <a:schemeClr val="tx1"/>
          </a:solidFill>
          <a:latin typeface="+mn-lt"/>
          <a:ea typeface="+mn-ea"/>
          <a:cs typeface="+mn-cs"/>
          <a:sym typeface="Hoefler Tex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p:nvPr/>
        </p:nvPicPr>
        <p:blipFill>
          <a:blip r:embed="rId2"/>
          <a:stretch>
            <a:fillRect/>
          </a:stretch>
        </p:blipFill>
        <p:spPr>
          <a:xfrm>
            <a:off x="2209800" y="660400"/>
            <a:ext cx="8597900" cy="6616700"/>
          </a:xfrm>
          <a:prstGeom prst="rect">
            <a:avLst/>
          </a:prstGeom>
          <a:effectLst>
            <a:outerShdw blurRad="63500" dist="38100" dir="5400000" rotWithShape="0">
              <a:srgbClr val="000000">
                <a:alpha val="50000"/>
              </a:srgbClr>
            </a:outerShdw>
          </a:effectLst>
        </p:spPr>
      </p:pic>
      <p:sp>
        <p:nvSpPr>
          <p:cNvPr id="34" name="Shape 34"/>
          <p:cNvSpPr>
            <a:spLocks noGrp="1"/>
          </p:cNvSpPr>
          <p:nvPr>
            <p:ph type="title"/>
          </p:nvPr>
        </p:nvSpPr>
        <p:spPr>
          <a:prstGeom prst="rect">
            <a:avLst/>
          </a:prstGeom>
        </p:spPr>
        <p:txBody>
          <a:bodyPr/>
          <a:lstStyle/>
          <a:p>
            <a:pPr lvl="0">
              <a:defRPr sz="1800">
                <a:solidFill>
                  <a:srgbClr val="000000"/>
                </a:solidFill>
                <a:effectLst/>
              </a:defRPr>
            </a:pPr>
            <a:r>
              <a:rPr sz="7800">
                <a:solidFill>
                  <a:srgbClr val="276D6D"/>
                </a:solidFill>
                <a:effectLst>
                  <a:outerShdw blurRad="63500" dist="12700" dir="5400000" rotWithShape="0">
                    <a:srgbClr val="000000">
                      <a:alpha val="30000"/>
                    </a:srgbClr>
                  </a:outerShdw>
                </a:effectLst>
              </a:rPr>
              <a:t>THE GOLDEN RULE</a:t>
            </a:r>
          </a:p>
        </p:txBody>
      </p:sp>
      <p:sp>
        <p:nvSpPr>
          <p:cNvPr id="35" name="Shape 35"/>
          <p:cNvSpPr>
            <a:spLocks noGrp="1"/>
          </p:cNvSpPr>
          <p:nvPr>
            <p:ph type="body" idx="1"/>
          </p:nvPr>
        </p:nvSpPr>
        <p:spPr>
          <a:prstGeom prst="rect">
            <a:avLst/>
          </a:prstGeom>
        </p:spPr>
        <p:txBody>
          <a:bodyPr/>
          <a:lstStyle/>
          <a:p>
            <a:pPr lvl="0">
              <a:defRPr sz="1800">
                <a:solidFill>
                  <a:srgbClr val="000000"/>
                </a:solidFill>
              </a:defRPr>
            </a:pPr>
            <a:r>
              <a:rPr sz="4000">
                <a:solidFill>
                  <a:srgbClr val="5E5E5E"/>
                </a:solidFill>
              </a:rPr>
              <a:t>Matthew 7:12</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hape 37"/>
          <p:cNvSpPr>
            <a:spLocks noGrp="1"/>
          </p:cNvSpPr>
          <p:nvPr>
            <p:ph type="title"/>
          </p:nvPr>
        </p:nvSpPr>
        <p:spPr>
          <a:prstGeom prst="rect">
            <a:avLst/>
          </a:prstGeom>
        </p:spPr>
        <p:txBody>
          <a:bodyPr/>
          <a:lstStyle>
            <a:lvl1pPr>
              <a:defRPr u="sng"/>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The Golden Rule </a:t>
            </a:r>
          </a:p>
        </p:txBody>
      </p:sp>
      <p:sp>
        <p:nvSpPr>
          <p:cNvPr id="38" name="Shape 38"/>
          <p:cNvSpPr>
            <a:spLocks noGrp="1"/>
          </p:cNvSpPr>
          <p:nvPr>
            <p:ph type="body" idx="1"/>
          </p:nvPr>
        </p:nvSpPr>
        <p:spPr>
          <a:prstGeom prst="rect">
            <a:avLst/>
          </a:prstGeom>
        </p:spPr>
        <p:txBody>
          <a:bodyPr anchor="t"/>
          <a:lstStyle>
            <a:lvl1pPr marL="0" indent="0">
              <a:buSzTx/>
              <a:buNone/>
              <a:defRPr sz="5200" b="1"/>
            </a:lvl1pPr>
          </a:lstStyle>
          <a:p>
            <a:pPr lvl="0">
              <a:defRPr sz="1800" b="0">
                <a:solidFill>
                  <a:srgbClr val="000000"/>
                </a:solidFill>
              </a:defRPr>
            </a:pPr>
            <a:r>
              <a:rPr sz="5200" b="1">
                <a:solidFill>
                  <a:srgbClr val="5E5E5E"/>
                </a:solidFill>
              </a:rPr>
              <a:t> I.  The Rule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iterate>
                                    <p:tmAbs val="0"/>
                                  </p:iterate>
                                  <p:childTnLst>
                                    <p:set>
                                      <p:cBhvr>
                                        <p:cTn id="6" fill="hold"/>
                                        <p:tgtEl>
                                          <p:spTgt spid="38"/>
                                        </p:tgtEl>
                                        <p:attrNameLst>
                                          <p:attrName>style.visibility</p:attrName>
                                        </p:attrNameLst>
                                      </p:cBhvr>
                                      <p:to>
                                        <p:strVal val="visible"/>
                                      </p:to>
                                    </p:set>
                                    <p:anim calcmode="lin" valueType="num">
                                      <p:cBhvr>
                                        <p:cTn id="7" dur="1000" fill="hold"/>
                                        <p:tgtEl>
                                          <p:spTgt spid="38"/>
                                        </p:tgtEl>
                                        <p:attrNameLst>
                                          <p:attrName>ppt_w</p:attrName>
                                        </p:attrNameLst>
                                      </p:cBhvr>
                                      <p:tavLst>
                                        <p:tav tm="0">
                                          <p:val>
                                            <p:strVal val="4*#ppt_w"/>
                                          </p:val>
                                        </p:tav>
                                        <p:tav tm="100000">
                                          <p:val>
                                            <p:strVal val="#ppt_w"/>
                                          </p:val>
                                        </p:tav>
                                      </p:tavLst>
                                    </p:anim>
                                    <p:anim calcmode="lin" valueType="num">
                                      <p:cBhvr>
                                        <p:cTn id="8" dur="1000" fill="hold"/>
                                        <p:tgtEl>
                                          <p:spTgt spid="3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hape 40"/>
          <p:cNvSpPr>
            <a:spLocks noGrp="1"/>
          </p:cNvSpPr>
          <p:nvPr>
            <p:ph type="title"/>
          </p:nvPr>
        </p:nvSpPr>
        <p:spPr>
          <a:prstGeom prst="rect">
            <a:avLst/>
          </a:prstGeom>
        </p:spPr>
        <p:txBody>
          <a:bodyPr/>
          <a:lstStyle>
            <a:lvl1pPr>
              <a:defRPr u="sng">
                <a:latin typeface="Baskerville SemiBold"/>
                <a:ea typeface="Baskerville SemiBold"/>
                <a:cs typeface="Baskerville SemiBold"/>
                <a:sym typeface="Baskerville SemiBold"/>
              </a:defRPr>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Matthew 7:12</a:t>
            </a:r>
          </a:p>
        </p:txBody>
      </p:sp>
      <p:sp>
        <p:nvSpPr>
          <p:cNvPr id="41" name="Shape 41"/>
          <p:cNvSpPr>
            <a:spLocks noGrp="1"/>
          </p:cNvSpPr>
          <p:nvPr>
            <p:ph type="body" idx="1"/>
          </p:nvPr>
        </p:nvSpPr>
        <p:spPr>
          <a:prstGeom prst="rect">
            <a:avLst/>
          </a:prstGeom>
        </p:spPr>
        <p:txBody>
          <a:bodyPr/>
          <a:lstStyle/>
          <a:p>
            <a:pPr marL="0" lvl="0" indent="0" defTabSz="543305">
              <a:spcBef>
                <a:spcPts val="3300"/>
              </a:spcBef>
              <a:buSzTx/>
              <a:buNone/>
              <a:defRPr sz="1800">
                <a:solidFill>
                  <a:srgbClr val="000000"/>
                </a:solidFill>
              </a:defRPr>
            </a:pPr>
            <a:r>
              <a:rPr sz="4836" dirty="0">
                <a:solidFill>
                  <a:srgbClr val="5E5E5E"/>
                </a:solidFill>
              </a:rPr>
              <a:t>NKJV -  “Therefore, whatever you want men to do to you, do also to them, for this is the Law and the Prophets.”</a:t>
            </a:r>
          </a:p>
          <a:p>
            <a:pPr marL="0" lvl="0" indent="0" defTabSz="543305">
              <a:spcBef>
                <a:spcPts val="3300"/>
              </a:spcBef>
              <a:buSzTx/>
              <a:buNone/>
              <a:defRPr sz="1800">
                <a:solidFill>
                  <a:srgbClr val="000000"/>
                </a:solidFill>
              </a:defRPr>
            </a:pPr>
            <a:r>
              <a:rPr sz="4836" dirty="0">
                <a:solidFill>
                  <a:srgbClr val="5E5E5E"/>
                </a:solidFill>
              </a:rPr>
              <a:t>NASB - “In everything, therefore, treat people the same way you want them to treat you, for this is the Law and the Prophets.”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1">
                                            <p:txEl>
                                              <p:pRg st="0" end="0"/>
                                            </p:txEl>
                                          </p:spTgt>
                                        </p:tgtEl>
                                        <p:attrNameLst>
                                          <p:attrName>style.visibility</p:attrName>
                                        </p:attrNameLst>
                                      </p:cBhvr>
                                      <p:to>
                                        <p:strVal val="visible"/>
                                      </p:to>
                                    </p:set>
                                    <p:animEffect transition="in" filter="checkerboard(across)">
                                      <p:cBhvr>
                                        <p:cTn id="7" dur="500"/>
                                        <p:tgtEl>
                                          <p:spTgt spid="4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1">
                                            <p:txEl>
                                              <p:pRg st="1" end="1"/>
                                            </p:txEl>
                                          </p:spTgt>
                                        </p:tgtEl>
                                        <p:attrNameLst>
                                          <p:attrName>style.visibility</p:attrName>
                                        </p:attrNameLst>
                                      </p:cBhvr>
                                      <p:to>
                                        <p:strVal val="visible"/>
                                      </p:to>
                                    </p:set>
                                    <p:animEffect transition="in" filter="checkerboard(across)">
                                      <p:cBhvr>
                                        <p:cTn id="12" dur="500"/>
                                        <p:tgtEl>
                                          <p:spTgt spid="4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43"/>
          <p:cNvSpPr>
            <a:spLocks noGrp="1"/>
          </p:cNvSpPr>
          <p:nvPr>
            <p:ph type="title"/>
          </p:nvPr>
        </p:nvSpPr>
        <p:spPr>
          <a:prstGeom prst="rect">
            <a:avLst/>
          </a:prstGeom>
        </p:spPr>
        <p:txBody>
          <a:bodyPr/>
          <a:lstStyle>
            <a:lvl1pPr>
              <a:defRPr u="sng">
                <a:latin typeface="Baskerville SemiBold"/>
                <a:ea typeface="Baskerville SemiBold"/>
                <a:cs typeface="Baskerville SemiBold"/>
                <a:sym typeface="Baskerville SemiBold"/>
              </a:defRPr>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Luke 6:31</a:t>
            </a:r>
          </a:p>
        </p:txBody>
      </p:sp>
      <p:sp>
        <p:nvSpPr>
          <p:cNvPr id="44" name="Shape 44"/>
          <p:cNvSpPr>
            <a:spLocks noGrp="1"/>
          </p:cNvSpPr>
          <p:nvPr>
            <p:ph type="body" idx="1"/>
          </p:nvPr>
        </p:nvSpPr>
        <p:spPr>
          <a:prstGeom prst="rect">
            <a:avLst/>
          </a:prstGeom>
        </p:spPr>
        <p:txBody>
          <a:bodyPr/>
          <a:lstStyle/>
          <a:p>
            <a:pPr marL="0" lvl="0" indent="0">
              <a:buSzTx/>
              <a:buNone/>
              <a:defRPr sz="1800">
                <a:solidFill>
                  <a:srgbClr val="000000"/>
                </a:solidFill>
              </a:defRPr>
            </a:pPr>
            <a:r>
              <a:rPr sz="5400" dirty="0">
                <a:solidFill>
                  <a:srgbClr val="5E5E5E"/>
                </a:solidFill>
              </a:rPr>
              <a:t>NKJV -   “And just as you want men to do to you, you also do to them likewise.”</a:t>
            </a:r>
          </a:p>
          <a:p>
            <a:pPr marL="0" lvl="0" indent="0">
              <a:buSzTx/>
              <a:buNone/>
              <a:defRPr sz="1800">
                <a:solidFill>
                  <a:srgbClr val="000000"/>
                </a:solidFill>
              </a:defRPr>
            </a:pPr>
            <a:r>
              <a:rPr sz="5400" dirty="0">
                <a:solidFill>
                  <a:srgbClr val="5E5E5E"/>
                </a:solidFill>
              </a:rPr>
              <a:t>NASB - “Treat others the same way you want them to treat you.”</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Effect transition="in" filter="checkerboard(across)">
                                      <p:cBhvr>
                                        <p:cTn id="7" dur="500"/>
                                        <p:tgtEl>
                                          <p:spTgt spid="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4">
                                            <p:txEl>
                                              <p:pRg st="1" end="1"/>
                                            </p:txEl>
                                          </p:spTgt>
                                        </p:tgtEl>
                                        <p:attrNameLst>
                                          <p:attrName>style.visibility</p:attrName>
                                        </p:attrNameLst>
                                      </p:cBhvr>
                                      <p:to>
                                        <p:strVal val="visible"/>
                                      </p:to>
                                    </p:set>
                                    <p:animEffect transition="in" filter="checkerboard(across)">
                                      <p:cBhvr>
                                        <p:cTn id="12" dur="500"/>
                                        <p:tgtEl>
                                          <p:spTgt spid="4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46"/>
          <p:cNvSpPr>
            <a:spLocks noGrp="1"/>
          </p:cNvSpPr>
          <p:nvPr>
            <p:ph type="title"/>
          </p:nvPr>
        </p:nvSpPr>
        <p:spPr>
          <a:prstGeom prst="rect">
            <a:avLst/>
          </a:prstGeom>
        </p:spPr>
        <p:txBody>
          <a:bodyPr/>
          <a:lstStyle>
            <a:lvl1pPr>
              <a:defRPr u="sng">
                <a:latin typeface="Baskerville SemiBold"/>
                <a:ea typeface="Baskerville SemiBold"/>
                <a:cs typeface="Baskerville SemiBold"/>
                <a:sym typeface="Baskerville SemiBold"/>
              </a:defRPr>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The Golden Rule is Not:</a:t>
            </a:r>
          </a:p>
        </p:txBody>
      </p:sp>
      <p:sp>
        <p:nvSpPr>
          <p:cNvPr id="47" name="Shape 47"/>
          <p:cNvSpPr>
            <a:spLocks noGrp="1"/>
          </p:cNvSpPr>
          <p:nvPr>
            <p:ph type="body" idx="1"/>
          </p:nvPr>
        </p:nvSpPr>
        <p:spPr>
          <a:prstGeom prst="rect">
            <a:avLst/>
          </a:prstGeom>
        </p:spPr>
        <p:txBody>
          <a:bodyPr>
            <a:normAutofit/>
          </a:bodyPr>
          <a:lstStyle/>
          <a:p>
            <a:pPr marL="583550" lvl="0" indent="-583550" defTabSz="537463">
              <a:spcBef>
                <a:spcPts val="3300"/>
              </a:spcBef>
              <a:buSzPct val="100000"/>
              <a:buChar char="★"/>
              <a:defRPr sz="1800">
                <a:solidFill>
                  <a:srgbClr val="000000"/>
                </a:solidFill>
              </a:defRPr>
            </a:pPr>
            <a:r>
              <a:rPr sz="5336" b="1" dirty="0">
                <a:solidFill>
                  <a:srgbClr val="5E5E5E"/>
                </a:solidFill>
              </a:rPr>
              <a:t> Treat Others Like They Treat Us</a:t>
            </a:r>
          </a:p>
          <a:p>
            <a:pPr marL="841247" lvl="0" indent="-841247" defTabSz="537463">
              <a:spcBef>
                <a:spcPts val="3300"/>
              </a:spcBef>
              <a:buSzPct val="100000"/>
              <a:buChar char="★"/>
              <a:tabLst>
                <a:tab pos="698500" algn="l"/>
                <a:tab pos="1536700" algn="l"/>
              </a:tabLst>
              <a:defRPr sz="1800">
                <a:solidFill>
                  <a:srgbClr val="000000"/>
                </a:solidFill>
              </a:defRPr>
            </a:pPr>
            <a:r>
              <a:rPr sz="5336" b="1" dirty="0">
                <a:solidFill>
                  <a:srgbClr val="5E5E5E"/>
                </a:solidFill>
              </a:rPr>
              <a:t>Treat Others As We Think They          Deserve to Be Treated</a:t>
            </a:r>
          </a:p>
          <a:p>
            <a:pPr marL="841247" lvl="0" indent="-841247" defTabSz="537463">
              <a:spcBef>
                <a:spcPts val="3300"/>
              </a:spcBef>
              <a:buSzPct val="100000"/>
              <a:buChar char="★"/>
              <a:defRPr sz="1800">
                <a:solidFill>
                  <a:srgbClr val="000000"/>
                </a:solidFill>
              </a:defRPr>
            </a:pPr>
            <a:r>
              <a:rPr sz="5336" b="1" dirty="0">
                <a:solidFill>
                  <a:srgbClr val="5E5E5E"/>
                </a:solidFill>
              </a:rPr>
              <a:t>Treat Your Friends As They Treat You</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47">
                                            <p:txEl>
                                              <p:pRg st="0" end="0"/>
                                            </p:txEl>
                                          </p:spTgt>
                                        </p:tgtEl>
                                        <p:attrNameLst>
                                          <p:attrName>style.visibility</p:attrName>
                                        </p:attrNameLst>
                                      </p:cBhvr>
                                      <p:to>
                                        <p:strVal val="visible"/>
                                      </p:to>
                                    </p:set>
                                    <p:animEffect transition="in" filter="wedge">
                                      <p:cBhvr>
                                        <p:cTn id="7" dur="2000"/>
                                        <p:tgtEl>
                                          <p:spTgt spid="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47">
                                            <p:txEl>
                                              <p:pRg st="1" end="1"/>
                                            </p:txEl>
                                          </p:spTgt>
                                        </p:tgtEl>
                                        <p:attrNameLst>
                                          <p:attrName>style.visibility</p:attrName>
                                        </p:attrNameLst>
                                      </p:cBhvr>
                                      <p:to>
                                        <p:strVal val="visible"/>
                                      </p:to>
                                    </p:set>
                                    <p:animEffect transition="in" filter="wedge">
                                      <p:cBhvr>
                                        <p:cTn id="12" dur="2000"/>
                                        <p:tgtEl>
                                          <p:spTgt spid="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47">
                                            <p:txEl>
                                              <p:pRg st="2" end="2"/>
                                            </p:txEl>
                                          </p:spTgt>
                                        </p:tgtEl>
                                        <p:attrNameLst>
                                          <p:attrName>style.visibility</p:attrName>
                                        </p:attrNameLst>
                                      </p:cBhvr>
                                      <p:to>
                                        <p:strVal val="visible"/>
                                      </p:to>
                                    </p:set>
                                    <p:animEffect transition="in" filter="wedge">
                                      <p:cBhvr>
                                        <p:cTn id="17" dur="2000"/>
                                        <p:tgtEl>
                                          <p:spTgt spid="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p:cNvSpPr>
          <p:nvPr>
            <p:ph type="title"/>
          </p:nvPr>
        </p:nvSpPr>
        <p:spPr>
          <a:prstGeom prst="rect">
            <a:avLst/>
          </a:prstGeom>
        </p:spPr>
        <p:txBody>
          <a:bodyPr/>
          <a:lstStyle>
            <a:lvl1pPr>
              <a:defRPr sz="8500" u="sng"/>
            </a:lvl1pPr>
          </a:lstStyle>
          <a:p>
            <a:pPr lvl="0">
              <a:defRPr sz="1800" u="none">
                <a:solidFill>
                  <a:srgbClr val="000000"/>
                </a:solidFill>
                <a:effectLst/>
              </a:defRPr>
            </a:pPr>
            <a:r>
              <a:rPr sz="8500" u="sng">
                <a:solidFill>
                  <a:srgbClr val="767367"/>
                </a:solidFill>
                <a:effectLst>
                  <a:outerShdw blurRad="63500" dist="12700" dir="5400000" rotWithShape="0">
                    <a:srgbClr val="000000">
                      <a:alpha val="30000"/>
                    </a:srgbClr>
                  </a:outerShdw>
                </a:effectLst>
              </a:rPr>
              <a:t>Matthew 7:12</a:t>
            </a:r>
          </a:p>
        </p:txBody>
      </p:sp>
      <p:sp>
        <p:nvSpPr>
          <p:cNvPr id="50" name="Shape 50"/>
          <p:cNvSpPr>
            <a:spLocks noGrp="1"/>
          </p:cNvSpPr>
          <p:nvPr>
            <p:ph type="body" idx="1"/>
          </p:nvPr>
        </p:nvSpPr>
        <p:spPr>
          <a:prstGeom prst="rect">
            <a:avLst/>
          </a:prstGeom>
        </p:spPr>
        <p:txBody>
          <a:bodyPr/>
          <a:lstStyle>
            <a:lvl1pPr marL="0" indent="0">
              <a:buSzTx/>
              <a:buNone/>
              <a:defRPr sz="7500"/>
            </a:lvl1pPr>
          </a:lstStyle>
          <a:p>
            <a:pPr lvl="0">
              <a:defRPr sz="1800">
                <a:solidFill>
                  <a:srgbClr val="000000"/>
                </a:solidFill>
              </a:defRPr>
            </a:pPr>
            <a:r>
              <a:rPr sz="7500">
                <a:solidFill>
                  <a:srgbClr val="5E5E5E"/>
                </a:solidFill>
              </a:rPr>
              <a:t>12 Therefore, whatever you want men to do to you, do also to them, for this is the Law and the Prophets.</a:t>
            </a:r>
          </a:p>
        </p:txBody>
      </p:sp>
      <p:pic>
        <p:nvPicPr>
          <p:cNvPr id="51" name="Picture 50"/>
          <p:cNvPicPr/>
          <p:nvPr/>
        </p:nvPicPr>
        <p:blipFill>
          <a:blip r:embed="rId2"/>
          <a:stretch>
            <a:fillRect/>
          </a:stretch>
        </p:blipFill>
        <p:spPr>
          <a:xfrm rot="21600000">
            <a:off x="6293691" y="6623253"/>
            <a:ext cx="5364300" cy="152401"/>
          </a:xfrm>
          <a:prstGeom prst="rect">
            <a:avLst/>
          </a:prstGeom>
        </p:spPr>
      </p:pic>
      <p:pic>
        <p:nvPicPr>
          <p:cNvPr id="53" name="Picture 52"/>
          <p:cNvPicPr/>
          <p:nvPr/>
        </p:nvPicPr>
        <p:blipFill>
          <a:blip r:embed="rId3"/>
          <a:stretch>
            <a:fillRect/>
          </a:stretch>
        </p:blipFill>
        <p:spPr>
          <a:xfrm rot="21600000">
            <a:off x="793277" y="7842953"/>
            <a:ext cx="9149733" cy="152401"/>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51"/>
                                        </p:tgtEl>
                                        <p:attrNameLst>
                                          <p:attrName>style.visibility</p:attrName>
                                        </p:attrNameLst>
                                      </p:cBhvr>
                                      <p:to>
                                        <p:strVal val="visible"/>
                                      </p:to>
                                    </p:set>
                                    <p:animEffect transition="in" filter="wipe(left)">
                                      <p:cBhvr>
                                        <p:cTn id="7" dur="10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p:tmAbs val="0"/>
                                  </p:iterate>
                                  <p:childTnLst>
                                    <p:set>
                                      <p:cBhvr>
                                        <p:cTn id="11" fill="hold"/>
                                        <p:tgtEl>
                                          <p:spTgt spid="53"/>
                                        </p:tgtEl>
                                        <p:attrNameLst>
                                          <p:attrName>style.visibility</p:attrName>
                                        </p:attrNameLst>
                                      </p:cBhvr>
                                      <p:to>
                                        <p:strVal val="visible"/>
                                      </p:to>
                                    </p:set>
                                    <p:animEffect transition="in" filter="wipe(left)">
                                      <p:cBhvr>
                                        <p:cTn id="12"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advAuto="0"/>
      <p:bldP spid="53" grpId="0"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lvl1pPr>
              <a:defRPr u="sng"/>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“For This is the Law and the Prophets”</a:t>
            </a:r>
          </a:p>
        </p:txBody>
      </p:sp>
      <p:sp>
        <p:nvSpPr>
          <p:cNvPr id="57" name="Shape 57"/>
          <p:cNvSpPr>
            <a:spLocks noGrp="1"/>
          </p:cNvSpPr>
          <p:nvPr>
            <p:ph type="body" idx="1"/>
          </p:nvPr>
        </p:nvSpPr>
        <p:spPr>
          <a:xfrm>
            <a:off x="787400" y="3056466"/>
            <a:ext cx="11430000" cy="5715001"/>
          </a:xfrm>
          <a:prstGeom prst="rect">
            <a:avLst/>
          </a:prstGeom>
        </p:spPr>
        <p:txBody>
          <a:bodyPr anchor="t"/>
          <a:lstStyle/>
          <a:p>
            <a:pPr lvl="5">
              <a:buBlip>
                <a:blip r:embed="rId2"/>
              </a:buBlip>
              <a:defRPr sz="1800">
                <a:solidFill>
                  <a:srgbClr val="000000"/>
                </a:solidFill>
              </a:defRPr>
            </a:pPr>
            <a:r>
              <a:rPr sz="6700">
                <a:solidFill>
                  <a:srgbClr val="5E5E5E"/>
                </a:solidFill>
              </a:rPr>
              <a:t> Matthew 22:34-40</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7">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uiExpand="1"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63" name="Group 63"/>
          <p:cNvGrpSpPr/>
          <p:nvPr/>
        </p:nvGrpSpPr>
        <p:grpSpPr>
          <a:xfrm>
            <a:off x="185388" y="790457"/>
            <a:ext cx="12634024" cy="3897526"/>
            <a:chOff x="0" y="0"/>
            <a:chExt cx="12634022" cy="3897524"/>
          </a:xfrm>
        </p:grpSpPr>
        <p:pic>
          <p:nvPicPr>
            <p:cNvPr id="59" name="hanger.jpg"/>
            <p:cNvPicPr/>
            <p:nvPr/>
          </p:nvPicPr>
          <p:blipFill>
            <a:blip r:embed="rId2"/>
            <a:stretch>
              <a:fillRect/>
            </a:stretch>
          </p:blipFill>
          <p:spPr>
            <a:xfrm>
              <a:off x="0" y="0"/>
              <a:ext cx="6385269" cy="3897525"/>
            </a:xfrm>
            <a:prstGeom prst="rect">
              <a:avLst/>
            </a:prstGeom>
            <a:ln w="12700" cap="flat">
              <a:noFill/>
              <a:miter lim="400000"/>
            </a:ln>
            <a:effectLst/>
          </p:spPr>
        </p:pic>
        <p:pic>
          <p:nvPicPr>
            <p:cNvPr id="60" name="hanger.jpg"/>
            <p:cNvPicPr/>
            <p:nvPr/>
          </p:nvPicPr>
          <p:blipFill>
            <a:blip r:embed="rId2"/>
            <a:stretch>
              <a:fillRect/>
            </a:stretch>
          </p:blipFill>
          <p:spPr>
            <a:xfrm>
              <a:off x="6375400" y="38651"/>
              <a:ext cx="6258623" cy="3820222"/>
            </a:xfrm>
            <a:prstGeom prst="rect">
              <a:avLst/>
            </a:prstGeom>
            <a:ln w="12700" cap="flat">
              <a:noFill/>
              <a:miter lim="400000"/>
            </a:ln>
            <a:effectLst/>
          </p:spPr>
        </p:pic>
        <p:sp>
          <p:nvSpPr>
            <p:cNvPr id="61" name="Shape 61"/>
            <p:cNvSpPr/>
            <p:nvPr/>
          </p:nvSpPr>
          <p:spPr>
            <a:xfrm>
              <a:off x="1010647" y="3237559"/>
              <a:ext cx="4363975" cy="6477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b="1"/>
              </a:lvl1pPr>
            </a:lstStyle>
            <a:p>
              <a:pPr lvl="0">
                <a:defRPr sz="1800" b="0">
                  <a:solidFill>
                    <a:srgbClr val="000000"/>
                  </a:solidFill>
                </a:defRPr>
              </a:pPr>
              <a:r>
                <a:rPr sz="3600" b="1">
                  <a:solidFill>
                    <a:srgbClr val="5E5E5E"/>
                  </a:solidFill>
                </a:rPr>
                <a:t>LOVE THE LORD</a:t>
              </a:r>
            </a:p>
          </p:txBody>
        </p:sp>
        <p:sp>
          <p:nvSpPr>
            <p:cNvPr id="62" name="Shape 62"/>
            <p:cNvSpPr/>
            <p:nvPr/>
          </p:nvSpPr>
          <p:spPr>
            <a:xfrm>
              <a:off x="7122241" y="3237559"/>
              <a:ext cx="4764940" cy="6477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b="1"/>
              </a:lvl1pPr>
            </a:lstStyle>
            <a:p>
              <a:pPr lvl="0">
                <a:defRPr sz="1800" b="0">
                  <a:solidFill>
                    <a:srgbClr val="000000"/>
                  </a:solidFill>
                </a:defRPr>
              </a:pPr>
              <a:r>
                <a:rPr sz="3600" b="1">
                  <a:solidFill>
                    <a:srgbClr val="5E5E5E"/>
                  </a:solidFill>
                </a:rPr>
                <a:t>LOVE..NEIGHBOR</a:t>
              </a:r>
            </a:p>
          </p:txBody>
        </p:sp>
      </p:grpSp>
      <p:sp>
        <p:nvSpPr>
          <p:cNvPr id="64" name="Shape 64"/>
          <p:cNvSpPr/>
          <p:nvPr/>
        </p:nvSpPr>
        <p:spPr>
          <a:xfrm>
            <a:off x="-12369" y="-59267"/>
            <a:ext cx="13029538" cy="1270001"/>
          </a:xfrm>
          <a:prstGeom prst="rect">
            <a:avLst/>
          </a:prstGeom>
          <a:blipFill>
            <a:blip r:embed="rId3"/>
          </a:blipFill>
          <a:ln w="12700">
            <a:miter lim="400000"/>
          </a:ln>
          <a:extLst>
            <a:ext uri="{C572A759-6A51-4108-AA02-DFA0A04FC94B}">
              <ma14:wrappingTextBoxFlag xmlns:ma14="http://schemas.microsoft.com/office/mac/drawingml/2011/main" xmlns="" val="1"/>
            </a:ext>
          </a:extLst>
        </p:spPr>
        <p:txBody>
          <a:bodyPr lIns="0" tIns="0" rIns="0" bIns="0" anchor="ctr">
            <a:spAutoFit/>
          </a:bodyPr>
          <a:lstStyle/>
          <a:p>
            <a:pPr lvl="0">
              <a:defRPr sz="1800">
                <a:solidFill>
                  <a:srgbClr val="000000"/>
                </a:solidFill>
              </a:defRPr>
            </a:pPr>
            <a:r>
              <a:rPr sz="3800">
                <a:solidFill>
                  <a:srgbClr val="FFFFFF"/>
                </a:solidFill>
              </a:rPr>
              <a:t>“ON THESE TWO HANG ALL</a:t>
            </a:r>
          </a:p>
          <a:p>
            <a:pPr lvl="0">
              <a:defRPr sz="1800">
                <a:solidFill>
                  <a:srgbClr val="000000"/>
                </a:solidFill>
              </a:defRPr>
            </a:pPr>
            <a:r>
              <a:rPr sz="3800">
                <a:solidFill>
                  <a:srgbClr val="FFFFFF"/>
                </a:solidFill>
              </a:rPr>
              <a:t> THE LAW AND THE PROPHETS”</a:t>
            </a:r>
          </a:p>
        </p:txBody>
      </p:sp>
      <p:grpSp>
        <p:nvGrpSpPr>
          <p:cNvPr id="67" name="Group 67"/>
          <p:cNvGrpSpPr/>
          <p:nvPr/>
        </p:nvGrpSpPr>
        <p:grpSpPr>
          <a:xfrm>
            <a:off x="4386142" y="4554656"/>
            <a:ext cx="1753384" cy="3898808"/>
            <a:chOff x="0" y="0"/>
            <a:chExt cx="1753382" cy="3898806"/>
          </a:xfrm>
        </p:grpSpPr>
        <p:sp>
          <p:nvSpPr>
            <p:cNvPr id="65" name="Shape 65"/>
            <p:cNvSpPr/>
            <p:nvPr/>
          </p:nvSpPr>
          <p:spPr>
            <a:xfrm flipH="1" flipV="1">
              <a:off x="876691" y="0"/>
              <a:ext cx="1" cy="653136"/>
            </a:xfrm>
            <a:prstGeom prst="line">
              <a:avLst/>
            </a:prstGeom>
            <a:noFill/>
            <a:ln w="114300" cap="flat">
              <a:solidFill>
                <a:srgbClr val="3C5F5E"/>
              </a:solidFill>
              <a:prstDash val="solid"/>
              <a:miter lim="400000"/>
            </a:ln>
            <a:effectLst/>
          </p:spPr>
          <p:txBody>
            <a:bodyPr wrap="square" lIns="0" tIns="0" rIns="0" bIns="0" numCol="1" anchor="ctr">
              <a:noAutofit/>
            </a:bodyPr>
            <a:lstStyle/>
            <a:p>
              <a:pPr lvl="0"/>
              <a:endParaRPr/>
            </a:p>
          </p:txBody>
        </p:sp>
        <p:sp>
          <p:nvSpPr>
            <p:cNvPr id="66" name="Shape 66"/>
            <p:cNvSpPr/>
            <p:nvPr/>
          </p:nvSpPr>
          <p:spPr>
            <a:xfrm rot="5413266">
              <a:off x="-871871" y="1276951"/>
              <a:ext cx="3497124" cy="1739901"/>
            </a:xfrm>
            <a:prstGeom prst="rect">
              <a:avLst/>
            </a:prstGeom>
            <a:blipFill rotWithShape="1">
              <a:blip r:embed="rId4"/>
              <a:srcRect/>
              <a:tile tx="0" ty="0" sx="100000" sy="100000" flip="none" algn="tl"/>
            </a:blipFill>
            <a:ln w="254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lvl="0">
                <a:defRPr sz="1800">
                  <a:solidFill>
                    <a:srgbClr val="000000"/>
                  </a:solidFill>
                </a:defRPr>
              </a:pPr>
              <a:r>
                <a:rPr sz="3600">
                  <a:solidFill>
                    <a:srgbClr val="FFFFFF"/>
                  </a:solidFill>
                </a:rPr>
                <a:t>DON’T TAKE </a:t>
              </a:r>
            </a:p>
            <a:p>
              <a:pPr lvl="0">
                <a:defRPr sz="1800">
                  <a:solidFill>
                    <a:srgbClr val="000000"/>
                  </a:solidFill>
                </a:defRPr>
              </a:pPr>
              <a:r>
                <a:rPr sz="3600">
                  <a:solidFill>
                    <a:srgbClr val="FFFFFF"/>
                  </a:solidFill>
                </a:rPr>
                <a:t>LORD’S NAME</a:t>
              </a:r>
            </a:p>
            <a:p>
              <a:pPr lvl="0">
                <a:defRPr sz="1800">
                  <a:solidFill>
                    <a:srgbClr val="000000"/>
                  </a:solidFill>
                </a:defRPr>
              </a:pPr>
              <a:r>
                <a:rPr sz="3600">
                  <a:solidFill>
                    <a:srgbClr val="FFFFFF"/>
                  </a:solidFill>
                </a:rPr>
                <a:t>IN VAIN</a:t>
              </a:r>
            </a:p>
          </p:txBody>
        </p:sp>
      </p:grpSp>
      <p:grpSp>
        <p:nvGrpSpPr>
          <p:cNvPr id="70" name="Group 70"/>
          <p:cNvGrpSpPr/>
          <p:nvPr/>
        </p:nvGrpSpPr>
        <p:grpSpPr>
          <a:xfrm>
            <a:off x="3274692" y="4542557"/>
            <a:ext cx="660877" cy="3851176"/>
            <a:chOff x="0" y="0"/>
            <a:chExt cx="660876" cy="3851174"/>
          </a:xfrm>
        </p:grpSpPr>
        <p:sp>
          <p:nvSpPr>
            <p:cNvPr id="68" name="Shape 68"/>
            <p:cNvSpPr/>
            <p:nvPr/>
          </p:nvSpPr>
          <p:spPr>
            <a:xfrm flipV="1">
              <a:off x="330438" y="-1"/>
              <a:ext cx="1" cy="940538"/>
            </a:xfrm>
            <a:prstGeom prst="line">
              <a:avLst/>
            </a:prstGeom>
            <a:noFill/>
            <a:ln w="101600" cap="flat">
              <a:solidFill>
                <a:srgbClr val="3C5F5E"/>
              </a:solidFill>
              <a:prstDash val="solid"/>
              <a:miter lim="400000"/>
            </a:ln>
            <a:effectLst/>
          </p:spPr>
          <p:txBody>
            <a:bodyPr wrap="square" lIns="0" tIns="0" rIns="0" bIns="0" numCol="1" anchor="ctr">
              <a:noAutofit/>
            </a:bodyPr>
            <a:lstStyle/>
            <a:p>
              <a:pPr lvl="0"/>
              <a:endParaRPr/>
            </a:p>
          </p:txBody>
        </p:sp>
        <p:sp>
          <p:nvSpPr>
            <p:cNvPr id="69" name="Shape 69"/>
            <p:cNvSpPr/>
            <p:nvPr/>
          </p:nvSpPr>
          <p:spPr>
            <a:xfrm rot="5413266">
              <a:off x="-1377433" y="1818216"/>
              <a:ext cx="3415742" cy="647701"/>
            </a:xfrm>
            <a:prstGeom prst="rect">
              <a:avLst/>
            </a:prstGeom>
            <a:blipFill rotWithShape="1">
              <a:blip r:embed="rId4"/>
              <a:srcRect/>
              <a:tile tx="0" ty="0" sx="100000" sy="100000" flip="none" algn="tl"/>
            </a:blipFill>
            <a:ln w="254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a:solidFill>
                    <a:srgbClr val="FFFFFF"/>
                  </a:solidFill>
                </a:defRPr>
              </a:lvl1pPr>
            </a:lstStyle>
            <a:p>
              <a:pPr lvl="0">
                <a:defRPr sz="1800">
                  <a:solidFill>
                    <a:srgbClr val="000000"/>
                  </a:solidFill>
                </a:defRPr>
              </a:pPr>
              <a:r>
                <a:rPr sz="3600">
                  <a:solidFill>
                    <a:srgbClr val="FFFFFF"/>
                  </a:solidFill>
                </a:rPr>
                <a:t>SABBATH DAY</a:t>
              </a:r>
            </a:p>
          </p:txBody>
        </p:sp>
      </p:grpSp>
      <p:grpSp>
        <p:nvGrpSpPr>
          <p:cNvPr id="76" name="Group 76"/>
          <p:cNvGrpSpPr/>
          <p:nvPr/>
        </p:nvGrpSpPr>
        <p:grpSpPr>
          <a:xfrm>
            <a:off x="565358" y="4665133"/>
            <a:ext cx="1719846" cy="4588711"/>
            <a:chOff x="0" y="0"/>
            <a:chExt cx="1719845" cy="4588710"/>
          </a:xfrm>
        </p:grpSpPr>
        <p:sp>
          <p:nvSpPr>
            <p:cNvPr id="71" name="Shape 71"/>
            <p:cNvSpPr/>
            <p:nvPr/>
          </p:nvSpPr>
          <p:spPr>
            <a:xfrm flipV="1">
              <a:off x="330509" y="0"/>
              <a:ext cx="1" cy="940537"/>
            </a:xfrm>
            <a:prstGeom prst="line">
              <a:avLst/>
            </a:prstGeom>
            <a:noFill/>
            <a:ln w="101600" cap="flat">
              <a:solidFill>
                <a:srgbClr val="3C5F5E"/>
              </a:solidFill>
              <a:prstDash val="solid"/>
              <a:miter lim="400000"/>
            </a:ln>
            <a:effectLst/>
          </p:spPr>
          <p:txBody>
            <a:bodyPr wrap="square" lIns="0" tIns="0" rIns="0" bIns="0" numCol="1" anchor="ctr">
              <a:noAutofit/>
            </a:bodyPr>
            <a:lstStyle/>
            <a:p>
              <a:pPr lvl="0"/>
              <a:endParaRPr/>
            </a:p>
          </p:txBody>
        </p:sp>
        <p:grpSp>
          <p:nvGrpSpPr>
            <p:cNvPr id="74" name="Group 74"/>
            <p:cNvGrpSpPr/>
            <p:nvPr/>
          </p:nvGrpSpPr>
          <p:grpSpPr>
            <a:xfrm>
              <a:off x="1061038" y="0"/>
              <a:ext cx="658807" cy="3125829"/>
              <a:chOff x="0" y="0"/>
              <a:chExt cx="658806" cy="3125828"/>
            </a:xfrm>
          </p:grpSpPr>
          <p:sp>
            <p:nvSpPr>
              <p:cNvPr id="72" name="Shape 72"/>
              <p:cNvSpPr/>
              <p:nvPr/>
            </p:nvSpPr>
            <p:spPr>
              <a:xfrm flipV="1">
                <a:off x="329403" y="0"/>
                <a:ext cx="1" cy="940537"/>
              </a:xfrm>
              <a:prstGeom prst="line">
                <a:avLst/>
              </a:prstGeom>
              <a:noFill/>
              <a:ln w="101600" cap="flat">
                <a:solidFill>
                  <a:srgbClr val="3C5F5E"/>
                </a:solidFill>
                <a:prstDash val="solid"/>
                <a:miter lim="400000"/>
              </a:ln>
              <a:effectLst/>
            </p:spPr>
            <p:txBody>
              <a:bodyPr wrap="square" lIns="0" tIns="0" rIns="0" bIns="0" numCol="1" anchor="ctr">
                <a:noAutofit/>
              </a:bodyPr>
              <a:lstStyle/>
              <a:p>
                <a:pPr lvl="0"/>
                <a:endParaRPr/>
              </a:p>
            </p:txBody>
          </p:sp>
          <p:sp>
            <p:nvSpPr>
              <p:cNvPr id="73" name="Shape 73"/>
              <p:cNvSpPr/>
              <p:nvPr/>
            </p:nvSpPr>
            <p:spPr>
              <a:xfrm rot="5413266">
                <a:off x="-1110320" y="1361016"/>
                <a:ext cx="2879447" cy="647701"/>
              </a:xfrm>
              <a:prstGeom prst="rect">
                <a:avLst/>
              </a:prstGeom>
              <a:blipFill rotWithShape="1">
                <a:blip r:embed="rId4"/>
                <a:srcRect/>
                <a:tile tx="0" ty="0" sx="100000" sy="100000" flip="none" algn="tl"/>
              </a:blipFill>
              <a:ln w="254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a:solidFill>
                      <a:srgbClr val="FFFFFF"/>
                    </a:solidFill>
                  </a:defRPr>
                </a:lvl1pPr>
              </a:lstStyle>
              <a:p>
                <a:pPr lvl="0">
                  <a:defRPr sz="1800">
                    <a:solidFill>
                      <a:srgbClr val="000000"/>
                    </a:solidFill>
                  </a:defRPr>
                </a:pPr>
                <a:r>
                  <a:rPr sz="3600">
                    <a:solidFill>
                      <a:srgbClr val="FFFFFF"/>
                    </a:solidFill>
                  </a:rPr>
                  <a:t>SACRIFICES</a:t>
                </a:r>
              </a:p>
            </p:txBody>
          </p:sp>
        </p:grpSp>
        <p:sp>
          <p:nvSpPr>
            <p:cNvPr id="75" name="Shape 75"/>
            <p:cNvSpPr/>
            <p:nvPr/>
          </p:nvSpPr>
          <p:spPr>
            <a:xfrm rot="5413266">
              <a:off x="-1808503" y="2123016"/>
              <a:ext cx="4281222" cy="647701"/>
            </a:xfrm>
            <a:prstGeom prst="rect">
              <a:avLst/>
            </a:prstGeom>
            <a:blipFill rotWithShape="1">
              <a:blip r:embed="rId4"/>
              <a:srcRect/>
              <a:tile tx="0" ty="0" sx="100000" sy="100000" flip="none" algn="tl"/>
            </a:blipFill>
            <a:ln w="254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a:solidFill>
                    <a:srgbClr val="FFFFFF"/>
                  </a:solidFill>
                </a:defRPr>
              </a:lvl1pPr>
            </a:lstStyle>
            <a:p>
              <a:pPr lvl="0">
                <a:defRPr sz="1800">
                  <a:solidFill>
                    <a:srgbClr val="000000"/>
                  </a:solidFill>
                </a:defRPr>
              </a:pPr>
              <a:r>
                <a:rPr sz="3600">
                  <a:solidFill>
                    <a:srgbClr val="FFFFFF"/>
                  </a:solidFill>
                </a:rPr>
                <a:t>NO OTHER GOD’S</a:t>
              </a:r>
            </a:p>
          </p:txBody>
        </p:sp>
      </p:grpSp>
      <p:grpSp>
        <p:nvGrpSpPr>
          <p:cNvPr id="79" name="Group 79"/>
          <p:cNvGrpSpPr/>
          <p:nvPr/>
        </p:nvGrpSpPr>
        <p:grpSpPr>
          <a:xfrm>
            <a:off x="11710152" y="4538133"/>
            <a:ext cx="658896" cy="3264259"/>
            <a:chOff x="0" y="0"/>
            <a:chExt cx="658895" cy="3264258"/>
          </a:xfrm>
        </p:grpSpPr>
        <p:sp>
          <p:nvSpPr>
            <p:cNvPr id="77" name="Shape 77"/>
            <p:cNvSpPr/>
            <p:nvPr/>
          </p:nvSpPr>
          <p:spPr>
            <a:xfrm flipV="1">
              <a:off x="329447" y="0"/>
              <a:ext cx="1" cy="940537"/>
            </a:xfrm>
            <a:prstGeom prst="line">
              <a:avLst/>
            </a:prstGeom>
            <a:noFill/>
            <a:ln w="101600" cap="flat">
              <a:solidFill>
                <a:srgbClr val="3C5F5E"/>
              </a:solidFill>
              <a:prstDash val="solid"/>
              <a:miter lim="400000"/>
            </a:ln>
            <a:effectLst/>
          </p:spPr>
          <p:txBody>
            <a:bodyPr wrap="square" lIns="0" tIns="0" rIns="0" bIns="0" numCol="1" anchor="ctr">
              <a:noAutofit/>
            </a:bodyPr>
            <a:lstStyle/>
            <a:p>
              <a:pPr lvl="0"/>
              <a:endParaRPr/>
            </a:p>
          </p:txBody>
        </p:sp>
        <p:sp>
          <p:nvSpPr>
            <p:cNvPr id="78" name="Shape 78"/>
            <p:cNvSpPr/>
            <p:nvPr/>
          </p:nvSpPr>
          <p:spPr>
            <a:xfrm rot="5413266">
              <a:off x="-1121706" y="1488016"/>
              <a:ext cx="2902307" cy="647701"/>
            </a:xfrm>
            <a:prstGeom prst="rect">
              <a:avLst/>
            </a:prstGeom>
            <a:blipFill rotWithShape="1">
              <a:blip r:embed="rId4"/>
              <a:srcRect/>
              <a:tile tx="0" ty="0" sx="100000" sy="100000" flip="none" algn="tl"/>
            </a:blipFill>
            <a:ln w="254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a:solidFill>
                    <a:srgbClr val="FFFFFF"/>
                  </a:solidFill>
                </a:defRPr>
              </a:lvl1pPr>
            </a:lstStyle>
            <a:p>
              <a:pPr lvl="0">
                <a:defRPr sz="1800">
                  <a:solidFill>
                    <a:srgbClr val="000000"/>
                  </a:solidFill>
                </a:defRPr>
              </a:pPr>
              <a:r>
                <a:rPr sz="3600">
                  <a:solidFill>
                    <a:srgbClr val="FFFFFF"/>
                  </a:solidFill>
                </a:rPr>
                <a:t>DON’T KILL</a:t>
              </a:r>
            </a:p>
          </p:txBody>
        </p:sp>
      </p:grpSp>
      <p:grpSp>
        <p:nvGrpSpPr>
          <p:cNvPr id="82" name="Group 82"/>
          <p:cNvGrpSpPr/>
          <p:nvPr/>
        </p:nvGrpSpPr>
        <p:grpSpPr>
          <a:xfrm>
            <a:off x="10503997" y="4538133"/>
            <a:ext cx="661406" cy="3919755"/>
            <a:chOff x="0" y="0"/>
            <a:chExt cx="661405" cy="3919754"/>
          </a:xfrm>
        </p:grpSpPr>
        <p:sp>
          <p:nvSpPr>
            <p:cNvPr id="80" name="Shape 80"/>
            <p:cNvSpPr/>
            <p:nvPr/>
          </p:nvSpPr>
          <p:spPr>
            <a:xfrm flipV="1">
              <a:off x="329632" y="0"/>
              <a:ext cx="1" cy="940537"/>
            </a:xfrm>
            <a:prstGeom prst="line">
              <a:avLst/>
            </a:prstGeom>
            <a:noFill/>
            <a:ln w="101600" cap="flat">
              <a:solidFill>
                <a:srgbClr val="3C5F5E"/>
              </a:solidFill>
              <a:prstDash val="solid"/>
              <a:miter lim="400000"/>
            </a:ln>
            <a:effectLst/>
          </p:spPr>
          <p:txBody>
            <a:bodyPr wrap="square" lIns="0" tIns="0" rIns="0" bIns="0" numCol="1" anchor="ctr">
              <a:noAutofit/>
            </a:bodyPr>
            <a:lstStyle/>
            <a:p>
              <a:pPr lvl="0"/>
              <a:endParaRPr/>
            </a:p>
          </p:txBody>
        </p:sp>
        <p:sp>
          <p:nvSpPr>
            <p:cNvPr id="81" name="Shape 81"/>
            <p:cNvSpPr/>
            <p:nvPr/>
          </p:nvSpPr>
          <p:spPr>
            <a:xfrm rot="5413266">
              <a:off x="-1445748" y="1818216"/>
              <a:ext cx="3552902" cy="647701"/>
            </a:xfrm>
            <a:prstGeom prst="rect">
              <a:avLst/>
            </a:prstGeom>
            <a:blipFill rotWithShape="1">
              <a:blip r:embed="rId4"/>
              <a:srcRect/>
              <a:tile tx="0" ty="0" sx="100000" sy="100000" flip="none" algn="tl"/>
            </a:blipFill>
            <a:ln w="254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a:solidFill>
                    <a:srgbClr val="FFFFFF"/>
                  </a:solidFill>
                </a:defRPr>
              </a:lvl1pPr>
            </a:lstStyle>
            <a:p>
              <a:pPr lvl="0">
                <a:defRPr sz="1800">
                  <a:solidFill>
                    <a:srgbClr val="000000"/>
                  </a:solidFill>
                </a:defRPr>
              </a:pPr>
              <a:r>
                <a:rPr sz="3600">
                  <a:solidFill>
                    <a:srgbClr val="FFFFFF"/>
                  </a:solidFill>
                </a:rPr>
                <a:t>NO ADULTERY</a:t>
              </a:r>
            </a:p>
          </p:txBody>
        </p:sp>
      </p:grpSp>
      <p:grpSp>
        <p:nvGrpSpPr>
          <p:cNvPr id="85" name="Group 85"/>
          <p:cNvGrpSpPr/>
          <p:nvPr/>
        </p:nvGrpSpPr>
        <p:grpSpPr>
          <a:xfrm>
            <a:off x="9296093" y="4538133"/>
            <a:ext cx="661015" cy="3750473"/>
            <a:chOff x="0" y="0"/>
            <a:chExt cx="661014" cy="3750471"/>
          </a:xfrm>
        </p:grpSpPr>
        <p:sp>
          <p:nvSpPr>
            <p:cNvPr id="83" name="Shape 83"/>
            <p:cNvSpPr/>
            <p:nvPr/>
          </p:nvSpPr>
          <p:spPr>
            <a:xfrm flipV="1">
              <a:off x="333706" y="0"/>
              <a:ext cx="1" cy="940537"/>
            </a:xfrm>
            <a:prstGeom prst="line">
              <a:avLst/>
            </a:prstGeom>
            <a:noFill/>
            <a:ln w="101600" cap="flat">
              <a:solidFill>
                <a:srgbClr val="3C5F5E"/>
              </a:solidFill>
              <a:prstDash val="solid"/>
              <a:miter lim="400000"/>
            </a:ln>
            <a:effectLst/>
          </p:spPr>
          <p:txBody>
            <a:bodyPr wrap="square" lIns="0" tIns="0" rIns="0" bIns="0" numCol="1" anchor="ctr">
              <a:noAutofit/>
            </a:bodyPr>
            <a:lstStyle/>
            <a:p>
              <a:pPr lvl="0"/>
              <a:endParaRPr/>
            </a:p>
          </p:txBody>
        </p:sp>
        <p:sp>
          <p:nvSpPr>
            <p:cNvPr id="84" name="Shape 84"/>
            <p:cNvSpPr/>
            <p:nvPr/>
          </p:nvSpPr>
          <p:spPr>
            <a:xfrm rot="5413266">
              <a:off x="-1395195" y="1699683"/>
              <a:ext cx="3451404" cy="647701"/>
            </a:xfrm>
            <a:prstGeom prst="rect">
              <a:avLst/>
            </a:prstGeom>
            <a:blipFill rotWithShape="1">
              <a:blip r:embed="rId4"/>
              <a:srcRect/>
              <a:tile tx="0" ty="0" sx="100000" sy="100000" flip="none" algn="tl"/>
            </a:blipFill>
            <a:ln w="254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a:solidFill>
                    <a:srgbClr val="FFFFFF"/>
                  </a:solidFill>
                </a:defRPr>
              </a:lvl1pPr>
            </a:lstStyle>
            <a:p>
              <a:pPr lvl="0">
                <a:defRPr sz="1800">
                  <a:solidFill>
                    <a:srgbClr val="000000"/>
                  </a:solidFill>
                </a:defRPr>
              </a:pPr>
              <a:r>
                <a:rPr sz="3600">
                  <a:solidFill>
                    <a:srgbClr val="FFFFFF"/>
                  </a:solidFill>
                </a:rPr>
                <a:t>DON’T COVET</a:t>
              </a:r>
            </a:p>
          </p:txBody>
        </p:sp>
      </p:grpSp>
      <p:grpSp>
        <p:nvGrpSpPr>
          <p:cNvPr id="90" name="Group 90"/>
          <p:cNvGrpSpPr/>
          <p:nvPr/>
        </p:nvGrpSpPr>
        <p:grpSpPr>
          <a:xfrm>
            <a:off x="8085966" y="4597399"/>
            <a:ext cx="663238" cy="4381343"/>
            <a:chOff x="0" y="0"/>
            <a:chExt cx="663237" cy="4381341"/>
          </a:xfrm>
        </p:grpSpPr>
        <p:sp>
          <p:nvSpPr>
            <p:cNvPr id="86" name="Shape 86"/>
            <p:cNvSpPr/>
            <p:nvPr/>
          </p:nvSpPr>
          <p:spPr>
            <a:xfrm flipV="1">
              <a:off x="331618" y="0"/>
              <a:ext cx="1" cy="940537"/>
            </a:xfrm>
            <a:prstGeom prst="line">
              <a:avLst/>
            </a:prstGeom>
            <a:noFill/>
            <a:ln w="101600" cap="flat">
              <a:solidFill>
                <a:srgbClr val="3C5F5E"/>
              </a:solidFill>
              <a:prstDash val="solid"/>
              <a:miter lim="400000"/>
            </a:ln>
            <a:effectLst/>
          </p:spPr>
          <p:txBody>
            <a:bodyPr wrap="square" lIns="0" tIns="0" rIns="0" bIns="0" numCol="1" anchor="ctr">
              <a:noAutofit/>
            </a:bodyPr>
            <a:lstStyle/>
            <a:p>
              <a:pPr lvl="0"/>
              <a:endParaRPr/>
            </a:p>
          </p:txBody>
        </p:sp>
        <p:grpSp>
          <p:nvGrpSpPr>
            <p:cNvPr id="89" name="Group 89"/>
            <p:cNvGrpSpPr/>
            <p:nvPr/>
          </p:nvGrpSpPr>
          <p:grpSpPr>
            <a:xfrm>
              <a:off x="-1" y="342835"/>
              <a:ext cx="663238" cy="4038507"/>
              <a:chOff x="-1111" y="0"/>
              <a:chExt cx="663237" cy="4038505"/>
            </a:xfrm>
          </p:grpSpPr>
          <p:sp>
            <p:nvSpPr>
              <p:cNvPr id="87" name="Shape 87"/>
              <p:cNvSpPr/>
              <p:nvPr/>
            </p:nvSpPr>
            <p:spPr>
              <a:xfrm flipV="1">
                <a:off x="333706" y="0"/>
                <a:ext cx="1" cy="940537"/>
              </a:xfrm>
              <a:prstGeom prst="line">
                <a:avLst/>
              </a:prstGeom>
              <a:noFill/>
              <a:ln w="101600" cap="flat">
                <a:solidFill>
                  <a:srgbClr val="3C5F5E"/>
                </a:solidFill>
                <a:prstDash val="solid"/>
                <a:miter lim="400000"/>
              </a:ln>
              <a:effectLst/>
            </p:spPr>
            <p:txBody>
              <a:bodyPr wrap="square" lIns="0" tIns="0" rIns="0" bIns="0" numCol="1" anchor="ctr">
                <a:noAutofit/>
              </a:bodyPr>
              <a:lstStyle/>
              <a:p>
                <a:pPr lvl="0"/>
                <a:endParaRPr/>
              </a:p>
            </p:txBody>
          </p:sp>
          <p:sp>
            <p:nvSpPr>
              <p:cNvPr id="88" name="Shape 88"/>
              <p:cNvSpPr/>
              <p:nvPr/>
            </p:nvSpPr>
            <p:spPr>
              <a:xfrm rot="5413266">
                <a:off x="-1683231" y="1699683"/>
                <a:ext cx="4027476" cy="647701"/>
              </a:xfrm>
              <a:prstGeom prst="rect">
                <a:avLst/>
              </a:prstGeom>
              <a:blipFill rotWithShape="1">
                <a:blip r:embed="rId4"/>
                <a:srcRect/>
                <a:tile tx="0" ty="0" sx="100000" sy="100000" flip="none" algn="tl"/>
              </a:blipFill>
              <a:ln w="254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a:solidFill>
                      <a:srgbClr val="FFFFFF"/>
                    </a:solidFill>
                  </a:defRPr>
                </a:lvl1pPr>
              </a:lstStyle>
              <a:p>
                <a:pPr lvl="0">
                  <a:defRPr sz="1800">
                    <a:solidFill>
                      <a:srgbClr val="000000"/>
                    </a:solidFill>
                  </a:defRPr>
                </a:pPr>
                <a:r>
                  <a:rPr sz="3600">
                    <a:solidFill>
                      <a:srgbClr val="FFFFFF"/>
                    </a:solidFill>
                  </a:rPr>
                  <a:t>DON’T SLANDER</a:t>
                </a:r>
              </a:p>
            </p:txBody>
          </p:sp>
        </p:gr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63"/>
                                        </p:tgtEl>
                                        <p:attrNameLst>
                                          <p:attrName>style.visibility</p:attrName>
                                        </p:attrNameLst>
                                      </p:cBhvr>
                                      <p:to>
                                        <p:strVal val="visible"/>
                                      </p:to>
                                    </p:set>
                                    <p:anim calcmode="lin" valueType="num">
                                      <p:cBhvr>
                                        <p:cTn id="7" dur="1000" fill="hold"/>
                                        <p:tgtEl>
                                          <p:spTgt spid="63"/>
                                        </p:tgtEl>
                                        <p:attrNameLst>
                                          <p:attrName>ppt_x</p:attrName>
                                        </p:attrNameLst>
                                      </p:cBhvr>
                                      <p:tavLst>
                                        <p:tav tm="0">
                                          <p:val>
                                            <p:strVal val="0-#ppt_w/2"/>
                                          </p:val>
                                        </p:tav>
                                        <p:tav tm="100000">
                                          <p:val>
                                            <p:strVal val="#ppt_x"/>
                                          </p:val>
                                        </p:tav>
                                      </p:tavLst>
                                    </p:anim>
                                    <p:anim calcmode="lin" valueType="num">
                                      <p:cBhvr>
                                        <p:cTn id="8" dur="1000" fill="hold"/>
                                        <p:tgtEl>
                                          <p:spTgt spid="6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iterate>
                                    <p:tmAbs val="0"/>
                                  </p:iterate>
                                  <p:childTnLst>
                                    <p:set>
                                      <p:cBhvr>
                                        <p:cTn id="12" fill="hold"/>
                                        <p:tgtEl>
                                          <p:spTgt spid="67"/>
                                        </p:tgtEl>
                                        <p:attrNameLst>
                                          <p:attrName>style.visibility</p:attrName>
                                        </p:attrNameLst>
                                      </p:cBhvr>
                                      <p:to>
                                        <p:strVal val="visible"/>
                                      </p:to>
                                    </p:set>
                                    <p:anim calcmode="lin" valueType="num">
                                      <p:cBhvr>
                                        <p:cTn id="13" dur="80" fill="hold"/>
                                        <p:tgtEl>
                                          <p:spTgt spid="67"/>
                                        </p:tgtEl>
                                        <p:attrNameLst>
                                          <p:attrName>ppt_x</p:attrName>
                                        </p:attrNameLst>
                                      </p:cBhvr>
                                      <p:tavLst>
                                        <p:tav tm="0">
                                          <p:val>
                                            <p:strVal val="#ppt_x"/>
                                          </p:val>
                                        </p:tav>
                                        <p:tav tm="100000">
                                          <p:val>
                                            <p:strVal val="#ppt_x"/>
                                          </p:val>
                                        </p:tav>
                                      </p:tavLst>
                                    </p:anim>
                                    <p:anim calcmode="lin" valueType="num">
                                      <p:cBhvr>
                                        <p:cTn id="14" dur="80" fill="hold"/>
                                        <p:tgtEl>
                                          <p:spTgt spid="6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iterate>
                                    <p:tmAbs val="0"/>
                                  </p:iterate>
                                  <p:childTnLst>
                                    <p:set>
                                      <p:cBhvr>
                                        <p:cTn id="18" fill="hold"/>
                                        <p:tgtEl>
                                          <p:spTgt spid="70"/>
                                        </p:tgtEl>
                                        <p:attrNameLst>
                                          <p:attrName>style.visibility</p:attrName>
                                        </p:attrNameLst>
                                      </p:cBhvr>
                                      <p:to>
                                        <p:strVal val="visible"/>
                                      </p:to>
                                    </p:set>
                                    <p:anim calcmode="lin" valueType="num">
                                      <p:cBhvr>
                                        <p:cTn id="19" dur="80" fill="hold"/>
                                        <p:tgtEl>
                                          <p:spTgt spid="70"/>
                                        </p:tgtEl>
                                        <p:attrNameLst>
                                          <p:attrName>ppt_x</p:attrName>
                                        </p:attrNameLst>
                                      </p:cBhvr>
                                      <p:tavLst>
                                        <p:tav tm="0">
                                          <p:val>
                                            <p:strVal val="#ppt_x"/>
                                          </p:val>
                                        </p:tav>
                                        <p:tav tm="100000">
                                          <p:val>
                                            <p:strVal val="#ppt_x"/>
                                          </p:val>
                                        </p:tav>
                                      </p:tavLst>
                                    </p:anim>
                                    <p:anim calcmode="lin" valueType="num">
                                      <p:cBhvr>
                                        <p:cTn id="20" dur="80" fill="hold"/>
                                        <p:tgtEl>
                                          <p:spTgt spid="7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iterate>
                                    <p:tmAbs val="0"/>
                                  </p:iterate>
                                  <p:childTnLst>
                                    <p:set>
                                      <p:cBhvr>
                                        <p:cTn id="24" fill="hold"/>
                                        <p:tgtEl>
                                          <p:spTgt spid="76"/>
                                        </p:tgtEl>
                                        <p:attrNameLst>
                                          <p:attrName>style.visibility</p:attrName>
                                        </p:attrNameLst>
                                      </p:cBhvr>
                                      <p:to>
                                        <p:strVal val="visible"/>
                                      </p:to>
                                    </p:set>
                                    <p:anim calcmode="lin" valueType="num">
                                      <p:cBhvr>
                                        <p:cTn id="25" dur="80" fill="hold"/>
                                        <p:tgtEl>
                                          <p:spTgt spid="76"/>
                                        </p:tgtEl>
                                        <p:attrNameLst>
                                          <p:attrName>ppt_x</p:attrName>
                                        </p:attrNameLst>
                                      </p:cBhvr>
                                      <p:tavLst>
                                        <p:tav tm="0">
                                          <p:val>
                                            <p:strVal val="#ppt_x"/>
                                          </p:val>
                                        </p:tav>
                                        <p:tav tm="100000">
                                          <p:val>
                                            <p:strVal val="#ppt_x"/>
                                          </p:val>
                                        </p:tav>
                                      </p:tavLst>
                                    </p:anim>
                                    <p:anim calcmode="lin" valueType="num">
                                      <p:cBhvr>
                                        <p:cTn id="26" dur="80" fill="hold"/>
                                        <p:tgtEl>
                                          <p:spTgt spid="76"/>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iterate>
                                    <p:tmAbs val="0"/>
                                  </p:iterate>
                                  <p:childTnLst>
                                    <p:set>
                                      <p:cBhvr>
                                        <p:cTn id="30" fill="hold"/>
                                        <p:tgtEl>
                                          <p:spTgt spid="79"/>
                                        </p:tgtEl>
                                        <p:attrNameLst>
                                          <p:attrName>style.visibility</p:attrName>
                                        </p:attrNameLst>
                                      </p:cBhvr>
                                      <p:to>
                                        <p:strVal val="visible"/>
                                      </p:to>
                                    </p:set>
                                    <p:anim calcmode="lin" valueType="num">
                                      <p:cBhvr>
                                        <p:cTn id="31" dur="80" fill="hold"/>
                                        <p:tgtEl>
                                          <p:spTgt spid="79"/>
                                        </p:tgtEl>
                                        <p:attrNameLst>
                                          <p:attrName>ppt_x</p:attrName>
                                        </p:attrNameLst>
                                      </p:cBhvr>
                                      <p:tavLst>
                                        <p:tav tm="0">
                                          <p:val>
                                            <p:strVal val="#ppt_x"/>
                                          </p:val>
                                        </p:tav>
                                        <p:tav tm="100000">
                                          <p:val>
                                            <p:strVal val="#ppt_x"/>
                                          </p:val>
                                        </p:tav>
                                      </p:tavLst>
                                    </p:anim>
                                    <p:anim calcmode="lin" valueType="num">
                                      <p:cBhvr>
                                        <p:cTn id="32" dur="80" fill="hold"/>
                                        <p:tgtEl>
                                          <p:spTgt spid="79"/>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iterate>
                                    <p:tmAbs val="0"/>
                                  </p:iterate>
                                  <p:childTnLst>
                                    <p:set>
                                      <p:cBhvr>
                                        <p:cTn id="36" fill="hold"/>
                                        <p:tgtEl>
                                          <p:spTgt spid="82"/>
                                        </p:tgtEl>
                                        <p:attrNameLst>
                                          <p:attrName>style.visibility</p:attrName>
                                        </p:attrNameLst>
                                      </p:cBhvr>
                                      <p:to>
                                        <p:strVal val="visible"/>
                                      </p:to>
                                    </p:set>
                                    <p:anim calcmode="lin" valueType="num">
                                      <p:cBhvr>
                                        <p:cTn id="37" dur="80" fill="hold"/>
                                        <p:tgtEl>
                                          <p:spTgt spid="82"/>
                                        </p:tgtEl>
                                        <p:attrNameLst>
                                          <p:attrName>ppt_x</p:attrName>
                                        </p:attrNameLst>
                                      </p:cBhvr>
                                      <p:tavLst>
                                        <p:tav tm="0">
                                          <p:val>
                                            <p:strVal val="#ppt_x"/>
                                          </p:val>
                                        </p:tav>
                                        <p:tav tm="100000">
                                          <p:val>
                                            <p:strVal val="#ppt_x"/>
                                          </p:val>
                                        </p:tav>
                                      </p:tavLst>
                                    </p:anim>
                                    <p:anim calcmode="lin" valueType="num">
                                      <p:cBhvr>
                                        <p:cTn id="38" dur="80" fill="hold"/>
                                        <p:tgtEl>
                                          <p:spTgt spid="82"/>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iterate>
                                    <p:tmAbs val="0"/>
                                  </p:iterate>
                                  <p:childTnLst>
                                    <p:set>
                                      <p:cBhvr>
                                        <p:cTn id="42" fill="hold"/>
                                        <p:tgtEl>
                                          <p:spTgt spid="85"/>
                                        </p:tgtEl>
                                        <p:attrNameLst>
                                          <p:attrName>style.visibility</p:attrName>
                                        </p:attrNameLst>
                                      </p:cBhvr>
                                      <p:to>
                                        <p:strVal val="visible"/>
                                      </p:to>
                                    </p:set>
                                    <p:anim calcmode="lin" valueType="num">
                                      <p:cBhvr>
                                        <p:cTn id="43" dur="80" fill="hold"/>
                                        <p:tgtEl>
                                          <p:spTgt spid="85"/>
                                        </p:tgtEl>
                                        <p:attrNameLst>
                                          <p:attrName>ppt_x</p:attrName>
                                        </p:attrNameLst>
                                      </p:cBhvr>
                                      <p:tavLst>
                                        <p:tav tm="0">
                                          <p:val>
                                            <p:strVal val="#ppt_x"/>
                                          </p:val>
                                        </p:tav>
                                        <p:tav tm="100000">
                                          <p:val>
                                            <p:strVal val="#ppt_x"/>
                                          </p:val>
                                        </p:tav>
                                      </p:tavLst>
                                    </p:anim>
                                    <p:anim calcmode="lin" valueType="num">
                                      <p:cBhvr>
                                        <p:cTn id="44" dur="80" fill="hold"/>
                                        <p:tgtEl>
                                          <p:spTgt spid="85"/>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grpId="0" nodeType="clickEffect">
                                  <p:stCondLst>
                                    <p:cond delay="0"/>
                                  </p:stCondLst>
                                  <p:iterate>
                                    <p:tmAbs val="0"/>
                                  </p:iterate>
                                  <p:childTnLst>
                                    <p:set>
                                      <p:cBhvr>
                                        <p:cTn id="48" fill="hold"/>
                                        <p:tgtEl>
                                          <p:spTgt spid="90"/>
                                        </p:tgtEl>
                                        <p:attrNameLst>
                                          <p:attrName>style.visibility</p:attrName>
                                        </p:attrNameLst>
                                      </p:cBhvr>
                                      <p:to>
                                        <p:strVal val="visible"/>
                                      </p:to>
                                    </p:set>
                                    <p:anim calcmode="lin" valueType="num">
                                      <p:cBhvr>
                                        <p:cTn id="49" dur="80" fill="hold"/>
                                        <p:tgtEl>
                                          <p:spTgt spid="90"/>
                                        </p:tgtEl>
                                        <p:attrNameLst>
                                          <p:attrName>ppt_x</p:attrName>
                                        </p:attrNameLst>
                                      </p:cBhvr>
                                      <p:tavLst>
                                        <p:tav tm="0">
                                          <p:val>
                                            <p:strVal val="#ppt_x"/>
                                          </p:val>
                                        </p:tav>
                                        <p:tav tm="100000">
                                          <p:val>
                                            <p:strVal val="#ppt_x"/>
                                          </p:val>
                                        </p:tav>
                                      </p:tavLst>
                                    </p:anim>
                                    <p:anim calcmode="lin" valueType="num">
                                      <p:cBhvr>
                                        <p:cTn id="50" dur="80" fill="hold"/>
                                        <p:tgtEl>
                                          <p:spTgt spid="9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advAuto="0"/>
      <p:bldP spid="67" grpId="0" animBg="1" advAuto="0"/>
      <p:bldP spid="70" grpId="0" animBg="1" advAuto="0"/>
      <p:bldP spid="76" grpId="0" animBg="1" advAuto="0"/>
      <p:bldP spid="79" grpId="0" animBg="1" advAuto="0"/>
      <p:bldP spid="82" grpId="0" animBg="1" advAuto="0"/>
      <p:bldP spid="85" grpId="0" animBg="1" advAuto="0"/>
      <p:bldP spid="90"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lstStyle>
            <a:lvl1pPr>
              <a:defRPr u="sng"/>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“For This is the Law and the Prophets”</a:t>
            </a:r>
          </a:p>
        </p:txBody>
      </p:sp>
      <p:sp>
        <p:nvSpPr>
          <p:cNvPr id="93" name="Shape 93"/>
          <p:cNvSpPr>
            <a:spLocks noGrp="1"/>
          </p:cNvSpPr>
          <p:nvPr>
            <p:ph type="body" idx="1"/>
          </p:nvPr>
        </p:nvSpPr>
        <p:spPr>
          <a:prstGeom prst="rect">
            <a:avLst/>
          </a:prstGeom>
        </p:spPr>
        <p:txBody>
          <a:bodyPr/>
          <a:lstStyle/>
          <a:p>
            <a:pPr lvl="5">
              <a:buBlip>
                <a:blip r:embed="rId2"/>
              </a:buBlip>
              <a:defRPr sz="1800">
                <a:solidFill>
                  <a:srgbClr val="000000"/>
                </a:solidFill>
              </a:defRPr>
            </a:pPr>
            <a:r>
              <a:rPr sz="6700">
                <a:solidFill>
                  <a:srgbClr val="5E5E5E"/>
                </a:solidFill>
              </a:rPr>
              <a:t> Matthew 22:34-40</a:t>
            </a:r>
          </a:p>
          <a:p>
            <a:pPr lvl="5">
              <a:buBlip>
                <a:blip r:embed="rId2"/>
              </a:buBlip>
              <a:defRPr sz="1800">
                <a:solidFill>
                  <a:srgbClr val="000000"/>
                </a:solidFill>
              </a:defRPr>
            </a:pPr>
            <a:r>
              <a:rPr sz="6700">
                <a:solidFill>
                  <a:srgbClr val="5E5E5E"/>
                </a:solidFill>
              </a:rPr>
              <a:t> Galatians 5:14</a:t>
            </a:r>
          </a:p>
          <a:p>
            <a:pPr lvl="5">
              <a:buBlip>
                <a:blip r:embed="rId2"/>
              </a:buBlip>
              <a:defRPr sz="1800">
                <a:solidFill>
                  <a:srgbClr val="000000"/>
                </a:solidFill>
              </a:defRPr>
            </a:pPr>
            <a:r>
              <a:rPr sz="6700">
                <a:solidFill>
                  <a:srgbClr val="5E5E5E"/>
                </a:solidFill>
              </a:rPr>
              <a:t> Romans 13:8-10</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9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9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build="p" bldLvl="5"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Shape 95"/>
          <p:cNvSpPr>
            <a:spLocks noGrp="1"/>
          </p:cNvSpPr>
          <p:nvPr>
            <p:ph type="title"/>
          </p:nvPr>
        </p:nvSpPr>
        <p:spPr>
          <a:prstGeom prst="rect">
            <a:avLst/>
          </a:prstGeom>
        </p:spPr>
        <p:txBody>
          <a:bodyPr/>
          <a:lstStyle>
            <a:lvl1pPr>
              <a:defRPr u="sng"/>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The Golden Rule </a:t>
            </a:r>
          </a:p>
        </p:txBody>
      </p:sp>
      <p:sp>
        <p:nvSpPr>
          <p:cNvPr id="96" name="Shape 96"/>
          <p:cNvSpPr>
            <a:spLocks noGrp="1"/>
          </p:cNvSpPr>
          <p:nvPr>
            <p:ph type="body" idx="1"/>
          </p:nvPr>
        </p:nvSpPr>
        <p:spPr>
          <a:prstGeom prst="rect">
            <a:avLst/>
          </a:prstGeom>
        </p:spPr>
        <p:txBody>
          <a:bodyPr anchor="t"/>
          <a:lstStyle/>
          <a:p>
            <a:pPr marL="0" lvl="0" indent="0">
              <a:buSzTx/>
              <a:buNone/>
              <a:defRPr sz="1800">
                <a:solidFill>
                  <a:srgbClr val="000000"/>
                </a:solidFill>
              </a:defRPr>
            </a:pPr>
            <a:r>
              <a:rPr sz="5200" b="1" dirty="0">
                <a:solidFill>
                  <a:srgbClr val="5E5E5E"/>
                </a:solidFill>
              </a:rPr>
              <a:t> I.  The Rule</a:t>
            </a:r>
          </a:p>
          <a:p>
            <a:pPr marL="0" lvl="0" indent="0">
              <a:buSzTx/>
              <a:buNone/>
              <a:defRPr sz="1800">
                <a:solidFill>
                  <a:srgbClr val="000000"/>
                </a:solidFill>
              </a:defRPr>
            </a:pPr>
            <a:r>
              <a:rPr sz="5200" b="1" dirty="0">
                <a:solidFill>
                  <a:srgbClr val="5E5E5E"/>
                </a:solidFill>
              </a:rPr>
              <a:t>II.  The Context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6">
                                            <p:txEl>
                                              <p:pRg st="1" end="1"/>
                                            </p:txEl>
                                          </p:spTgt>
                                        </p:tgtEl>
                                        <p:attrNameLst>
                                          <p:attrName>style.visibility</p:attrName>
                                        </p:attrNameLst>
                                      </p:cBhvr>
                                      <p:to>
                                        <p:strVal val="visible"/>
                                      </p:to>
                                    </p:set>
                                    <p:animEffect transition="in" filter="blinds(horizontal)">
                                      <p:cBhvr>
                                        <p:cTn id="7" dur="500"/>
                                        <p:tgtEl>
                                          <p:spTgt spid="9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Shape 98"/>
          <p:cNvSpPr>
            <a:spLocks noGrp="1"/>
          </p:cNvSpPr>
          <p:nvPr>
            <p:ph type="title"/>
          </p:nvPr>
        </p:nvSpPr>
        <p:spPr>
          <a:prstGeom prst="rect">
            <a:avLst/>
          </a:prstGeom>
        </p:spPr>
        <p:txBody>
          <a:bodyPr/>
          <a:lstStyle>
            <a:lvl1pPr>
              <a:defRPr u="sng">
                <a:latin typeface="Baskerville SemiBold"/>
                <a:ea typeface="Baskerville SemiBold"/>
                <a:cs typeface="Baskerville SemiBold"/>
                <a:sym typeface="Baskerville SemiBold"/>
              </a:defRPr>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The Context - Matt.7:12</a:t>
            </a:r>
          </a:p>
        </p:txBody>
      </p:sp>
      <p:sp>
        <p:nvSpPr>
          <p:cNvPr id="99" name="Shape 99"/>
          <p:cNvSpPr>
            <a:spLocks noGrp="1"/>
          </p:cNvSpPr>
          <p:nvPr>
            <p:ph type="body" idx="1"/>
          </p:nvPr>
        </p:nvSpPr>
        <p:spPr>
          <a:xfrm>
            <a:off x="787399" y="2751666"/>
            <a:ext cx="11430002" cy="6140716"/>
          </a:xfrm>
          <a:prstGeom prst="rect">
            <a:avLst/>
          </a:prstGeom>
          <a:solidFill>
            <a:srgbClr val="EED5BB"/>
          </a:solidFill>
          <a:ln w="9525">
            <a:bevel/>
          </a:ln>
        </p:spPr>
        <p:txBody>
          <a:bodyPr anchor="t"/>
          <a:lstStyle/>
          <a:p>
            <a:pPr marL="0" lvl="0" indent="0" algn="ctr" defTabSz="572516">
              <a:spcBef>
                <a:spcPts val="0"/>
              </a:spcBef>
              <a:buSzTx/>
              <a:buNone/>
              <a:defRPr sz="1800">
                <a:solidFill>
                  <a:srgbClr val="000000"/>
                </a:solidFill>
              </a:defRPr>
            </a:pPr>
            <a:r>
              <a:rPr sz="4802" b="1" u="sng" dirty="0">
                <a:solidFill>
                  <a:srgbClr val="5E5E5E"/>
                </a:solidFill>
              </a:rPr>
              <a:t>The Sermon on the Mount </a:t>
            </a:r>
          </a:p>
          <a:p>
            <a:pPr marL="0" lvl="0" indent="0" algn="ctr" defTabSz="572516">
              <a:spcBef>
                <a:spcPts val="0"/>
              </a:spcBef>
              <a:buSzTx/>
              <a:buNone/>
              <a:defRPr sz="1800">
                <a:solidFill>
                  <a:srgbClr val="000000"/>
                </a:solidFill>
              </a:defRPr>
            </a:pPr>
            <a:r>
              <a:rPr sz="4802" b="1" u="sng" dirty="0">
                <a:solidFill>
                  <a:srgbClr val="5E5E5E"/>
                </a:solidFill>
              </a:rPr>
              <a:t> Matthew 5-7</a:t>
            </a:r>
          </a:p>
          <a:p>
            <a:pPr marL="0" lvl="0" indent="0" defTabSz="572516">
              <a:spcBef>
                <a:spcPts val="3500"/>
              </a:spcBef>
              <a:buSzTx/>
              <a:buNone/>
              <a:defRPr sz="1800">
                <a:solidFill>
                  <a:srgbClr val="000000"/>
                </a:solidFill>
              </a:defRPr>
            </a:pPr>
            <a:r>
              <a:rPr sz="3528" b="1" dirty="0">
                <a:solidFill>
                  <a:srgbClr val="5E5E5E"/>
                </a:solidFill>
              </a:rPr>
              <a:t> I</a:t>
            </a:r>
            <a:r>
              <a:rPr sz="3920" b="1" dirty="0">
                <a:solidFill>
                  <a:srgbClr val="5E5E5E"/>
                </a:solidFill>
              </a:rPr>
              <a:t>.  Citizens in the Kingdom (5:1-16)</a:t>
            </a:r>
          </a:p>
          <a:p>
            <a:pPr marL="0" lvl="0" indent="0" defTabSz="572516">
              <a:spcBef>
                <a:spcPts val="3500"/>
              </a:spcBef>
              <a:buSzTx/>
              <a:buNone/>
              <a:defRPr sz="1800">
                <a:solidFill>
                  <a:srgbClr val="000000"/>
                </a:solidFill>
              </a:defRPr>
            </a:pPr>
            <a:r>
              <a:rPr sz="3920" b="1" dirty="0">
                <a:solidFill>
                  <a:srgbClr val="5E5E5E"/>
                </a:solidFill>
              </a:rPr>
              <a:t>II. Righteousness in the Kingdom (5:17-7:12)</a:t>
            </a:r>
          </a:p>
          <a:p>
            <a:pPr marL="0" lvl="0" indent="0" defTabSz="572516">
              <a:spcBef>
                <a:spcPts val="3500"/>
              </a:spcBef>
              <a:buSzTx/>
              <a:buNone/>
              <a:defRPr sz="1800">
                <a:solidFill>
                  <a:srgbClr val="000000"/>
                </a:solidFill>
              </a:defRPr>
            </a:pPr>
            <a:r>
              <a:rPr sz="3920" b="1" dirty="0">
                <a:solidFill>
                  <a:srgbClr val="5E5E5E"/>
                </a:solidFill>
              </a:rPr>
              <a:t>III.  Invitation - Enter the Kingdom (7:13-7:27)</a:t>
            </a:r>
            <a:endParaRPr sz="3528" b="1" dirty="0">
              <a:solidFill>
                <a:srgbClr val="5E5E5E"/>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9">
                                            <p:txEl>
                                              <p:pRg st="0" end="0"/>
                                            </p:txEl>
                                          </p:spTgt>
                                        </p:tgtEl>
                                        <p:attrNameLst>
                                          <p:attrName>style.visibility</p:attrName>
                                        </p:attrNameLst>
                                      </p:cBhvr>
                                      <p:to>
                                        <p:strVal val="visible"/>
                                      </p:to>
                                    </p:set>
                                    <p:animEffect transition="in" filter="checkerboard(across)">
                                      <p:cBhvr>
                                        <p:cTn id="7" dur="500"/>
                                        <p:tgtEl>
                                          <p:spTgt spid="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99">
                                            <p:txEl>
                                              <p:pRg st="1" end="1"/>
                                            </p:txEl>
                                          </p:spTgt>
                                        </p:tgtEl>
                                        <p:attrNameLst>
                                          <p:attrName>style.visibility</p:attrName>
                                        </p:attrNameLst>
                                      </p:cBhvr>
                                      <p:to>
                                        <p:strVal val="visible"/>
                                      </p:to>
                                    </p:set>
                                    <p:animEffect transition="in" filter="checkerboard(across)">
                                      <p:cBhvr>
                                        <p:cTn id="12" dur="500"/>
                                        <p:tgtEl>
                                          <p:spTgt spid="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99">
                                            <p:txEl>
                                              <p:pRg st="2" end="2"/>
                                            </p:txEl>
                                          </p:spTgt>
                                        </p:tgtEl>
                                        <p:attrNameLst>
                                          <p:attrName>style.visibility</p:attrName>
                                        </p:attrNameLst>
                                      </p:cBhvr>
                                      <p:to>
                                        <p:strVal val="visible"/>
                                      </p:to>
                                    </p:set>
                                    <p:animEffect transition="in" filter="checkerboard(across)">
                                      <p:cBhvr>
                                        <p:cTn id="17" dur="500"/>
                                        <p:tgtEl>
                                          <p:spTgt spid="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99">
                                            <p:txEl>
                                              <p:pRg st="3" end="3"/>
                                            </p:txEl>
                                          </p:spTgt>
                                        </p:tgtEl>
                                        <p:attrNameLst>
                                          <p:attrName>style.visibility</p:attrName>
                                        </p:attrNameLst>
                                      </p:cBhvr>
                                      <p:to>
                                        <p:strVal val="visible"/>
                                      </p:to>
                                    </p:set>
                                    <p:animEffect transition="in" filter="checkerboard(across)">
                                      <p:cBhvr>
                                        <p:cTn id="22" dur="500"/>
                                        <p:tgtEl>
                                          <p:spTgt spid="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99">
                                            <p:txEl>
                                              <p:pRg st="4" end="4"/>
                                            </p:txEl>
                                          </p:spTgt>
                                        </p:tgtEl>
                                        <p:attrNameLst>
                                          <p:attrName>style.visibility</p:attrName>
                                        </p:attrNameLst>
                                      </p:cBhvr>
                                      <p:to>
                                        <p:strVal val="visible"/>
                                      </p:to>
                                    </p:set>
                                    <p:animEffect transition="in" filter="checkerboard(across)">
                                      <p:cBhvr>
                                        <p:cTn id="27" dur="500"/>
                                        <p:tgtEl>
                                          <p:spTgt spid="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Shape 101"/>
          <p:cNvSpPr>
            <a:spLocks noGrp="1"/>
          </p:cNvSpPr>
          <p:nvPr>
            <p:ph type="title"/>
          </p:nvPr>
        </p:nvSpPr>
        <p:spPr>
          <a:prstGeom prst="rect">
            <a:avLst/>
          </a:prstGeom>
        </p:spPr>
        <p:txBody>
          <a:bodyPr/>
          <a:lstStyle>
            <a:lvl1pPr>
              <a:defRPr u="sng">
                <a:latin typeface="Baskerville SemiBold"/>
                <a:ea typeface="Baskerville SemiBold"/>
                <a:cs typeface="Baskerville SemiBold"/>
                <a:sym typeface="Baskerville SemiBold"/>
              </a:defRPr>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The Righteousness of the Kingdom (5:17-7:12)</a:t>
            </a:r>
          </a:p>
        </p:txBody>
      </p:sp>
      <p:sp>
        <p:nvSpPr>
          <p:cNvPr id="102" name="Shape 102"/>
          <p:cNvSpPr>
            <a:spLocks noGrp="1"/>
          </p:cNvSpPr>
          <p:nvPr>
            <p:ph type="body" idx="1"/>
          </p:nvPr>
        </p:nvSpPr>
        <p:spPr>
          <a:xfrm>
            <a:off x="787400" y="2954866"/>
            <a:ext cx="11430000" cy="5715001"/>
          </a:xfrm>
          <a:prstGeom prst="rect">
            <a:avLst/>
          </a:prstGeom>
        </p:spPr>
        <p:txBody>
          <a:bodyPr lIns="76200" tIns="76200" rIns="76200" bIns="76200"/>
          <a:lstStyle/>
          <a:p>
            <a:pPr marL="0" lvl="0" indent="0" defTabSz="514095">
              <a:spcBef>
                <a:spcPts val="0"/>
              </a:spcBef>
              <a:buSzTx/>
              <a:buNone/>
              <a:defRPr sz="1800">
                <a:solidFill>
                  <a:srgbClr val="000000"/>
                </a:solidFill>
              </a:defRPr>
            </a:pPr>
            <a:r>
              <a:rPr sz="4048" dirty="0">
                <a:solidFill>
                  <a:srgbClr val="5E5E5E"/>
                </a:solidFill>
              </a:rPr>
              <a:t>1)  Harmonizes with the Old Testament      </a:t>
            </a:r>
          </a:p>
          <a:p>
            <a:pPr marL="0" lvl="0" indent="0" defTabSz="514095">
              <a:spcBef>
                <a:spcPts val="0"/>
              </a:spcBef>
              <a:buSzTx/>
              <a:buNone/>
              <a:defRPr sz="1800">
                <a:solidFill>
                  <a:srgbClr val="000000"/>
                </a:solidFill>
              </a:defRPr>
            </a:pPr>
            <a:r>
              <a:rPr sz="4048" dirty="0">
                <a:solidFill>
                  <a:srgbClr val="5E5E5E"/>
                </a:solidFill>
              </a:rPr>
              <a:t>     (5:17-19)</a:t>
            </a:r>
          </a:p>
          <a:p>
            <a:pPr marL="0" lvl="0" indent="0" defTabSz="514095">
              <a:spcBef>
                <a:spcPts val="0"/>
              </a:spcBef>
              <a:buSzTx/>
              <a:buNone/>
              <a:defRPr sz="1800">
                <a:solidFill>
                  <a:srgbClr val="000000"/>
                </a:solidFill>
              </a:defRPr>
            </a:pPr>
            <a:endParaRPr sz="4048" dirty="0">
              <a:solidFill>
                <a:srgbClr val="5E5E5E"/>
              </a:solidFill>
            </a:endParaRPr>
          </a:p>
          <a:p>
            <a:pPr marL="0" lvl="0" indent="0" defTabSz="514095">
              <a:spcBef>
                <a:spcPts val="0"/>
              </a:spcBef>
              <a:buSzTx/>
              <a:buNone/>
              <a:defRPr sz="1800">
                <a:solidFill>
                  <a:srgbClr val="000000"/>
                </a:solidFill>
              </a:defRPr>
            </a:pPr>
            <a:r>
              <a:rPr sz="4048" dirty="0">
                <a:solidFill>
                  <a:srgbClr val="5E5E5E"/>
                </a:solidFill>
              </a:rPr>
              <a:t>2)  Exceeds the Righteousness of the Scribes </a:t>
            </a:r>
          </a:p>
          <a:p>
            <a:pPr marL="0" lvl="0" indent="0" defTabSz="514095">
              <a:spcBef>
                <a:spcPts val="0"/>
              </a:spcBef>
              <a:buSzTx/>
              <a:buNone/>
              <a:defRPr sz="1800">
                <a:solidFill>
                  <a:srgbClr val="000000"/>
                </a:solidFill>
              </a:defRPr>
            </a:pPr>
            <a:r>
              <a:rPr sz="4048" dirty="0">
                <a:solidFill>
                  <a:srgbClr val="5E5E5E"/>
                </a:solidFill>
              </a:rPr>
              <a:t>     and Pharisees (5:20-48)</a:t>
            </a:r>
          </a:p>
          <a:p>
            <a:pPr marL="0" lvl="0" indent="0" defTabSz="514095">
              <a:spcBef>
                <a:spcPts val="0"/>
              </a:spcBef>
              <a:buSzTx/>
              <a:buNone/>
              <a:defRPr sz="1800">
                <a:solidFill>
                  <a:srgbClr val="000000"/>
                </a:solidFill>
              </a:defRPr>
            </a:pPr>
            <a:endParaRPr sz="4048" dirty="0">
              <a:solidFill>
                <a:srgbClr val="5E5E5E"/>
              </a:solidFill>
            </a:endParaRPr>
          </a:p>
          <a:p>
            <a:pPr marL="0" lvl="0" indent="0" defTabSz="514095">
              <a:spcBef>
                <a:spcPts val="0"/>
              </a:spcBef>
              <a:buSzTx/>
              <a:buNone/>
              <a:defRPr sz="1800">
                <a:solidFill>
                  <a:srgbClr val="000000"/>
                </a:solidFill>
              </a:defRPr>
            </a:pPr>
            <a:r>
              <a:rPr sz="4048" dirty="0">
                <a:solidFill>
                  <a:srgbClr val="5E5E5E"/>
                </a:solidFill>
              </a:rPr>
              <a:t>3)  Relationship to God (6:1-34)</a:t>
            </a:r>
          </a:p>
          <a:p>
            <a:pPr marL="0" lvl="0" indent="0" defTabSz="514095">
              <a:spcBef>
                <a:spcPts val="0"/>
              </a:spcBef>
              <a:buSzTx/>
              <a:buNone/>
              <a:defRPr sz="1800">
                <a:solidFill>
                  <a:srgbClr val="000000"/>
                </a:solidFill>
              </a:defRPr>
            </a:pPr>
            <a:endParaRPr sz="4048" dirty="0">
              <a:solidFill>
                <a:srgbClr val="5E5E5E"/>
              </a:solidFill>
            </a:endParaRPr>
          </a:p>
          <a:p>
            <a:pPr marL="0" lvl="0" indent="0" defTabSz="514095">
              <a:spcBef>
                <a:spcPts val="0"/>
              </a:spcBef>
              <a:buSzTx/>
              <a:buNone/>
              <a:defRPr sz="1800">
                <a:solidFill>
                  <a:srgbClr val="000000"/>
                </a:solidFill>
              </a:defRPr>
            </a:pPr>
            <a:r>
              <a:rPr sz="4048" dirty="0">
                <a:solidFill>
                  <a:srgbClr val="5E5E5E"/>
                </a:solidFill>
              </a:rPr>
              <a:t>4)  Relationship to Man (7:1-12)</a:t>
            </a:r>
          </a:p>
        </p:txBody>
      </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02">
                                            <p:txEl>
                                              <p:pRg st="0" end="0"/>
                                            </p:txEl>
                                          </p:spTgt>
                                        </p:tgtEl>
                                        <p:attrNameLst>
                                          <p:attrName>style.visibility</p:attrName>
                                        </p:attrNameLst>
                                      </p:cBhvr>
                                      <p:to>
                                        <p:strVal val="visible"/>
                                      </p:to>
                                    </p:set>
                                    <p:anim calcmode="lin" valueType="num">
                                      <p:cBhvr>
                                        <p:cTn id="7" dur="1000" fill="hold"/>
                                        <p:tgtEl>
                                          <p:spTgt spid="10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0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0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02">
                                            <p:txEl>
                                              <p:pRg st="1" end="1"/>
                                            </p:txEl>
                                          </p:spTgt>
                                        </p:tgtEl>
                                        <p:attrNameLst>
                                          <p:attrName>style.visibility</p:attrName>
                                        </p:attrNameLst>
                                      </p:cBhvr>
                                      <p:to>
                                        <p:strVal val="visible"/>
                                      </p:to>
                                    </p:set>
                                    <p:anim calcmode="lin" valueType="num">
                                      <p:cBhvr>
                                        <p:cTn id="14" dur="1000" fill="hold"/>
                                        <p:tgtEl>
                                          <p:spTgt spid="10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0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0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02">
                                            <p:txEl>
                                              <p:pRg st="3" end="3"/>
                                            </p:txEl>
                                          </p:spTgt>
                                        </p:tgtEl>
                                        <p:attrNameLst>
                                          <p:attrName>style.visibility</p:attrName>
                                        </p:attrNameLst>
                                      </p:cBhvr>
                                      <p:to>
                                        <p:strVal val="visible"/>
                                      </p:to>
                                    </p:set>
                                    <p:anim calcmode="lin" valueType="num">
                                      <p:cBhvr>
                                        <p:cTn id="21" dur="1000" fill="hold"/>
                                        <p:tgtEl>
                                          <p:spTgt spid="102">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102">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10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102">
                                            <p:txEl>
                                              <p:pRg st="4" end="4"/>
                                            </p:txEl>
                                          </p:spTgt>
                                        </p:tgtEl>
                                        <p:attrNameLst>
                                          <p:attrName>style.visibility</p:attrName>
                                        </p:attrNameLst>
                                      </p:cBhvr>
                                      <p:to>
                                        <p:strVal val="visible"/>
                                      </p:to>
                                    </p:set>
                                    <p:anim calcmode="lin" valueType="num">
                                      <p:cBhvr>
                                        <p:cTn id="28" dur="1000" fill="hold"/>
                                        <p:tgtEl>
                                          <p:spTgt spid="102">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102">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10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102">
                                            <p:txEl>
                                              <p:pRg st="6" end="6"/>
                                            </p:txEl>
                                          </p:spTgt>
                                        </p:tgtEl>
                                        <p:attrNameLst>
                                          <p:attrName>style.visibility</p:attrName>
                                        </p:attrNameLst>
                                      </p:cBhvr>
                                      <p:to>
                                        <p:strVal val="visible"/>
                                      </p:to>
                                    </p:set>
                                    <p:anim calcmode="lin" valueType="num">
                                      <p:cBhvr>
                                        <p:cTn id="35" dur="1000" fill="hold"/>
                                        <p:tgtEl>
                                          <p:spTgt spid="102">
                                            <p:txEl>
                                              <p:pRg st="6" end="6"/>
                                            </p:txEl>
                                          </p:spTgt>
                                        </p:tgtEl>
                                        <p:attrNameLst>
                                          <p:attrName>ppt_w</p:attrName>
                                        </p:attrNameLst>
                                      </p:cBhvr>
                                      <p:tavLst>
                                        <p:tav tm="0">
                                          <p:val>
                                            <p:strVal val="#ppt_w*0.70"/>
                                          </p:val>
                                        </p:tav>
                                        <p:tav tm="100000">
                                          <p:val>
                                            <p:strVal val="#ppt_w"/>
                                          </p:val>
                                        </p:tav>
                                      </p:tavLst>
                                    </p:anim>
                                    <p:anim calcmode="lin" valueType="num">
                                      <p:cBhvr>
                                        <p:cTn id="36" dur="1000" fill="hold"/>
                                        <p:tgtEl>
                                          <p:spTgt spid="102">
                                            <p:txEl>
                                              <p:pRg st="6" end="6"/>
                                            </p:txEl>
                                          </p:spTgt>
                                        </p:tgtEl>
                                        <p:attrNameLst>
                                          <p:attrName>ppt_h</p:attrName>
                                        </p:attrNameLst>
                                      </p:cBhvr>
                                      <p:tavLst>
                                        <p:tav tm="0">
                                          <p:val>
                                            <p:strVal val="#ppt_h"/>
                                          </p:val>
                                        </p:tav>
                                        <p:tav tm="100000">
                                          <p:val>
                                            <p:strVal val="#ppt_h"/>
                                          </p:val>
                                        </p:tav>
                                      </p:tavLst>
                                    </p:anim>
                                    <p:animEffect transition="in" filter="fade">
                                      <p:cBhvr>
                                        <p:cTn id="37" dur="1000"/>
                                        <p:tgtEl>
                                          <p:spTgt spid="10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102">
                                            <p:txEl>
                                              <p:pRg st="8" end="8"/>
                                            </p:txEl>
                                          </p:spTgt>
                                        </p:tgtEl>
                                        <p:attrNameLst>
                                          <p:attrName>style.visibility</p:attrName>
                                        </p:attrNameLst>
                                      </p:cBhvr>
                                      <p:to>
                                        <p:strVal val="visible"/>
                                      </p:to>
                                    </p:set>
                                    <p:anim calcmode="lin" valueType="num">
                                      <p:cBhvr>
                                        <p:cTn id="42" dur="1000" fill="hold"/>
                                        <p:tgtEl>
                                          <p:spTgt spid="102">
                                            <p:txEl>
                                              <p:pRg st="8" end="8"/>
                                            </p:txEl>
                                          </p:spTgt>
                                        </p:tgtEl>
                                        <p:attrNameLst>
                                          <p:attrName>ppt_w</p:attrName>
                                        </p:attrNameLst>
                                      </p:cBhvr>
                                      <p:tavLst>
                                        <p:tav tm="0">
                                          <p:val>
                                            <p:strVal val="#ppt_w*0.70"/>
                                          </p:val>
                                        </p:tav>
                                        <p:tav tm="100000">
                                          <p:val>
                                            <p:strVal val="#ppt_w"/>
                                          </p:val>
                                        </p:tav>
                                      </p:tavLst>
                                    </p:anim>
                                    <p:anim calcmode="lin" valueType="num">
                                      <p:cBhvr>
                                        <p:cTn id="43" dur="1000" fill="hold"/>
                                        <p:tgtEl>
                                          <p:spTgt spid="102">
                                            <p:txEl>
                                              <p:pRg st="8" end="8"/>
                                            </p:txEl>
                                          </p:spTgt>
                                        </p:tgtEl>
                                        <p:attrNameLst>
                                          <p:attrName>ppt_h</p:attrName>
                                        </p:attrNameLst>
                                      </p:cBhvr>
                                      <p:tavLst>
                                        <p:tav tm="0">
                                          <p:val>
                                            <p:strVal val="#ppt_h"/>
                                          </p:val>
                                        </p:tav>
                                        <p:tav tm="100000">
                                          <p:val>
                                            <p:strVal val="#ppt_h"/>
                                          </p:val>
                                        </p:tav>
                                      </p:tavLst>
                                    </p:anim>
                                    <p:animEffect transition="in" filter="fade">
                                      <p:cBhvr>
                                        <p:cTn id="44" dur="1000"/>
                                        <p:tgtEl>
                                          <p:spTgt spid="10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Shape 104"/>
          <p:cNvSpPr>
            <a:spLocks noGrp="1"/>
          </p:cNvSpPr>
          <p:nvPr>
            <p:ph type="title"/>
          </p:nvPr>
        </p:nvSpPr>
        <p:spPr>
          <a:prstGeom prst="rect">
            <a:avLst/>
          </a:prstGeom>
        </p:spPr>
        <p:txBody>
          <a:bodyPr/>
          <a:lstStyle>
            <a:lvl1pPr>
              <a:defRPr sz="8000" u="sng">
                <a:latin typeface="Baskerville SemiBold"/>
                <a:ea typeface="Baskerville SemiBold"/>
                <a:cs typeface="Baskerville SemiBold"/>
                <a:sym typeface="Baskerville SemiBold"/>
              </a:defRPr>
            </a:lvl1pPr>
          </a:lstStyle>
          <a:p>
            <a:pPr lvl="0">
              <a:defRPr sz="1800" u="none">
                <a:solidFill>
                  <a:srgbClr val="000000"/>
                </a:solidFill>
                <a:effectLst/>
              </a:defRPr>
            </a:pPr>
            <a:r>
              <a:rPr sz="8000" u="sng">
                <a:solidFill>
                  <a:srgbClr val="767367"/>
                </a:solidFill>
                <a:effectLst>
                  <a:outerShdw blurRad="63500" dist="12700" dir="5400000" rotWithShape="0">
                    <a:srgbClr val="000000">
                      <a:alpha val="30000"/>
                    </a:srgbClr>
                  </a:outerShdw>
                </a:effectLst>
              </a:rPr>
              <a:t>Relationship to Man (Matt.7:1-12)</a:t>
            </a:r>
          </a:p>
        </p:txBody>
      </p:sp>
      <p:sp>
        <p:nvSpPr>
          <p:cNvPr id="105" name="Shape 105"/>
          <p:cNvSpPr>
            <a:spLocks noGrp="1"/>
          </p:cNvSpPr>
          <p:nvPr>
            <p:ph type="body" idx="1"/>
          </p:nvPr>
        </p:nvSpPr>
        <p:spPr>
          <a:prstGeom prst="rect">
            <a:avLst/>
          </a:prstGeom>
        </p:spPr>
        <p:txBody>
          <a:bodyPr anchor="t"/>
          <a:lstStyle/>
          <a:p>
            <a:pPr marL="881944" lvl="0" indent="-881944">
              <a:buSzPct val="100000"/>
              <a:buAutoNum type="arabicPeriod"/>
              <a:defRPr sz="1800">
                <a:solidFill>
                  <a:srgbClr val="000000"/>
                </a:solidFill>
              </a:defRPr>
            </a:pPr>
            <a:r>
              <a:rPr sz="5000" b="1" dirty="0">
                <a:solidFill>
                  <a:srgbClr val="5E5E5E"/>
                </a:solidFill>
              </a:rPr>
              <a:t>Don't Judge Hypocritically (vv.1-5)</a:t>
            </a:r>
          </a:p>
          <a:p>
            <a:pPr marL="881944" lvl="0" indent="-881944">
              <a:buSzPct val="100000"/>
              <a:buAutoNum type="arabicPeriod"/>
              <a:defRPr sz="1800">
                <a:solidFill>
                  <a:srgbClr val="000000"/>
                </a:solidFill>
              </a:defRPr>
            </a:pPr>
            <a:r>
              <a:rPr sz="5000" b="1" dirty="0">
                <a:solidFill>
                  <a:srgbClr val="5E5E5E"/>
                </a:solidFill>
              </a:rPr>
              <a:t>Treat Others Like You Want to Be Treated (v.6-12)</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p:tmAbs val="0"/>
                                  </p:iterate>
                                  <p:childTnLst>
                                    <p:set>
                                      <p:cBhvr>
                                        <p:cTn id="6" fill="hold"/>
                                        <p:tgtEl>
                                          <p:spTgt spid="105">
                                            <p:bg/>
                                          </p:spTgt>
                                        </p:tgtEl>
                                        <p:attrNameLst>
                                          <p:attrName>style.visibility</p:attrName>
                                        </p:attrNameLst>
                                      </p:cBhvr>
                                      <p:to>
                                        <p:strVal val="visible"/>
                                      </p:to>
                                    </p:set>
                                    <p:animEffect transition="in" filter="dissolve">
                                      <p:cBhvr>
                                        <p:cTn id="7" dur="1000"/>
                                        <p:tgtEl>
                                          <p:spTgt spid="105">
                                            <p:bg/>
                                          </p:spTgt>
                                        </p:tgtEl>
                                      </p:cBhvr>
                                    </p:animEffect>
                                  </p:childTnLst>
                                </p:cTn>
                              </p:par>
                              <p:par>
                                <p:cTn id="8" presetID="9" presetClass="entr" presetSubtype="0" fill="hold" grpId="0">
                                  <p:stCondLst>
                                    <p:cond delay="0"/>
                                  </p:stCondLst>
                                  <p:iterate>
                                    <p:tmAbs val="0"/>
                                  </p:iterate>
                                  <p:childTnLst>
                                    <p:set>
                                      <p:cBhvr>
                                        <p:cTn id="9" fill="hold"/>
                                        <p:tgtEl>
                                          <p:spTgt spid="105">
                                            <p:txEl>
                                              <p:pRg st="0" end="0"/>
                                            </p:txEl>
                                          </p:spTgt>
                                        </p:tgtEl>
                                        <p:attrNameLst>
                                          <p:attrName>style.visibility</p:attrName>
                                        </p:attrNameLst>
                                      </p:cBhvr>
                                      <p:to>
                                        <p:strVal val="visible"/>
                                      </p:to>
                                    </p:set>
                                    <p:animEffect transition="in" filter="dissolve">
                                      <p:cBhvr>
                                        <p:cTn id="10" dur="1000"/>
                                        <p:tgtEl>
                                          <p:spTgt spid="10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iterate>
                                    <p:tmAbs val="0"/>
                                  </p:iterate>
                                  <p:childTnLst>
                                    <p:set>
                                      <p:cBhvr>
                                        <p:cTn id="14" fill="hold"/>
                                        <p:tgtEl>
                                          <p:spTgt spid="105">
                                            <p:txEl>
                                              <p:pRg st="1" end="1"/>
                                            </p:txEl>
                                          </p:spTgt>
                                        </p:tgtEl>
                                        <p:attrNameLst>
                                          <p:attrName>style.visibility</p:attrName>
                                        </p:attrNameLst>
                                      </p:cBhvr>
                                      <p:to>
                                        <p:strVal val="visible"/>
                                      </p:to>
                                    </p:set>
                                    <p:animEffect transition="in" filter="dissolve">
                                      <p:cBhvr>
                                        <p:cTn id="15" dur="1000"/>
                                        <p:tgtEl>
                                          <p:spTgt spid="10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uiExpand="1" build="p" bldLvl="5"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hape 107"/>
          <p:cNvSpPr/>
          <p:nvPr/>
        </p:nvSpPr>
        <p:spPr>
          <a:xfrm>
            <a:off x="517585" y="416090"/>
            <a:ext cx="11848307" cy="6687741"/>
          </a:xfrm>
          <a:custGeom>
            <a:avLst/>
            <a:gdLst/>
            <a:ahLst/>
            <a:cxnLst>
              <a:cxn ang="0">
                <a:pos x="wd2" y="hd2"/>
              </a:cxn>
              <a:cxn ang="5400000">
                <a:pos x="wd2" y="hd2"/>
              </a:cxn>
              <a:cxn ang="10800000">
                <a:pos x="wd2" y="hd2"/>
              </a:cxn>
              <a:cxn ang="16200000">
                <a:pos x="wd2" y="hd2"/>
              </a:cxn>
            </a:cxnLst>
            <a:rect l="0" t="0" r="r" b="b"/>
            <a:pathLst>
              <a:path w="21600" h="21600" extrusionOk="0">
                <a:moveTo>
                  <a:pt x="455" y="0"/>
                </a:moveTo>
                <a:lnTo>
                  <a:pt x="455" y="8696"/>
                </a:lnTo>
                <a:lnTo>
                  <a:pt x="0" y="10889"/>
                </a:lnTo>
                <a:lnTo>
                  <a:pt x="455" y="13082"/>
                </a:lnTo>
                <a:lnTo>
                  <a:pt x="455" y="21600"/>
                </a:lnTo>
                <a:lnTo>
                  <a:pt x="21600" y="21600"/>
                </a:lnTo>
                <a:lnTo>
                  <a:pt x="21600" y="0"/>
                </a:lnTo>
                <a:lnTo>
                  <a:pt x="455" y="0"/>
                </a:lnTo>
                <a:close/>
              </a:path>
            </a:pathLst>
          </a:custGeom>
          <a:solidFill>
            <a:srgbClr val="B0D0E1"/>
          </a:solidFill>
          <a:ln w="127000">
            <a:solidFill>
              <a:srgbClr val="5F5F5F"/>
            </a:solidFill>
            <a:miter lim="400000"/>
          </a:ln>
        </p:spPr>
        <p:txBody>
          <a:bodyPr lIns="0" tIns="0" rIns="0" bIns="0" anchor="ctr"/>
          <a:lstStyle/>
          <a:p>
            <a:pPr lvl="0">
              <a:defRPr>
                <a:solidFill>
                  <a:srgbClr val="FFFFFF"/>
                </a:solidFill>
              </a:defRPr>
            </a:pPr>
            <a:endParaRPr/>
          </a:p>
        </p:txBody>
      </p:sp>
      <p:sp>
        <p:nvSpPr>
          <p:cNvPr id="108" name="Shape 108"/>
          <p:cNvSpPr>
            <a:spLocks noGrp="1"/>
          </p:cNvSpPr>
          <p:nvPr>
            <p:ph type="body" idx="1"/>
          </p:nvPr>
        </p:nvSpPr>
        <p:spPr>
          <a:xfrm>
            <a:off x="964604" y="588168"/>
            <a:ext cx="11221047" cy="6580651"/>
          </a:xfrm>
          <a:prstGeom prst="rect">
            <a:avLst/>
          </a:prstGeom>
        </p:spPr>
        <p:txBody>
          <a:bodyPr anchor="t"/>
          <a:lstStyle>
            <a:lvl1pPr marL="0" indent="0" algn="just" defTabSz="554990">
              <a:spcBef>
                <a:spcPts val="3400"/>
              </a:spcBef>
              <a:buSzTx/>
              <a:buNone/>
              <a:defRPr sz="3989"/>
            </a:lvl1pPr>
          </a:lstStyle>
          <a:p>
            <a:pPr lvl="0">
              <a:defRPr sz="1800">
                <a:solidFill>
                  <a:srgbClr val="000000"/>
                </a:solidFill>
              </a:defRPr>
            </a:pPr>
            <a:r>
              <a:rPr sz="3989">
                <a:solidFill>
                  <a:srgbClr val="5E5E5E"/>
                </a:solidFill>
              </a:rPr>
              <a:t>7 “ Ask, and it will be given to you; seek, and you will find; knock, and it will be opened to you. 8 For everyone who asks receives, and he who seeks finds, and to him who knocks it will be opened. 9 Or what man is there among you who, if his son asks for bread, will give him a stone? 10 Or if he asks for a fish, will he give him a serpent? 11 If you then, being evil, know how to give good gifts to your children, how much more will your Father who is in heaven give good things to those who ask Him</a:t>
            </a:r>
          </a:p>
        </p:txBody>
      </p:sp>
      <p:sp>
        <p:nvSpPr>
          <p:cNvPr id="109" name="Shape 109"/>
          <p:cNvSpPr/>
          <p:nvPr/>
        </p:nvSpPr>
        <p:spPr>
          <a:xfrm>
            <a:off x="750855" y="7230798"/>
            <a:ext cx="11648545" cy="2082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just">
              <a:defRPr sz="4300"/>
            </a:lvl1pPr>
          </a:lstStyle>
          <a:p>
            <a:pPr lvl="0">
              <a:defRPr sz="1800">
                <a:solidFill>
                  <a:srgbClr val="000000"/>
                </a:solidFill>
              </a:defRPr>
            </a:pPr>
            <a:r>
              <a:rPr sz="4300">
                <a:solidFill>
                  <a:srgbClr val="5E5E5E"/>
                </a:solidFill>
              </a:rPr>
              <a:t>12 Therefore, whatever you want men to do to you, do also to them, for this is the Law and the Prophets.</a:t>
            </a:r>
          </a:p>
        </p:txBody>
      </p:sp>
      <p:pic>
        <p:nvPicPr>
          <p:cNvPr id="110" name="Picture 109"/>
          <p:cNvPicPr/>
          <p:nvPr/>
        </p:nvPicPr>
        <p:blipFill>
          <a:blip r:embed="rId2"/>
          <a:stretch>
            <a:fillRect/>
          </a:stretch>
        </p:blipFill>
        <p:spPr>
          <a:xfrm>
            <a:off x="1285997" y="7212300"/>
            <a:ext cx="2819751" cy="840403"/>
          </a:xfrm>
          <a:prstGeom prst="rect">
            <a:avLst/>
          </a:prstGeom>
        </p:spPr>
      </p:pic>
      <p:sp>
        <p:nvSpPr>
          <p:cNvPr id="112" name="Shape 112"/>
          <p:cNvSpPr/>
          <p:nvPr/>
        </p:nvSpPr>
        <p:spPr>
          <a:xfrm>
            <a:off x="345215" y="4436335"/>
            <a:ext cx="963944" cy="3231621"/>
          </a:xfrm>
          <a:custGeom>
            <a:avLst/>
            <a:gdLst/>
            <a:ahLst/>
            <a:cxnLst>
              <a:cxn ang="0">
                <a:pos x="wd2" y="hd2"/>
              </a:cxn>
              <a:cxn ang="5400000">
                <a:pos x="wd2" y="hd2"/>
              </a:cxn>
              <a:cxn ang="10800000">
                <a:pos x="wd2" y="hd2"/>
              </a:cxn>
              <a:cxn ang="16200000">
                <a:pos x="wd2" y="hd2"/>
              </a:cxn>
            </a:cxnLst>
            <a:rect l="0" t="0" r="r" b="b"/>
            <a:pathLst>
              <a:path w="21600" h="21600" extrusionOk="0">
                <a:moveTo>
                  <a:pt x="21600" y="21530"/>
                </a:moveTo>
                <a:lnTo>
                  <a:pt x="0" y="21600"/>
                </a:lnTo>
                <a:lnTo>
                  <a:pt x="554" y="108"/>
                </a:lnTo>
                <a:lnTo>
                  <a:pt x="6699" y="0"/>
                </a:lnTo>
              </a:path>
            </a:pathLst>
          </a:custGeom>
          <a:ln w="101600">
            <a:solidFill>
              <a:srgbClr val="6C3535"/>
            </a:solidFill>
            <a:miter lim="400000"/>
            <a:tailEnd type="triangle"/>
          </a:ln>
        </p:spPr>
        <p:txBody>
          <a:bodyPr lIns="0" tIns="0" rIns="0" bIns="0" anchor="ctr"/>
          <a:lstStyle/>
          <a:p>
            <a:pPr lvl="0"/>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iterate>
                                    <p:tmAbs val="0"/>
                                  </p:iterate>
                                  <p:childTnLst>
                                    <p:set>
                                      <p:cBhvr>
                                        <p:cTn id="6" fill="hold"/>
                                        <p:tgtEl>
                                          <p:spTgt spid="109"/>
                                        </p:tgtEl>
                                        <p:attrNameLst>
                                          <p:attrName>style.visibility</p:attrName>
                                        </p:attrNameLst>
                                      </p:cBhvr>
                                      <p:to>
                                        <p:strVal val="visible"/>
                                      </p:to>
                                    </p:set>
                                    <p:anim calcmode="lin" valueType="num">
                                      <p:cBhvr>
                                        <p:cTn id="7" dur="1000" fill="hold"/>
                                        <p:tgtEl>
                                          <p:spTgt spid="109"/>
                                        </p:tgtEl>
                                        <p:attrNameLst>
                                          <p:attrName>ppt_w</p:attrName>
                                        </p:attrNameLst>
                                      </p:cBhvr>
                                      <p:tavLst>
                                        <p:tav tm="0">
                                          <p:val>
                                            <p:strVal val="4*#ppt_w"/>
                                          </p:val>
                                        </p:tav>
                                        <p:tav tm="100000">
                                          <p:val>
                                            <p:strVal val="#ppt_w"/>
                                          </p:val>
                                        </p:tav>
                                      </p:tavLst>
                                    </p:anim>
                                    <p:anim calcmode="lin" valueType="num">
                                      <p:cBhvr>
                                        <p:cTn id="8" dur="1000" fill="hold"/>
                                        <p:tgtEl>
                                          <p:spTgt spid="109"/>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iterate>
                                    <p:tmAbs val="0"/>
                                  </p:iterate>
                                  <p:childTnLst>
                                    <p:set>
                                      <p:cBhvr>
                                        <p:cTn id="12" fill="hold"/>
                                        <p:tgtEl>
                                          <p:spTgt spid="110"/>
                                        </p:tgtEl>
                                        <p:attrNameLst>
                                          <p:attrName>style.visibility</p:attrName>
                                        </p:attrNameLst>
                                      </p:cBhvr>
                                      <p:to>
                                        <p:strVal val="visible"/>
                                      </p:to>
                                    </p:set>
                                    <p:animEffect transition="in" filter="wipe(left)">
                                      <p:cBhvr>
                                        <p:cTn id="13" dur="1000"/>
                                        <p:tgtEl>
                                          <p:spTgt spid="110"/>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iterate>
                                    <p:tmAbs val="0"/>
                                  </p:iterate>
                                  <p:childTnLst>
                                    <p:set>
                                      <p:cBhvr>
                                        <p:cTn id="17" fill="hold"/>
                                        <p:tgtEl>
                                          <p:spTgt spid="107"/>
                                        </p:tgtEl>
                                        <p:attrNameLst>
                                          <p:attrName>style.visibility</p:attrName>
                                        </p:attrNameLst>
                                      </p:cBhvr>
                                      <p:to>
                                        <p:strVal val="visible"/>
                                      </p:to>
                                    </p:set>
                                    <p:animEffect transition="in" filter="dissolve">
                                      <p:cBhvr>
                                        <p:cTn id="18" dur="1000"/>
                                        <p:tgtEl>
                                          <p:spTgt spid="107"/>
                                        </p:tgtEl>
                                      </p:cBhvr>
                                    </p:animEffect>
                                  </p:childTnLst>
                                </p:cTn>
                              </p:par>
                            </p:childTnLst>
                          </p:cTn>
                        </p:par>
                        <p:par>
                          <p:cTn id="19" fill="hold">
                            <p:stCondLst>
                              <p:cond delay="1000"/>
                            </p:stCondLst>
                            <p:childTnLst>
                              <p:par>
                                <p:cTn id="20" presetID="9" presetClass="entr" presetSubtype="0" fill="hold" grpId="0" nodeType="afterEffect">
                                  <p:stCondLst>
                                    <p:cond delay="0"/>
                                  </p:stCondLst>
                                  <p:iterate>
                                    <p:tmAbs val="0"/>
                                  </p:iterate>
                                  <p:childTnLst>
                                    <p:set>
                                      <p:cBhvr>
                                        <p:cTn id="21" fill="hold"/>
                                        <p:tgtEl>
                                          <p:spTgt spid="108"/>
                                        </p:tgtEl>
                                        <p:attrNameLst>
                                          <p:attrName>style.visibility</p:attrName>
                                        </p:attrNameLst>
                                      </p:cBhvr>
                                      <p:to>
                                        <p:strVal val="visible"/>
                                      </p:to>
                                    </p:set>
                                    <p:animEffect transition="in" filter="dissolve">
                                      <p:cBhvr>
                                        <p:cTn id="22" dur="1000"/>
                                        <p:tgtEl>
                                          <p:spTgt spid="108"/>
                                        </p:tgtEl>
                                      </p:cBhvr>
                                    </p:animEffect>
                                  </p:childTnLst>
                                </p:cTn>
                              </p:par>
                            </p:childTnLst>
                          </p:cTn>
                        </p:par>
                        <p:par>
                          <p:cTn id="23" fill="hold">
                            <p:stCondLst>
                              <p:cond delay="2000"/>
                            </p:stCondLst>
                            <p:childTnLst>
                              <p:par>
                                <p:cTn id="24" presetID="22" presetClass="entr" presetSubtype="4" fill="hold" grpId="0" nodeType="afterEffect">
                                  <p:stCondLst>
                                    <p:cond delay="0"/>
                                  </p:stCondLst>
                                  <p:iterate>
                                    <p:tmAbs val="0"/>
                                  </p:iterate>
                                  <p:childTnLst>
                                    <p:set>
                                      <p:cBhvr>
                                        <p:cTn id="25" fill="hold"/>
                                        <p:tgtEl>
                                          <p:spTgt spid="112"/>
                                        </p:tgtEl>
                                        <p:attrNameLst>
                                          <p:attrName>style.visibility</p:attrName>
                                        </p:attrNameLst>
                                      </p:cBhvr>
                                      <p:to>
                                        <p:strVal val="visible"/>
                                      </p:to>
                                    </p:set>
                                    <p:animEffect transition="in" filter="wipe(down)">
                                      <p:cBhvr>
                                        <p:cTn id="26"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advAuto="0"/>
      <p:bldP spid="108" grpId="0" animBg="1" advAuto="0"/>
      <p:bldP spid="109" grpId="0" animBg="1" advAuto="0"/>
      <p:bldP spid="110" grpId="0" animBg="1" advAuto="0"/>
      <p:bldP spid="112"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a:spLocks noGrp="1"/>
          </p:cNvSpPr>
          <p:nvPr>
            <p:ph type="title"/>
          </p:nvPr>
        </p:nvSpPr>
        <p:spPr>
          <a:prstGeom prst="rect">
            <a:avLst/>
          </a:prstGeom>
        </p:spPr>
        <p:txBody>
          <a:bodyPr/>
          <a:lstStyle>
            <a:lvl1pPr>
              <a:defRPr u="sng">
                <a:latin typeface="Baskerville SemiBold"/>
                <a:ea typeface="Baskerville SemiBold"/>
                <a:cs typeface="Baskerville SemiBold"/>
                <a:sym typeface="Baskerville SemiBold"/>
              </a:defRPr>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The Context - Luke 6:31</a:t>
            </a:r>
          </a:p>
        </p:txBody>
      </p:sp>
      <p:sp>
        <p:nvSpPr>
          <p:cNvPr id="115" name="Shape 115"/>
          <p:cNvSpPr>
            <a:spLocks noGrp="1"/>
          </p:cNvSpPr>
          <p:nvPr>
            <p:ph type="body" idx="1"/>
          </p:nvPr>
        </p:nvSpPr>
        <p:spPr>
          <a:xfrm>
            <a:off x="787399" y="2751666"/>
            <a:ext cx="11430002" cy="6140716"/>
          </a:xfrm>
          <a:prstGeom prst="rect">
            <a:avLst/>
          </a:prstGeom>
          <a:solidFill>
            <a:srgbClr val="EED5BB"/>
          </a:solidFill>
          <a:ln w="9525">
            <a:bevel/>
          </a:ln>
        </p:spPr>
        <p:txBody>
          <a:bodyPr anchor="t">
            <a:normAutofit/>
          </a:bodyPr>
          <a:lstStyle/>
          <a:p>
            <a:pPr marL="0" lvl="0" indent="0" algn="ctr" defTabSz="508254">
              <a:spcBef>
                <a:spcPts val="0"/>
              </a:spcBef>
              <a:buSzTx/>
              <a:buNone/>
              <a:defRPr sz="1800">
                <a:solidFill>
                  <a:srgbClr val="000000"/>
                </a:solidFill>
              </a:defRPr>
            </a:pPr>
            <a:r>
              <a:rPr sz="4800" b="1" dirty="0">
                <a:solidFill>
                  <a:srgbClr val="5E5E5E"/>
                </a:solidFill>
              </a:rPr>
              <a:t>1)  Love Your Enemies (vv.27-30)</a:t>
            </a:r>
          </a:p>
          <a:p>
            <a:pPr marL="0" lvl="0" indent="0" algn="ctr" defTabSz="508254">
              <a:spcBef>
                <a:spcPts val="0"/>
              </a:spcBef>
              <a:buSzTx/>
              <a:buNone/>
              <a:defRPr sz="1800">
                <a:solidFill>
                  <a:srgbClr val="000000"/>
                </a:solidFill>
              </a:defRPr>
            </a:pPr>
            <a:r>
              <a:rPr sz="4800" b="1" dirty="0">
                <a:solidFill>
                  <a:srgbClr val="5E5E5E"/>
                </a:solidFill>
              </a:rPr>
              <a:t>2)  Love More Than Those Who Love You (vv.32-34)</a:t>
            </a:r>
          </a:p>
          <a:p>
            <a:pPr marL="0" lvl="0" indent="0" algn="ctr" defTabSz="508254">
              <a:spcBef>
                <a:spcPts val="0"/>
              </a:spcBef>
              <a:buSzTx/>
              <a:buNone/>
              <a:defRPr sz="1800">
                <a:solidFill>
                  <a:srgbClr val="000000"/>
                </a:solidFill>
              </a:defRPr>
            </a:pPr>
            <a:r>
              <a:rPr sz="4800" b="1" dirty="0">
                <a:solidFill>
                  <a:srgbClr val="5E5E5E"/>
                </a:solidFill>
              </a:rPr>
              <a:t>3)  God Is Kind to the Ungrateful and the Evil (v.35)</a:t>
            </a:r>
          </a:p>
          <a:p>
            <a:pPr marL="0" lvl="0" indent="0" algn="ctr" defTabSz="508254">
              <a:spcBef>
                <a:spcPts val="0"/>
              </a:spcBef>
              <a:buSzTx/>
              <a:buNone/>
              <a:defRPr sz="1800">
                <a:solidFill>
                  <a:srgbClr val="000000"/>
                </a:solidFill>
              </a:defRPr>
            </a:pPr>
            <a:r>
              <a:rPr sz="4800" b="1" dirty="0">
                <a:solidFill>
                  <a:srgbClr val="5E5E5E"/>
                </a:solidFill>
              </a:rPr>
              <a:t>4)  Be Merciful Like God is Merciful (vv.36)</a:t>
            </a:r>
          </a:p>
          <a:p>
            <a:pPr marL="0" lvl="0" indent="0" algn="ctr" defTabSz="508254">
              <a:spcBef>
                <a:spcPts val="0"/>
              </a:spcBef>
              <a:buSzTx/>
              <a:buNone/>
              <a:defRPr sz="1800">
                <a:solidFill>
                  <a:srgbClr val="000000"/>
                </a:solidFill>
              </a:defRPr>
            </a:pPr>
            <a:r>
              <a:rPr sz="4800" b="1" dirty="0">
                <a:solidFill>
                  <a:srgbClr val="5E5E5E"/>
                </a:solidFill>
              </a:rPr>
              <a:t>5)  Warning Against Hypocritical Judgment (vv.37-42)</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p:tmAbs val="0"/>
                                  </p:iterate>
                                  <p:childTnLst>
                                    <p:set>
                                      <p:cBhvr>
                                        <p:cTn id="6" fill="hold"/>
                                        <p:tgtEl>
                                          <p:spTgt spid="115">
                                            <p:bg/>
                                          </p:spTgt>
                                        </p:tgtEl>
                                        <p:attrNameLst>
                                          <p:attrName>style.visibility</p:attrName>
                                        </p:attrNameLst>
                                      </p:cBhvr>
                                      <p:to>
                                        <p:strVal val="visible"/>
                                      </p:to>
                                    </p:set>
                                    <p:animEffect transition="in" filter="dissolve">
                                      <p:cBhvr>
                                        <p:cTn id="7" dur="1000"/>
                                        <p:tgtEl>
                                          <p:spTgt spid="115">
                                            <p:bg/>
                                          </p:spTgt>
                                        </p:tgtEl>
                                      </p:cBhvr>
                                    </p:animEffect>
                                  </p:childTnLst>
                                </p:cTn>
                              </p:par>
                              <p:par>
                                <p:cTn id="8" presetID="9" presetClass="entr" presetSubtype="0" fill="hold" grpId="0">
                                  <p:stCondLst>
                                    <p:cond delay="0"/>
                                  </p:stCondLst>
                                  <p:iterate>
                                    <p:tmAbs val="0"/>
                                  </p:iterate>
                                  <p:childTnLst>
                                    <p:set>
                                      <p:cBhvr>
                                        <p:cTn id="9" fill="hold"/>
                                        <p:tgtEl>
                                          <p:spTgt spid="115">
                                            <p:txEl>
                                              <p:pRg st="0" end="0"/>
                                            </p:txEl>
                                          </p:spTgt>
                                        </p:tgtEl>
                                        <p:attrNameLst>
                                          <p:attrName>style.visibility</p:attrName>
                                        </p:attrNameLst>
                                      </p:cBhvr>
                                      <p:to>
                                        <p:strVal val="visible"/>
                                      </p:to>
                                    </p:set>
                                    <p:animEffect transition="in" filter="dissolve">
                                      <p:cBhvr>
                                        <p:cTn id="10" dur="1000"/>
                                        <p:tgtEl>
                                          <p:spTgt spid="11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iterate>
                                    <p:tmAbs val="0"/>
                                  </p:iterate>
                                  <p:childTnLst>
                                    <p:set>
                                      <p:cBhvr>
                                        <p:cTn id="14" fill="hold"/>
                                        <p:tgtEl>
                                          <p:spTgt spid="115">
                                            <p:txEl>
                                              <p:pRg st="1" end="1"/>
                                            </p:txEl>
                                          </p:spTgt>
                                        </p:tgtEl>
                                        <p:attrNameLst>
                                          <p:attrName>style.visibility</p:attrName>
                                        </p:attrNameLst>
                                      </p:cBhvr>
                                      <p:to>
                                        <p:strVal val="visible"/>
                                      </p:to>
                                    </p:set>
                                    <p:animEffect transition="in" filter="dissolve">
                                      <p:cBhvr>
                                        <p:cTn id="15" dur="1000"/>
                                        <p:tgtEl>
                                          <p:spTgt spid="11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iterate>
                                    <p:tmAbs val="0"/>
                                  </p:iterate>
                                  <p:childTnLst>
                                    <p:set>
                                      <p:cBhvr>
                                        <p:cTn id="19" fill="hold"/>
                                        <p:tgtEl>
                                          <p:spTgt spid="115">
                                            <p:txEl>
                                              <p:pRg st="2" end="2"/>
                                            </p:txEl>
                                          </p:spTgt>
                                        </p:tgtEl>
                                        <p:attrNameLst>
                                          <p:attrName>style.visibility</p:attrName>
                                        </p:attrNameLst>
                                      </p:cBhvr>
                                      <p:to>
                                        <p:strVal val="visible"/>
                                      </p:to>
                                    </p:set>
                                    <p:animEffect transition="in" filter="dissolve">
                                      <p:cBhvr>
                                        <p:cTn id="20" dur="1000"/>
                                        <p:tgtEl>
                                          <p:spTgt spid="11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iterate>
                                    <p:tmAbs val="0"/>
                                  </p:iterate>
                                  <p:childTnLst>
                                    <p:set>
                                      <p:cBhvr>
                                        <p:cTn id="24" fill="hold"/>
                                        <p:tgtEl>
                                          <p:spTgt spid="115">
                                            <p:txEl>
                                              <p:pRg st="3" end="3"/>
                                            </p:txEl>
                                          </p:spTgt>
                                        </p:tgtEl>
                                        <p:attrNameLst>
                                          <p:attrName>style.visibility</p:attrName>
                                        </p:attrNameLst>
                                      </p:cBhvr>
                                      <p:to>
                                        <p:strVal val="visible"/>
                                      </p:to>
                                    </p:set>
                                    <p:animEffect transition="in" filter="dissolve">
                                      <p:cBhvr>
                                        <p:cTn id="25" dur="1000"/>
                                        <p:tgtEl>
                                          <p:spTgt spid="11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iterate>
                                    <p:tmAbs val="0"/>
                                  </p:iterate>
                                  <p:childTnLst>
                                    <p:set>
                                      <p:cBhvr>
                                        <p:cTn id="29" fill="hold"/>
                                        <p:tgtEl>
                                          <p:spTgt spid="115">
                                            <p:txEl>
                                              <p:pRg st="4" end="4"/>
                                            </p:txEl>
                                          </p:spTgt>
                                        </p:tgtEl>
                                        <p:attrNameLst>
                                          <p:attrName>style.visibility</p:attrName>
                                        </p:attrNameLst>
                                      </p:cBhvr>
                                      <p:to>
                                        <p:strVal val="visible"/>
                                      </p:to>
                                    </p:set>
                                    <p:animEffect transition="in" filter="dissolve">
                                      <p:cBhvr>
                                        <p:cTn id="30" dur="1000"/>
                                        <p:tgtEl>
                                          <p:spTgt spid="11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iterate>
                                    <p:tmAbs val="0"/>
                                  </p:iterate>
                                  <p:childTnLst>
                                    <p:set>
                                      <p:cBhvr>
                                        <p:cTn id="34" fill="hold"/>
                                        <p:tgtEl>
                                          <p:spTgt spid="115">
                                            <p:txEl>
                                              <p:charRg st="234" end="234"/>
                                            </p:txEl>
                                          </p:spTgt>
                                        </p:tgtEl>
                                        <p:attrNameLst>
                                          <p:attrName>style.visibility</p:attrName>
                                        </p:attrNameLst>
                                      </p:cBhvr>
                                      <p:to>
                                        <p:strVal val="visible"/>
                                      </p:to>
                                    </p:set>
                                    <p:animEffect transition="in" filter="dissolve">
                                      <p:cBhvr>
                                        <p:cTn id="35" dur="1000"/>
                                        <p:tgtEl>
                                          <p:spTgt spid="115">
                                            <p:txEl>
                                              <p:charRg st="234" end="23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build="p" bldLvl="5"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a:spLocks noGrp="1"/>
          </p:cNvSpPr>
          <p:nvPr>
            <p:ph type="title"/>
          </p:nvPr>
        </p:nvSpPr>
        <p:spPr>
          <a:prstGeom prst="rect">
            <a:avLst/>
          </a:prstGeom>
        </p:spPr>
        <p:txBody>
          <a:bodyPr/>
          <a:lstStyle>
            <a:lvl1pPr>
              <a:defRPr u="sng"/>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The Golden Rule </a:t>
            </a:r>
          </a:p>
        </p:txBody>
      </p:sp>
      <p:sp>
        <p:nvSpPr>
          <p:cNvPr id="118" name="Shape 118"/>
          <p:cNvSpPr>
            <a:spLocks noGrp="1"/>
          </p:cNvSpPr>
          <p:nvPr>
            <p:ph type="body" idx="1"/>
          </p:nvPr>
        </p:nvSpPr>
        <p:spPr>
          <a:prstGeom prst="rect">
            <a:avLst/>
          </a:prstGeom>
        </p:spPr>
        <p:txBody>
          <a:bodyPr anchor="t"/>
          <a:lstStyle/>
          <a:p>
            <a:pPr marL="0" lvl="0" indent="0">
              <a:buSzTx/>
              <a:buNone/>
              <a:defRPr sz="1800">
                <a:solidFill>
                  <a:srgbClr val="000000"/>
                </a:solidFill>
              </a:defRPr>
            </a:pPr>
            <a:r>
              <a:rPr sz="5200" b="1" dirty="0">
                <a:solidFill>
                  <a:srgbClr val="5E5E5E"/>
                </a:solidFill>
              </a:rPr>
              <a:t>   I.   The Rule</a:t>
            </a:r>
          </a:p>
          <a:p>
            <a:pPr marL="0" lvl="0" indent="0">
              <a:buSzTx/>
              <a:buNone/>
              <a:defRPr sz="1800">
                <a:solidFill>
                  <a:srgbClr val="000000"/>
                </a:solidFill>
              </a:defRPr>
            </a:pPr>
            <a:r>
              <a:rPr sz="5200" b="1" dirty="0">
                <a:solidFill>
                  <a:srgbClr val="5E5E5E"/>
                </a:solidFill>
              </a:rPr>
              <a:t> II.  The Context</a:t>
            </a:r>
          </a:p>
          <a:p>
            <a:pPr marL="0" lvl="0" indent="0">
              <a:buSzTx/>
              <a:buNone/>
              <a:defRPr sz="1800">
                <a:solidFill>
                  <a:srgbClr val="000000"/>
                </a:solidFill>
              </a:defRPr>
            </a:pPr>
            <a:r>
              <a:rPr sz="5200" b="1" dirty="0">
                <a:solidFill>
                  <a:srgbClr val="5E5E5E"/>
                </a:solidFill>
              </a:rPr>
              <a:t>III. Lessons Learned</a:t>
            </a:r>
          </a:p>
        </p:txBody>
      </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18">
                                            <p:txEl>
                                              <p:pRg st="2" end="2"/>
                                            </p:txEl>
                                          </p:spTgt>
                                        </p:tgtEl>
                                        <p:attrNameLst>
                                          <p:attrName>style.visibility</p:attrName>
                                        </p:attrNameLst>
                                      </p:cBhvr>
                                      <p:to>
                                        <p:strVal val="visible"/>
                                      </p:to>
                                    </p:set>
                                    <p:anim calcmode="lin" valueType="num">
                                      <p:cBhvr>
                                        <p:cTn id="7" dur="500" fill="hold"/>
                                        <p:tgtEl>
                                          <p:spTgt spid="118">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118">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p:cNvSpPr>
            <a:spLocks noGrp="1"/>
          </p:cNvSpPr>
          <p:nvPr>
            <p:ph type="title"/>
          </p:nvPr>
        </p:nvSpPr>
        <p:spPr>
          <a:prstGeom prst="rect">
            <a:avLst/>
          </a:prstGeom>
        </p:spPr>
        <p:txBody>
          <a:bodyPr/>
          <a:lstStyle>
            <a:lvl1pPr>
              <a:defRPr u="sng"/>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Lessons Learned</a:t>
            </a:r>
          </a:p>
        </p:txBody>
      </p:sp>
      <p:sp>
        <p:nvSpPr>
          <p:cNvPr id="121" name="Shape 121"/>
          <p:cNvSpPr>
            <a:spLocks noGrp="1"/>
          </p:cNvSpPr>
          <p:nvPr>
            <p:ph type="body" idx="1"/>
          </p:nvPr>
        </p:nvSpPr>
        <p:spPr>
          <a:xfrm>
            <a:off x="787400" y="2463799"/>
            <a:ext cx="11430000" cy="5715001"/>
          </a:xfrm>
          <a:prstGeom prst="rect">
            <a:avLst/>
          </a:prstGeom>
        </p:spPr>
        <p:txBody>
          <a:bodyPr/>
          <a:lstStyle/>
          <a:p>
            <a:pPr lvl="0">
              <a:buBlip>
                <a:blip r:embed="rId2"/>
              </a:buBlip>
              <a:defRPr sz="1800">
                <a:solidFill>
                  <a:srgbClr val="000000"/>
                </a:solidFill>
              </a:defRPr>
            </a:pPr>
            <a:r>
              <a:rPr sz="4500" b="1">
                <a:solidFill>
                  <a:srgbClr val="5E5E5E"/>
                </a:solidFill>
              </a:rPr>
              <a:t>Motivation for Applying the Golden Rule - God’s Goodness Toward Us</a:t>
            </a:r>
          </a:p>
          <a:p>
            <a:pPr lvl="1">
              <a:buBlip>
                <a:blip r:embed="rId2"/>
              </a:buBlip>
              <a:defRPr sz="1800">
                <a:solidFill>
                  <a:srgbClr val="000000"/>
                </a:solidFill>
              </a:defRPr>
            </a:pPr>
            <a:r>
              <a:rPr sz="4500" b="1">
                <a:solidFill>
                  <a:srgbClr val="5E5E5E"/>
                </a:solidFill>
              </a:rPr>
              <a:t> Titus 3:2-4</a:t>
            </a:r>
          </a:p>
          <a:p>
            <a:pPr lvl="1">
              <a:buBlip>
                <a:blip r:embed="rId2"/>
              </a:buBlip>
              <a:defRPr sz="1800">
                <a:solidFill>
                  <a:srgbClr val="000000"/>
                </a:solidFill>
              </a:defRPr>
            </a:pPr>
            <a:r>
              <a:rPr sz="4500" b="1">
                <a:solidFill>
                  <a:srgbClr val="5E5E5E"/>
                </a:solidFill>
              </a:rPr>
              <a:t> Romans 5:6-10</a:t>
            </a:r>
          </a:p>
          <a:p>
            <a:pPr lvl="1">
              <a:buBlip>
                <a:blip r:embed="rId2"/>
              </a:buBlip>
              <a:defRPr sz="1800">
                <a:solidFill>
                  <a:srgbClr val="000000"/>
                </a:solidFill>
              </a:defRPr>
            </a:pPr>
            <a:r>
              <a:rPr sz="4500" b="1">
                <a:solidFill>
                  <a:srgbClr val="5E5E5E"/>
                </a:solidFill>
              </a:rPr>
              <a:t> We Need to Seek to Be Like God - Matthew 5:44-45</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p:tmAbs val="0"/>
                                  </p:iterate>
                                  <p:childTnLst>
                                    <p:set>
                                      <p:cBhvr>
                                        <p:cTn id="6" fill="hold"/>
                                        <p:tgtEl>
                                          <p:spTgt spid="121">
                                            <p:bg/>
                                          </p:spTgt>
                                        </p:tgtEl>
                                        <p:attrNameLst>
                                          <p:attrName>style.visibility</p:attrName>
                                        </p:attrNameLst>
                                      </p:cBhvr>
                                      <p:to>
                                        <p:strVal val="visible"/>
                                      </p:to>
                                    </p:set>
                                    <p:animEffect transition="in" filter="dissolve">
                                      <p:cBhvr>
                                        <p:cTn id="7" dur="1000"/>
                                        <p:tgtEl>
                                          <p:spTgt spid="121">
                                            <p:bg/>
                                          </p:spTgt>
                                        </p:tgtEl>
                                      </p:cBhvr>
                                    </p:animEffect>
                                  </p:childTnLst>
                                </p:cTn>
                              </p:par>
                              <p:par>
                                <p:cTn id="8" presetID="9" presetClass="entr" presetSubtype="0" fill="hold" grpId="0">
                                  <p:stCondLst>
                                    <p:cond delay="0"/>
                                  </p:stCondLst>
                                  <p:iterate>
                                    <p:tmAbs val="0"/>
                                  </p:iterate>
                                  <p:childTnLst>
                                    <p:set>
                                      <p:cBhvr>
                                        <p:cTn id="9" fill="hold"/>
                                        <p:tgtEl>
                                          <p:spTgt spid="121">
                                            <p:txEl>
                                              <p:pRg st="0" end="0"/>
                                            </p:txEl>
                                          </p:spTgt>
                                        </p:tgtEl>
                                        <p:attrNameLst>
                                          <p:attrName>style.visibility</p:attrName>
                                        </p:attrNameLst>
                                      </p:cBhvr>
                                      <p:to>
                                        <p:strVal val="visible"/>
                                      </p:to>
                                    </p:set>
                                    <p:animEffect transition="in" filter="dissolve">
                                      <p:cBhvr>
                                        <p:cTn id="10" dur="1000"/>
                                        <p:tgtEl>
                                          <p:spTgt spid="12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iterate>
                                    <p:tmAbs val="0"/>
                                  </p:iterate>
                                  <p:childTnLst>
                                    <p:set>
                                      <p:cBhvr>
                                        <p:cTn id="14" fill="hold"/>
                                        <p:tgtEl>
                                          <p:spTgt spid="121">
                                            <p:txEl>
                                              <p:pRg st="1" end="1"/>
                                            </p:txEl>
                                          </p:spTgt>
                                        </p:tgtEl>
                                        <p:attrNameLst>
                                          <p:attrName>style.visibility</p:attrName>
                                        </p:attrNameLst>
                                      </p:cBhvr>
                                      <p:to>
                                        <p:strVal val="visible"/>
                                      </p:to>
                                    </p:set>
                                    <p:animEffect transition="in" filter="dissolve">
                                      <p:cBhvr>
                                        <p:cTn id="15" dur="1000"/>
                                        <p:tgtEl>
                                          <p:spTgt spid="12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iterate>
                                    <p:tmAbs val="0"/>
                                  </p:iterate>
                                  <p:childTnLst>
                                    <p:set>
                                      <p:cBhvr>
                                        <p:cTn id="19" fill="hold"/>
                                        <p:tgtEl>
                                          <p:spTgt spid="121">
                                            <p:txEl>
                                              <p:pRg st="2" end="2"/>
                                            </p:txEl>
                                          </p:spTgt>
                                        </p:tgtEl>
                                        <p:attrNameLst>
                                          <p:attrName>style.visibility</p:attrName>
                                        </p:attrNameLst>
                                      </p:cBhvr>
                                      <p:to>
                                        <p:strVal val="visible"/>
                                      </p:to>
                                    </p:set>
                                    <p:animEffect transition="in" filter="dissolve">
                                      <p:cBhvr>
                                        <p:cTn id="20" dur="1000"/>
                                        <p:tgtEl>
                                          <p:spTgt spid="12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iterate>
                                    <p:tmAbs val="0"/>
                                  </p:iterate>
                                  <p:childTnLst>
                                    <p:set>
                                      <p:cBhvr>
                                        <p:cTn id="24" fill="hold"/>
                                        <p:tgtEl>
                                          <p:spTgt spid="121">
                                            <p:txEl>
                                              <p:pRg st="3" end="3"/>
                                            </p:txEl>
                                          </p:spTgt>
                                        </p:tgtEl>
                                        <p:attrNameLst>
                                          <p:attrName>style.visibility</p:attrName>
                                        </p:attrNameLst>
                                      </p:cBhvr>
                                      <p:to>
                                        <p:strVal val="visible"/>
                                      </p:to>
                                    </p:set>
                                    <p:animEffect transition="in" filter="dissolve">
                                      <p:cBhvr>
                                        <p:cTn id="25" dur="1000"/>
                                        <p:tgtEl>
                                          <p:spTgt spid="1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build="p" bldLvl="5"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p:cNvSpPr>
          <p:nvPr>
            <p:ph type="title"/>
          </p:nvPr>
        </p:nvSpPr>
        <p:spPr>
          <a:prstGeom prst="rect">
            <a:avLst/>
          </a:prstGeom>
        </p:spPr>
        <p:txBody>
          <a:bodyPr/>
          <a:lstStyle>
            <a:lvl1pPr>
              <a:defRPr u="sng"/>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Lessons Learned</a:t>
            </a:r>
          </a:p>
        </p:txBody>
      </p:sp>
      <p:sp>
        <p:nvSpPr>
          <p:cNvPr id="124" name="Shape 124"/>
          <p:cNvSpPr>
            <a:spLocks noGrp="1"/>
          </p:cNvSpPr>
          <p:nvPr>
            <p:ph type="body" idx="1"/>
          </p:nvPr>
        </p:nvSpPr>
        <p:spPr>
          <a:xfrm>
            <a:off x="787400" y="2781300"/>
            <a:ext cx="11430000" cy="5715000"/>
          </a:xfrm>
          <a:prstGeom prst="rect">
            <a:avLst/>
          </a:prstGeom>
        </p:spPr>
        <p:txBody>
          <a:bodyPr anchor="t"/>
          <a:lstStyle/>
          <a:p>
            <a:pPr marL="299212" lvl="0" indent="-299212" defTabSz="443991">
              <a:spcBef>
                <a:spcPts val="2700"/>
              </a:spcBef>
              <a:buBlip>
                <a:blip r:embed="rId2"/>
              </a:buBlip>
              <a:defRPr sz="1800">
                <a:solidFill>
                  <a:srgbClr val="000000"/>
                </a:solidFill>
              </a:defRPr>
            </a:pPr>
            <a:r>
              <a:rPr sz="3116" b="1" dirty="0">
                <a:solidFill>
                  <a:srgbClr val="5E5E5E"/>
                </a:solidFill>
              </a:rPr>
              <a:t>Breadth of the Golden Rule - Applies in Our Treatment of “EVERYONE”</a:t>
            </a:r>
          </a:p>
          <a:p>
            <a:pPr marL="598423" lvl="1" indent="-299211" defTabSz="443991">
              <a:spcBef>
                <a:spcPts val="2700"/>
              </a:spcBef>
              <a:buBlip>
                <a:blip r:embed="rId2"/>
              </a:buBlip>
              <a:defRPr sz="1800">
                <a:solidFill>
                  <a:srgbClr val="000000"/>
                </a:solidFill>
              </a:defRPr>
            </a:pPr>
            <a:r>
              <a:rPr sz="3116" b="1" dirty="0">
                <a:solidFill>
                  <a:srgbClr val="5E5E5E"/>
                </a:solidFill>
              </a:rPr>
              <a:t>  Not just friends - Luke 6:33-34</a:t>
            </a:r>
          </a:p>
          <a:p>
            <a:pPr marL="598423" lvl="1" indent="-299211" defTabSz="443991">
              <a:spcBef>
                <a:spcPts val="2700"/>
              </a:spcBef>
              <a:buBlip>
                <a:blip r:embed="rId2"/>
              </a:buBlip>
              <a:defRPr sz="1800">
                <a:solidFill>
                  <a:srgbClr val="000000"/>
                </a:solidFill>
              </a:defRPr>
            </a:pPr>
            <a:r>
              <a:rPr sz="3116" b="1" dirty="0">
                <a:solidFill>
                  <a:srgbClr val="5E5E5E"/>
                </a:solidFill>
              </a:rPr>
              <a:t>  It Would Apply:</a:t>
            </a:r>
          </a:p>
          <a:p>
            <a:pPr marL="897636" lvl="2" indent="-299211" defTabSz="443991">
              <a:spcBef>
                <a:spcPts val="2700"/>
              </a:spcBef>
              <a:buBlip>
                <a:blip r:embed="rId2"/>
              </a:buBlip>
              <a:defRPr sz="1800">
                <a:solidFill>
                  <a:srgbClr val="000000"/>
                </a:solidFill>
              </a:defRPr>
            </a:pPr>
            <a:r>
              <a:rPr sz="3116" b="1" dirty="0">
                <a:solidFill>
                  <a:srgbClr val="5E5E5E"/>
                </a:solidFill>
              </a:rPr>
              <a:t>  In the home (spouse, children, parents)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p:tmAbs val="0"/>
                                  </p:iterate>
                                  <p:childTnLst>
                                    <p:set>
                                      <p:cBhvr>
                                        <p:cTn id="6" fill="hold"/>
                                        <p:tgtEl>
                                          <p:spTgt spid="124">
                                            <p:bg/>
                                          </p:spTgt>
                                        </p:tgtEl>
                                        <p:attrNameLst>
                                          <p:attrName>style.visibility</p:attrName>
                                        </p:attrNameLst>
                                      </p:cBhvr>
                                      <p:to>
                                        <p:strVal val="visible"/>
                                      </p:to>
                                    </p:set>
                                    <p:animEffect transition="in" filter="dissolve">
                                      <p:cBhvr>
                                        <p:cTn id="7" dur="1000"/>
                                        <p:tgtEl>
                                          <p:spTgt spid="124">
                                            <p:bg/>
                                          </p:spTgt>
                                        </p:tgtEl>
                                      </p:cBhvr>
                                    </p:animEffect>
                                  </p:childTnLst>
                                </p:cTn>
                              </p:par>
                              <p:par>
                                <p:cTn id="8" presetID="9" presetClass="entr" presetSubtype="0" fill="hold" grpId="0">
                                  <p:stCondLst>
                                    <p:cond delay="0"/>
                                  </p:stCondLst>
                                  <p:iterate>
                                    <p:tmAbs val="0"/>
                                  </p:iterate>
                                  <p:childTnLst>
                                    <p:set>
                                      <p:cBhvr>
                                        <p:cTn id="9" fill="hold"/>
                                        <p:tgtEl>
                                          <p:spTgt spid="124">
                                            <p:txEl>
                                              <p:pRg st="0" end="0"/>
                                            </p:txEl>
                                          </p:spTgt>
                                        </p:tgtEl>
                                        <p:attrNameLst>
                                          <p:attrName>style.visibility</p:attrName>
                                        </p:attrNameLst>
                                      </p:cBhvr>
                                      <p:to>
                                        <p:strVal val="visible"/>
                                      </p:to>
                                    </p:set>
                                    <p:animEffect transition="in" filter="dissolve">
                                      <p:cBhvr>
                                        <p:cTn id="10" dur="1000"/>
                                        <p:tgtEl>
                                          <p:spTgt spid="12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iterate>
                                    <p:tmAbs val="0"/>
                                  </p:iterate>
                                  <p:childTnLst>
                                    <p:set>
                                      <p:cBhvr>
                                        <p:cTn id="14" fill="hold"/>
                                        <p:tgtEl>
                                          <p:spTgt spid="124">
                                            <p:txEl>
                                              <p:pRg st="1" end="1"/>
                                            </p:txEl>
                                          </p:spTgt>
                                        </p:tgtEl>
                                        <p:attrNameLst>
                                          <p:attrName>style.visibility</p:attrName>
                                        </p:attrNameLst>
                                      </p:cBhvr>
                                      <p:to>
                                        <p:strVal val="visible"/>
                                      </p:to>
                                    </p:set>
                                    <p:animEffect transition="in" filter="dissolve">
                                      <p:cBhvr>
                                        <p:cTn id="15" dur="1000"/>
                                        <p:tgtEl>
                                          <p:spTgt spid="12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iterate>
                                    <p:tmAbs val="0"/>
                                  </p:iterate>
                                  <p:childTnLst>
                                    <p:set>
                                      <p:cBhvr>
                                        <p:cTn id="19" fill="hold"/>
                                        <p:tgtEl>
                                          <p:spTgt spid="124">
                                            <p:txEl>
                                              <p:pRg st="2" end="2"/>
                                            </p:txEl>
                                          </p:spTgt>
                                        </p:tgtEl>
                                        <p:attrNameLst>
                                          <p:attrName>style.visibility</p:attrName>
                                        </p:attrNameLst>
                                      </p:cBhvr>
                                      <p:to>
                                        <p:strVal val="visible"/>
                                      </p:to>
                                    </p:set>
                                    <p:animEffect transition="in" filter="dissolve">
                                      <p:cBhvr>
                                        <p:cTn id="20" dur="1000"/>
                                        <p:tgtEl>
                                          <p:spTgt spid="12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iterate>
                                    <p:tmAbs val="0"/>
                                  </p:iterate>
                                  <p:childTnLst>
                                    <p:set>
                                      <p:cBhvr>
                                        <p:cTn id="24" fill="hold"/>
                                        <p:tgtEl>
                                          <p:spTgt spid="124">
                                            <p:txEl>
                                              <p:pRg st="3" end="3"/>
                                            </p:txEl>
                                          </p:spTgt>
                                        </p:tgtEl>
                                        <p:attrNameLst>
                                          <p:attrName>style.visibility</p:attrName>
                                        </p:attrNameLst>
                                      </p:cBhvr>
                                      <p:to>
                                        <p:strVal val="visible"/>
                                      </p:to>
                                    </p:set>
                                    <p:animEffect transition="in" filter="dissolve">
                                      <p:cBhvr>
                                        <p:cTn id="25" dur="1000"/>
                                        <p:tgtEl>
                                          <p:spTgt spid="12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build="p" bldLvl="5"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A7E74-A92F-4751-B97D-0189C6F7A7A6}"/>
              </a:ext>
            </a:extLst>
          </p:cNvPr>
          <p:cNvSpPr>
            <a:spLocks noGrp="1"/>
          </p:cNvSpPr>
          <p:nvPr>
            <p:ph type="title"/>
          </p:nvPr>
        </p:nvSpPr>
        <p:spPr/>
        <p:txBody>
          <a:bodyPr/>
          <a:lstStyle/>
          <a:p>
            <a:r>
              <a:rPr lang="en-US" b="1" i="1" u="sng" dirty="0"/>
              <a:t>Golden Rule in the Home</a:t>
            </a:r>
          </a:p>
        </p:txBody>
      </p:sp>
      <p:sp>
        <p:nvSpPr>
          <p:cNvPr id="3" name="Text Placeholder 2">
            <a:extLst>
              <a:ext uri="{FF2B5EF4-FFF2-40B4-BE49-F238E27FC236}">
                <a16:creationId xmlns:a16="http://schemas.microsoft.com/office/drawing/2014/main" id="{6FEA9503-DAA8-443F-BE65-0351CF3B703E}"/>
              </a:ext>
            </a:extLst>
          </p:cNvPr>
          <p:cNvSpPr>
            <a:spLocks noGrp="1"/>
          </p:cNvSpPr>
          <p:nvPr>
            <p:ph type="body" idx="1"/>
          </p:nvPr>
        </p:nvSpPr>
        <p:spPr>
          <a:xfrm>
            <a:off x="787400" y="2211572"/>
            <a:ext cx="11430000" cy="7123814"/>
          </a:xfrm>
        </p:spPr>
        <p:txBody>
          <a:bodyPr>
            <a:normAutofit lnSpcReduction="10000"/>
          </a:bodyPr>
          <a:lstStyle/>
          <a:p>
            <a:r>
              <a:rPr lang="en-US" dirty="0"/>
              <a:t>Ephesians 5:28, 33</a:t>
            </a:r>
          </a:p>
          <a:p>
            <a:r>
              <a:rPr lang="en-US" dirty="0"/>
              <a:t>We apply the Golden Rule In:</a:t>
            </a:r>
          </a:p>
          <a:p>
            <a:pPr lvl="1"/>
            <a:r>
              <a:rPr lang="en-US" dirty="0"/>
              <a:t>  Our communication – James 3:9-12; Prov 15:1</a:t>
            </a:r>
          </a:p>
          <a:p>
            <a:pPr lvl="1"/>
            <a:r>
              <a:rPr lang="en-US" dirty="0"/>
              <a:t>  Our Respect – Eph 5:33; 1 Peter 3:7</a:t>
            </a:r>
          </a:p>
          <a:p>
            <a:pPr lvl="1"/>
            <a:r>
              <a:rPr lang="en-US" dirty="0"/>
              <a:t>  Our Purity – 1 Cor 7:2; Matthew 5:28</a:t>
            </a:r>
          </a:p>
          <a:p>
            <a:pPr lvl="1"/>
            <a:r>
              <a:rPr lang="en-US" dirty="0"/>
              <a:t>  Patience - </a:t>
            </a:r>
            <a:r>
              <a:rPr lang="en-US" sz="3600" dirty="0">
                <a:solidFill>
                  <a:srgbClr val="5E5E5E"/>
                </a:solidFill>
              </a:rPr>
              <a:t>Eph.4:31-32; Eph.4:26-27</a:t>
            </a:r>
          </a:p>
          <a:p>
            <a:pPr lvl="1"/>
            <a:r>
              <a:rPr lang="en-US" dirty="0"/>
              <a:t> Meeting Each Others Needs – Genesis 2:20; </a:t>
            </a:r>
            <a:r>
              <a:rPr lang="pt-BR" sz="3600" dirty="0">
                <a:solidFill>
                  <a:srgbClr val="5E5E5E"/>
                </a:solidFill>
              </a:rPr>
              <a:t>1 Cor.7:32-33; 1 Cor.7:3-5</a:t>
            </a:r>
            <a:endParaRPr lang="en-US" dirty="0"/>
          </a:p>
        </p:txBody>
      </p:sp>
    </p:spTree>
    <p:extLst>
      <p:ext uri="{BB962C8B-B14F-4D97-AF65-F5344CB8AC3E}">
        <p14:creationId xmlns:p14="http://schemas.microsoft.com/office/powerpoint/2010/main" val="173512375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p:cNvSpPr>
          <p:nvPr>
            <p:ph type="title"/>
          </p:nvPr>
        </p:nvSpPr>
        <p:spPr>
          <a:prstGeom prst="rect">
            <a:avLst/>
          </a:prstGeom>
        </p:spPr>
        <p:txBody>
          <a:bodyPr/>
          <a:lstStyle>
            <a:lvl1pPr>
              <a:defRPr u="sng"/>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Lessons Learned</a:t>
            </a:r>
          </a:p>
        </p:txBody>
      </p:sp>
      <p:sp>
        <p:nvSpPr>
          <p:cNvPr id="124" name="Shape 124"/>
          <p:cNvSpPr>
            <a:spLocks noGrp="1"/>
          </p:cNvSpPr>
          <p:nvPr>
            <p:ph type="body" idx="1"/>
          </p:nvPr>
        </p:nvSpPr>
        <p:spPr>
          <a:xfrm>
            <a:off x="787400" y="2781300"/>
            <a:ext cx="11430000" cy="5715000"/>
          </a:xfrm>
          <a:prstGeom prst="rect">
            <a:avLst/>
          </a:prstGeom>
        </p:spPr>
        <p:txBody>
          <a:bodyPr anchor="t"/>
          <a:lstStyle/>
          <a:p>
            <a:pPr lvl="0" defTabSz="443991">
              <a:spcBef>
                <a:spcPts val="2700"/>
              </a:spcBef>
              <a:buFont typeface="Arial" panose="020B0604020202020204" pitchFamily="34" charset="0"/>
              <a:buChar char="•"/>
              <a:defRPr sz="1800">
                <a:solidFill>
                  <a:srgbClr val="000000"/>
                </a:solidFill>
              </a:defRPr>
            </a:pPr>
            <a:r>
              <a:rPr sz="3116" b="1" dirty="0">
                <a:solidFill>
                  <a:schemeClr val="tx1">
                    <a:lumMod val="50000"/>
                  </a:schemeClr>
                </a:solidFill>
              </a:rPr>
              <a:t>Breadth of the Golden Rule - Applies in Our Treatment of “EVERYONE”</a:t>
            </a:r>
          </a:p>
          <a:p>
            <a:pPr marL="756412" lvl="1" indent="-457200" defTabSz="443991">
              <a:spcBef>
                <a:spcPts val="2700"/>
              </a:spcBef>
              <a:buFont typeface="Arial" panose="020B0604020202020204" pitchFamily="34" charset="0"/>
              <a:buChar char="•"/>
              <a:defRPr sz="1800">
                <a:solidFill>
                  <a:srgbClr val="000000"/>
                </a:solidFill>
              </a:defRPr>
            </a:pPr>
            <a:r>
              <a:rPr sz="3116" b="1" dirty="0">
                <a:solidFill>
                  <a:schemeClr val="tx1">
                    <a:lumMod val="50000"/>
                  </a:schemeClr>
                </a:solidFill>
              </a:rPr>
              <a:t>  Not just friends - Luke 6:33-34</a:t>
            </a:r>
          </a:p>
          <a:p>
            <a:pPr marL="756412" lvl="1" indent="-457200" defTabSz="443991">
              <a:spcBef>
                <a:spcPts val="2700"/>
              </a:spcBef>
              <a:buFont typeface="Arial" panose="020B0604020202020204" pitchFamily="34" charset="0"/>
              <a:buChar char="•"/>
              <a:defRPr sz="1800">
                <a:solidFill>
                  <a:srgbClr val="000000"/>
                </a:solidFill>
              </a:defRPr>
            </a:pPr>
            <a:r>
              <a:rPr sz="3116" b="1" dirty="0">
                <a:solidFill>
                  <a:schemeClr val="tx1">
                    <a:lumMod val="50000"/>
                  </a:schemeClr>
                </a:solidFill>
              </a:rPr>
              <a:t>  It Would Apply:</a:t>
            </a:r>
          </a:p>
          <a:p>
            <a:pPr marL="1055625" lvl="2" indent="-457200" defTabSz="443991">
              <a:spcBef>
                <a:spcPts val="2700"/>
              </a:spcBef>
              <a:buFont typeface="Arial" panose="020B0604020202020204" pitchFamily="34" charset="0"/>
              <a:buChar char="•"/>
              <a:defRPr sz="1800">
                <a:solidFill>
                  <a:srgbClr val="000000"/>
                </a:solidFill>
              </a:defRPr>
            </a:pPr>
            <a:r>
              <a:rPr sz="3116" b="1" dirty="0">
                <a:solidFill>
                  <a:schemeClr val="tx1">
                    <a:lumMod val="50000"/>
                  </a:schemeClr>
                </a:solidFill>
              </a:rPr>
              <a:t>  In the home (spouse, children, parents)</a:t>
            </a:r>
            <a:endParaRPr lang="en-US" sz="3116" b="1" dirty="0">
              <a:solidFill>
                <a:schemeClr val="tx1">
                  <a:lumMod val="50000"/>
                </a:schemeClr>
              </a:solidFill>
            </a:endParaRPr>
          </a:p>
          <a:p>
            <a:pPr marL="1055625" lvl="2" indent="-457200" defTabSz="443991">
              <a:spcBef>
                <a:spcPts val="2700"/>
              </a:spcBef>
              <a:buFont typeface="Arial" panose="020B0604020202020204" pitchFamily="34" charset="0"/>
              <a:buChar char="•"/>
              <a:defRPr sz="1800">
                <a:solidFill>
                  <a:srgbClr val="000000"/>
                </a:solidFill>
              </a:defRPr>
            </a:pPr>
            <a:r>
              <a:rPr lang="en-US" sz="3116" b="1" dirty="0">
                <a:solidFill>
                  <a:schemeClr val="tx1">
                    <a:lumMod val="50000"/>
                  </a:schemeClr>
                </a:solidFill>
              </a:rPr>
              <a:t>  To Our Brethren </a:t>
            </a:r>
            <a:endParaRPr sz="3116" b="1" dirty="0">
              <a:solidFill>
                <a:schemeClr val="tx1">
                  <a:lumMod val="50000"/>
                </a:schemeClr>
              </a:solidFill>
            </a:endParaRPr>
          </a:p>
        </p:txBody>
      </p:sp>
    </p:spTree>
    <p:extLst>
      <p:ext uri="{BB962C8B-B14F-4D97-AF65-F5344CB8AC3E}">
        <p14:creationId xmlns:p14="http://schemas.microsoft.com/office/powerpoint/2010/main" val="963841389"/>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p:tmAbs val="0"/>
                                  </p:iterate>
                                  <p:childTnLst>
                                    <p:set>
                                      <p:cBhvr>
                                        <p:cTn id="6" fill="hold"/>
                                        <p:tgtEl>
                                          <p:spTgt spid="124">
                                            <p:bg/>
                                          </p:spTgt>
                                        </p:tgtEl>
                                        <p:attrNameLst>
                                          <p:attrName>style.visibility</p:attrName>
                                        </p:attrNameLst>
                                      </p:cBhvr>
                                      <p:to>
                                        <p:strVal val="visible"/>
                                      </p:to>
                                    </p:set>
                                    <p:animEffect transition="in" filter="dissolve">
                                      <p:cBhvr>
                                        <p:cTn id="7" dur="1000"/>
                                        <p:tgtEl>
                                          <p:spTgt spid="124">
                                            <p:bg/>
                                          </p:spTgt>
                                        </p:tgtEl>
                                      </p:cBhvr>
                                    </p:animEffect>
                                  </p:childTnLst>
                                </p:cTn>
                              </p:par>
                            </p:childTnLst>
                          </p:cTn>
                        </p:par>
                        <p:par>
                          <p:cTn id="8" fill="hold">
                            <p:stCondLst>
                              <p:cond delay="1000"/>
                            </p:stCondLst>
                            <p:childTnLst>
                              <p:par>
                                <p:cTn id="9" presetID="9" presetClass="entr" presetSubtype="0" fill="hold" grpId="0" nodeType="afterEffect">
                                  <p:stCondLst>
                                    <p:cond delay="0"/>
                                  </p:stCondLst>
                                  <p:iterate>
                                    <p:tmAbs val="0"/>
                                  </p:iterate>
                                  <p:childTnLst>
                                    <p:set>
                                      <p:cBhvr>
                                        <p:cTn id="10" fill="hold"/>
                                        <p:tgtEl>
                                          <p:spTgt spid="124">
                                            <p:txEl>
                                              <p:pRg st="4" end="4"/>
                                            </p:txEl>
                                          </p:spTgt>
                                        </p:tgtEl>
                                        <p:attrNameLst>
                                          <p:attrName>style.visibility</p:attrName>
                                        </p:attrNameLst>
                                      </p:cBhvr>
                                      <p:to>
                                        <p:strVal val="visible"/>
                                      </p:to>
                                    </p:set>
                                    <p:animEffect transition="in" filter="dissolve">
                                      <p:cBhvr>
                                        <p:cTn id="11" dur="1000"/>
                                        <p:tgtEl>
                                          <p:spTgt spid="1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uiExpand="1" build="p" bldLvl="5"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5E91B-BA49-4EA3-B204-3A527C974EDD}"/>
              </a:ext>
            </a:extLst>
          </p:cNvPr>
          <p:cNvSpPr>
            <a:spLocks noGrp="1"/>
          </p:cNvSpPr>
          <p:nvPr>
            <p:ph type="title"/>
          </p:nvPr>
        </p:nvSpPr>
        <p:spPr/>
        <p:txBody>
          <a:bodyPr/>
          <a:lstStyle/>
          <a:p>
            <a:r>
              <a:rPr lang="en-US" b="1" i="1" u="sng" dirty="0"/>
              <a:t>Golden Rule and Our Brethren</a:t>
            </a:r>
          </a:p>
        </p:txBody>
      </p:sp>
      <p:sp>
        <p:nvSpPr>
          <p:cNvPr id="3" name="Text Placeholder 2">
            <a:extLst>
              <a:ext uri="{FF2B5EF4-FFF2-40B4-BE49-F238E27FC236}">
                <a16:creationId xmlns:a16="http://schemas.microsoft.com/office/drawing/2014/main" id="{B31DCBCE-C9AA-42CB-A985-F33C3A38C916}"/>
              </a:ext>
            </a:extLst>
          </p:cNvPr>
          <p:cNvSpPr>
            <a:spLocks noGrp="1"/>
          </p:cNvSpPr>
          <p:nvPr>
            <p:ph type="body" idx="1"/>
          </p:nvPr>
        </p:nvSpPr>
        <p:spPr/>
        <p:txBody>
          <a:bodyPr>
            <a:normAutofit fontScale="92500" lnSpcReduction="10000"/>
          </a:bodyPr>
          <a:lstStyle/>
          <a:p>
            <a:pPr>
              <a:buFont typeface="Wingdings" panose="05000000000000000000" pitchFamily="2" charset="2"/>
              <a:buChar char="ü"/>
            </a:pPr>
            <a:r>
              <a:rPr lang="en-US" dirty="0"/>
              <a:t>Paul Applied It to Brethren in Gal 5:13-15</a:t>
            </a:r>
          </a:p>
          <a:p>
            <a:pPr>
              <a:buFont typeface="Wingdings" panose="05000000000000000000" pitchFamily="2" charset="2"/>
              <a:buChar char="ü"/>
            </a:pPr>
            <a:r>
              <a:rPr lang="en-US" dirty="0"/>
              <a:t>We Apply the Golden Rule By: </a:t>
            </a:r>
          </a:p>
          <a:p>
            <a:pPr lvl="1">
              <a:buFont typeface="Wingdings" panose="05000000000000000000" pitchFamily="2" charset="2"/>
              <a:buChar char="ü"/>
            </a:pPr>
            <a:r>
              <a:rPr lang="en-US" dirty="0"/>
              <a:t> Rebuking and Correcting One Another - </a:t>
            </a:r>
            <a:r>
              <a:rPr lang="en-US" sz="3600" dirty="0">
                <a:solidFill>
                  <a:srgbClr val="5E5E5E"/>
                </a:solidFill>
              </a:rPr>
              <a:t>Psa.141:5; - Rev.3:19; James 5:19-20</a:t>
            </a:r>
          </a:p>
          <a:p>
            <a:pPr lvl="1">
              <a:buFont typeface="Wingdings" panose="05000000000000000000" pitchFamily="2" charset="2"/>
              <a:buChar char="ü"/>
            </a:pPr>
            <a:r>
              <a:rPr lang="en-US" sz="3600" dirty="0">
                <a:solidFill>
                  <a:srgbClr val="5E5E5E"/>
                </a:solidFill>
              </a:rPr>
              <a:t> Showing Hospitality – 1 Peter 4:8-10 </a:t>
            </a:r>
          </a:p>
          <a:p>
            <a:pPr lvl="1">
              <a:buFont typeface="Wingdings" panose="05000000000000000000" pitchFamily="2" charset="2"/>
              <a:buChar char="ü"/>
            </a:pPr>
            <a:r>
              <a:rPr lang="en-US" dirty="0"/>
              <a:t> By Listening – James 1:19-20</a:t>
            </a:r>
          </a:p>
          <a:p>
            <a:pPr lvl="1">
              <a:buFont typeface="Wingdings" panose="05000000000000000000" pitchFamily="2" charset="2"/>
              <a:buChar char="ü"/>
            </a:pPr>
            <a:r>
              <a:rPr lang="en-US" sz="3600" dirty="0">
                <a:solidFill>
                  <a:srgbClr val="5E5E5E"/>
                </a:solidFill>
              </a:rPr>
              <a:t> By Not Devouring and Biting One Another – Gal 5:15</a:t>
            </a:r>
          </a:p>
        </p:txBody>
      </p:sp>
    </p:spTree>
    <p:extLst>
      <p:ext uri="{BB962C8B-B14F-4D97-AF65-F5344CB8AC3E}">
        <p14:creationId xmlns:p14="http://schemas.microsoft.com/office/powerpoint/2010/main" val="394709931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p:cNvSpPr>
          <p:nvPr>
            <p:ph type="title"/>
          </p:nvPr>
        </p:nvSpPr>
        <p:spPr>
          <a:prstGeom prst="rect">
            <a:avLst/>
          </a:prstGeom>
        </p:spPr>
        <p:txBody>
          <a:bodyPr/>
          <a:lstStyle>
            <a:lvl1pPr>
              <a:defRPr u="sng"/>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Lessons Learned</a:t>
            </a:r>
          </a:p>
        </p:txBody>
      </p:sp>
      <p:sp>
        <p:nvSpPr>
          <p:cNvPr id="124" name="Shape 124"/>
          <p:cNvSpPr>
            <a:spLocks noGrp="1"/>
          </p:cNvSpPr>
          <p:nvPr>
            <p:ph type="body" idx="1"/>
          </p:nvPr>
        </p:nvSpPr>
        <p:spPr>
          <a:xfrm>
            <a:off x="787400" y="2781300"/>
            <a:ext cx="11430000" cy="5715000"/>
          </a:xfrm>
          <a:prstGeom prst="rect">
            <a:avLst/>
          </a:prstGeom>
        </p:spPr>
        <p:txBody>
          <a:bodyPr anchor="t">
            <a:normAutofit lnSpcReduction="10000"/>
          </a:bodyPr>
          <a:lstStyle/>
          <a:p>
            <a:pPr lvl="0" defTabSz="443991">
              <a:spcBef>
                <a:spcPts val="2700"/>
              </a:spcBef>
              <a:buFont typeface="Arial" panose="020B0604020202020204" pitchFamily="34" charset="0"/>
              <a:buChar char="•"/>
              <a:defRPr sz="1800">
                <a:solidFill>
                  <a:srgbClr val="000000"/>
                </a:solidFill>
              </a:defRPr>
            </a:pPr>
            <a:r>
              <a:rPr sz="3116" b="1" dirty="0">
                <a:solidFill>
                  <a:schemeClr val="tx1">
                    <a:lumMod val="50000"/>
                  </a:schemeClr>
                </a:solidFill>
              </a:rPr>
              <a:t>Breadth of the Golden Rule - Applies in Our Treatment of “EVERYONE”</a:t>
            </a:r>
          </a:p>
          <a:p>
            <a:pPr marL="756412" lvl="1" indent="-457200" defTabSz="443991">
              <a:spcBef>
                <a:spcPts val="2700"/>
              </a:spcBef>
              <a:buFont typeface="Arial" panose="020B0604020202020204" pitchFamily="34" charset="0"/>
              <a:buChar char="•"/>
              <a:defRPr sz="1800">
                <a:solidFill>
                  <a:srgbClr val="000000"/>
                </a:solidFill>
              </a:defRPr>
            </a:pPr>
            <a:r>
              <a:rPr sz="3116" b="1" dirty="0">
                <a:solidFill>
                  <a:schemeClr val="tx1">
                    <a:lumMod val="50000"/>
                  </a:schemeClr>
                </a:solidFill>
              </a:rPr>
              <a:t>  Not just friends - Luke 6:33-34</a:t>
            </a:r>
          </a:p>
          <a:p>
            <a:pPr marL="756412" lvl="1" indent="-457200" defTabSz="443991">
              <a:spcBef>
                <a:spcPts val="2700"/>
              </a:spcBef>
              <a:buFont typeface="Arial" panose="020B0604020202020204" pitchFamily="34" charset="0"/>
              <a:buChar char="•"/>
              <a:defRPr sz="1800">
                <a:solidFill>
                  <a:srgbClr val="000000"/>
                </a:solidFill>
              </a:defRPr>
            </a:pPr>
            <a:r>
              <a:rPr sz="3116" b="1" dirty="0">
                <a:solidFill>
                  <a:schemeClr val="tx1">
                    <a:lumMod val="50000"/>
                  </a:schemeClr>
                </a:solidFill>
              </a:rPr>
              <a:t>  It Would Apply:</a:t>
            </a:r>
          </a:p>
          <a:p>
            <a:pPr marL="1055625" lvl="2" indent="-457200" defTabSz="443991">
              <a:spcBef>
                <a:spcPts val="2700"/>
              </a:spcBef>
              <a:buFont typeface="Arial" panose="020B0604020202020204" pitchFamily="34" charset="0"/>
              <a:buChar char="•"/>
              <a:defRPr sz="1800">
                <a:solidFill>
                  <a:srgbClr val="000000"/>
                </a:solidFill>
              </a:defRPr>
            </a:pPr>
            <a:r>
              <a:rPr sz="3116" b="1" dirty="0">
                <a:solidFill>
                  <a:schemeClr val="tx1">
                    <a:lumMod val="50000"/>
                  </a:schemeClr>
                </a:solidFill>
              </a:rPr>
              <a:t>  In the home (spouse, children, parents)</a:t>
            </a:r>
            <a:endParaRPr lang="en-US" sz="3116" b="1" dirty="0">
              <a:solidFill>
                <a:schemeClr val="tx1">
                  <a:lumMod val="50000"/>
                </a:schemeClr>
              </a:solidFill>
            </a:endParaRPr>
          </a:p>
          <a:p>
            <a:pPr marL="1055625" lvl="2" indent="-457200" defTabSz="443991">
              <a:spcBef>
                <a:spcPts val="2700"/>
              </a:spcBef>
              <a:buFont typeface="Arial" panose="020B0604020202020204" pitchFamily="34" charset="0"/>
              <a:buChar char="•"/>
              <a:defRPr sz="1800">
                <a:solidFill>
                  <a:srgbClr val="000000"/>
                </a:solidFill>
              </a:defRPr>
            </a:pPr>
            <a:r>
              <a:rPr lang="en-US" sz="3116" b="1" dirty="0">
                <a:solidFill>
                  <a:schemeClr val="tx1">
                    <a:lumMod val="50000"/>
                  </a:schemeClr>
                </a:solidFill>
              </a:rPr>
              <a:t> To Our Brethren </a:t>
            </a:r>
          </a:p>
          <a:p>
            <a:pPr marL="1055625" lvl="2" indent="-457200" defTabSz="443991">
              <a:spcBef>
                <a:spcPts val="2700"/>
              </a:spcBef>
              <a:buFont typeface="Arial" panose="020B0604020202020204" pitchFamily="34" charset="0"/>
              <a:buChar char="•"/>
              <a:defRPr sz="1800">
                <a:solidFill>
                  <a:srgbClr val="000000"/>
                </a:solidFill>
              </a:defRPr>
            </a:pPr>
            <a:r>
              <a:rPr lang="en-US" sz="3116" b="1" dirty="0">
                <a:solidFill>
                  <a:schemeClr val="tx1">
                    <a:lumMod val="50000"/>
                  </a:schemeClr>
                </a:solidFill>
              </a:rPr>
              <a:t> To the Lost – Titus 3:1-8</a:t>
            </a:r>
          </a:p>
          <a:p>
            <a:pPr marL="1055625" lvl="2" indent="-457200" defTabSz="443991">
              <a:spcBef>
                <a:spcPts val="2700"/>
              </a:spcBef>
              <a:buFont typeface="Arial" panose="020B0604020202020204" pitchFamily="34" charset="0"/>
              <a:buChar char="•"/>
              <a:defRPr sz="1800">
                <a:solidFill>
                  <a:srgbClr val="000000"/>
                </a:solidFill>
              </a:defRPr>
            </a:pPr>
            <a:r>
              <a:rPr lang="en-US" sz="3116" b="1" dirty="0">
                <a:solidFill>
                  <a:schemeClr val="tx1">
                    <a:lumMod val="50000"/>
                  </a:schemeClr>
                </a:solidFill>
              </a:rPr>
              <a:t> To Our Enemies – Romans 12:17-21</a:t>
            </a:r>
            <a:endParaRPr sz="3116" b="1" dirty="0">
              <a:solidFill>
                <a:schemeClr val="tx1">
                  <a:lumMod val="50000"/>
                </a:schemeClr>
              </a:solidFill>
            </a:endParaRPr>
          </a:p>
        </p:txBody>
      </p:sp>
    </p:spTree>
    <p:extLst>
      <p:ext uri="{BB962C8B-B14F-4D97-AF65-F5344CB8AC3E}">
        <p14:creationId xmlns:p14="http://schemas.microsoft.com/office/powerpoint/2010/main" val="960992137"/>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p:tmAbs val="0"/>
                                  </p:iterate>
                                  <p:childTnLst>
                                    <p:set>
                                      <p:cBhvr>
                                        <p:cTn id="6" fill="hold"/>
                                        <p:tgtEl>
                                          <p:spTgt spid="124">
                                            <p:bg/>
                                          </p:spTgt>
                                        </p:tgtEl>
                                        <p:attrNameLst>
                                          <p:attrName>style.visibility</p:attrName>
                                        </p:attrNameLst>
                                      </p:cBhvr>
                                      <p:to>
                                        <p:strVal val="visible"/>
                                      </p:to>
                                    </p:set>
                                    <p:animEffect transition="in" filter="dissolve">
                                      <p:cBhvr>
                                        <p:cTn id="7" dur="1000"/>
                                        <p:tgtEl>
                                          <p:spTgt spid="124">
                                            <p:bg/>
                                          </p:spTgt>
                                        </p:tgtEl>
                                      </p:cBhvr>
                                    </p:animEffect>
                                  </p:childTnLst>
                                </p:cTn>
                              </p:par>
                            </p:childTnLst>
                          </p:cTn>
                        </p:par>
                        <p:par>
                          <p:cTn id="8" fill="hold">
                            <p:stCondLst>
                              <p:cond delay="1000"/>
                            </p:stCondLst>
                            <p:childTnLst>
                              <p:par>
                                <p:cTn id="9" presetID="9" presetClass="entr" presetSubtype="0" fill="hold" grpId="0" nodeType="afterEffect">
                                  <p:stCondLst>
                                    <p:cond delay="0"/>
                                  </p:stCondLst>
                                  <p:iterate>
                                    <p:tmAbs val="0"/>
                                  </p:iterate>
                                  <p:childTnLst>
                                    <p:set>
                                      <p:cBhvr>
                                        <p:cTn id="10" fill="hold"/>
                                        <p:tgtEl>
                                          <p:spTgt spid="124">
                                            <p:txEl>
                                              <p:pRg st="5" end="5"/>
                                            </p:txEl>
                                          </p:spTgt>
                                        </p:tgtEl>
                                        <p:attrNameLst>
                                          <p:attrName>style.visibility</p:attrName>
                                        </p:attrNameLst>
                                      </p:cBhvr>
                                      <p:to>
                                        <p:strVal val="visible"/>
                                      </p:to>
                                    </p:set>
                                    <p:animEffect transition="in" filter="dissolve">
                                      <p:cBhvr>
                                        <p:cTn id="11" dur="1000"/>
                                        <p:tgtEl>
                                          <p:spTgt spid="124">
                                            <p:txEl>
                                              <p:pRg st="5" end="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iterate>
                                    <p:tmAbs val="0"/>
                                  </p:iterate>
                                  <p:childTnLst>
                                    <p:set>
                                      <p:cBhvr>
                                        <p:cTn id="15" fill="hold"/>
                                        <p:tgtEl>
                                          <p:spTgt spid="124">
                                            <p:txEl>
                                              <p:pRg st="6" end="6"/>
                                            </p:txEl>
                                          </p:spTgt>
                                        </p:tgtEl>
                                        <p:attrNameLst>
                                          <p:attrName>style.visibility</p:attrName>
                                        </p:attrNameLst>
                                      </p:cBhvr>
                                      <p:to>
                                        <p:strVal val="visible"/>
                                      </p:to>
                                    </p:set>
                                    <p:animEffect transition="in" filter="dissolve">
                                      <p:cBhvr>
                                        <p:cTn id="16" dur="1000"/>
                                        <p:tgtEl>
                                          <p:spTgt spid="12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uiExpand="1" build="p" bldLvl="5"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p:cNvSpPr>
          <p:nvPr>
            <p:ph type="title"/>
          </p:nvPr>
        </p:nvSpPr>
        <p:spPr>
          <a:prstGeom prst="rect">
            <a:avLst/>
          </a:prstGeom>
        </p:spPr>
        <p:txBody>
          <a:bodyPr/>
          <a:lstStyle>
            <a:lvl1pPr>
              <a:defRPr u="sng"/>
            </a:lvl1pPr>
          </a:lstStyle>
          <a:p>
            <a:pPr lvl="0">
              <a:defRPr sz="1800" u="none">
                <a:solidFill>
                  <a:srgbClr val="000000"/>
                </a:solidFill>
                <a:effectLst/>
              </a:defRPr>
            </a:pPr>
            <a:r>
              <a:rPr sz="7800" u="sng">
                <a:solidFill>
                  <a:srgbClr val="767367"/>
                </a:solidFill>
                <a:effectLst>
                  <a:outerShdw blurRad="63500" dist="12700" dir="5400000" rotWithShape="0">
                    <a:srgbClr val="000000">
                      <a:alpha val="30000"/>
                    </a:srgbClr>
                  </a:outerShdw>
                </a:effectLst>
              </a:rPr>
              <a:t>Lessons Learned</a:t>
            </a:r>
          </a:p>
        </p:txBody>
      </p:sp>
      <p:sp>
        <p:nvSpPr>
          <p:cNvPr id="127" name="Shape 127"/>
          <p:cNvSpPr>
            <a:spLocks noGrp="1"/>
          </p:cNvSpPr>
          <p:nvPr>
            <p:ph type="body" idx="1"/>
          </p:nvPr>
        </p:nvSpPr>
        <p:spPr>
          <a:prstGeom prst="rect">
            <a:avLst/>
          </a:prstGeom>
        </p:spPr>
        <p:txBody>
          <a:bodyPr/>
          <a:lstStyle/>
          <a:p>
            <a:pPr lvl="0">
              <a:buFont typeface="Wingdings" panose="05000000000000000000" pitchFamily="2" charset="2"/>
              <a:buChar char="§"/>
              <a:defRPr sz="1800">
                <a:solidFill>
                  <a:srgbClr val="000000"/>
                </a:solidFill>
              </a:defRPr>
            </a:pPr>
            <a:r>
              <a:rPr sz="4100" b="1" dirty="0">
                <a:solidFill>
                  <a:srgbClr val="5E5E5E"/>
                </a:solidFill>
              </a:rPr>
              <a:t>It’s Positive Nature</a:t>
            </a:r>
          </a:p>
          <a:p>
            <a:pPr lvl="1">
              <a:buFont typeface="Wingdings" panose="05000000000000000000" pitchFamily="2" charset="2"/>
              <a:buChar char="§"/>
              <a:defRPr sz="1800">
                <a:solidFill>
                  <a:srgbClr val="000000"/>
                </a:solidFill>
              </a:defRPr>
            </a:pPr>
            <a:r>
              <a:rPr sz="4100" b="1" dirty="0">
                <a:solidFill>
                  <a:srgbClr val="5E5E5E"/>
                </a:solidFill>
              </a:rPr>
              <a:t>Not just “don’t do to others what we don’t want done to us”</a:t>
            </a:r>
          </a:p>
          <a:p>
            <a:pPr lvl="1">
              <a:buFont typeface="Wingdings" panose="05000000000000000000" pitchFamily="2" charset="2"/>
              <a:buChar char="§"/>
              <a:defRPr sz="1800">
                <a:solidFill>
                  <a:srgbClr val="000000"/>
                </a:solidFill>
              </a:defRPr>
            </a:pPr>
            <a:r>
              <a:rPr sz="4100" b="1" dirty="0">
                <a:solidFill>
                  <a:srgbClr val="5E5E5E"/>
                </a:solidFill>
              </a:rPr>
              <a:t> We treat others as we want to be treated</a:t>
            </a:r>
          </a:p>
          <a:p>
            <a:pPr lvl="2">
              <a:buFont typeface="Wingdings" panose="05000000000000000000" pitchFamily="2" charset="2"/>
              <a:buChar char="§"/>
              <a:defRPr sz="1800">
                <a:solidFill>
                  <a:srgbClr val="000000"/>
                </a:solidFill>
              </a:defRPr>
            </a:pPr>
            <a:r>
              <a:rPr sz="4100" b="1" dirty="0">
                <a:solidFill>
                  <a:srgbClr val="5E5E5E"/>
                </a:solidFill>
              </a:rPr>
              <a:t>  Romans 12:19-21</a:t>
            </a:r>
          </a:p>
          <a:p>
            <a:pPr lvl="2">
              <a:buFont typeface="Wingdings" panose="05000000000000000000" pitchFamily="2" charset="2"/>
              <a:buChar char="§"/>
              <a:defRPr sz="1800">
                <a:solidFill>
                  <a:srgbClr val="000000"/>
                </a:solidFill>
              </a:defRPr>
            </a:pPr>
            <a:r>
              <a:rPr sz="4100" b="1" dirty="0">
                <a:solidFill>
                  <a:srgbClr val="5E5E5E"/>
                </a:solidFill>
              </a:rPr>
              <a:t>  “do good” - Luke 6:33</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p:tmAbs val="0"/>
                                  </p:iterate>
                                  <p:childTnLst>
                                    <p:set>
                                      <p:cBhvr>
                                        <p:cTn id="6" fill="hold"/>
                                        <p:tgtEl>
                                          <p:spTgt spid="127">
                                            <p:bg/>
                                          </p:spTgt>
                                        </p:tgtEl>
                                        <p:attrNameLst>
                                          <p:attrName>style.visibility</p:attrName>
                                        </p:attrNameLst>
                                      </p:cBhvr>
                                      <p:to>
                                        <p:strVal val="visible"/>
                                      </p:to>
                                    </p:set>
                                    <p:animEffect transition="in" filter="dissolve">
                                      <p:cBhvr>
                                        <p:cTn id="7" dur="1000"/>
                                        <p:tgtEl>
                                          <p:spTgt spid="127">
                                            <p:bg/>
                                          </p:spTgt>
                                        </p:tgtEl>
                                      </p:cBhvr>
                                    </p:animEffect>
                                  </p:childTnLst>
                                </p:cTn>
                              </p:par>
                              <p:par>
                                <p:cTn id="8" presetID="9" presetClass="entr" presetSubtype="0" fill="hold" grpId="0">
                                  <p:stCondLst>
                                    <p:cond delay="0"/>
                                  </p:stCondLst>
                                  <p:iterate>
                                    <p:tmAbs val="0"/>
                                  </p:iterate>
                                  <p:childTnLst>
                                    <p:set>
                                      <p:cBhvr>
                                        <p:cTn id="9" fill="hold"/>
                                        <p:tgtEl>
                                          <p:spTgt spid="127">
                                            <p:txEl>
                                              <p:pRg st="0" end="0"/>
                                            </p:txEl>
                                          </p:spTgt>
                                        </p:tgtEl>
                                        <p:attrNameLst>
                                          <p:attrName>style.visibility</p:attrName>
                                        </p:attrNameLst>
                                      </p:cBhvr>
                                      <p:to>
                                        <p:strVal val="visible"/>
                                      </p:to>
                                    </p:set>
                                    <p:animEffect transition="in" filter="dissolve">
                                      <p:cBhvr>
                                        <p:cTn id="10" dur="1000"/>
                                        <p:tgtEl>
                                          <p:spTgt spid="12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iterate>
                                    <p:tmAbs val="0"/>
                                  </p:iterate>
                                  <p:childTnLst>
                                    <p:set>
                                      <p:cBhvr>
                                        <p:cTn id="14" fill="hold"/>
                                        <p:tgtEl>
                                          <p:spTgt spid="127">
                                            <p:txEl>
                                              <p:pRg st="1" end="1"/>
                                            </p:txEl>
                                          </p:spTgt>
                                        </p:tgtEl>
                                        <p:attrNameLst>
                                          <p:attrName>style.visibility</p:attrName>
                                        </p:attrNameLst>
                                      </p:cBhvr>
                                      <p:to>
                                        <p:strVal val="visible"/>
                                      </p:to>
                                    </p:set>
                                    <p:animEffect transition="in" filter="dissolve">
                                      <p:cBhvr>
                                        <p:cTn id="15" dur="1000"/>
                                        <p:tgtEl>
                                          <p:spTgt spid="12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iterate>
                                    <p:tmAbs val="0"/>
                                  </p:iterate>
                                  <p:childTnLst>
                                    <p:set>
                                      <p:cBhvr>
                                        <p:cTn id="19" fill="hold"/>
                                        <p:tgtEl>
                                          <p:spTgt spid="127">
                                            <p:txEl>
                                              <p:pRg st="2" end="2"/>
                                            </p:txEl>
                                          </p:spTgt>
                                        </p:tgtEl>
                                        <p:attrNameLst>
                                          <p:attrName>style.visibility</p:attrName>
                                        </p:attrNameLst>
                                      </p:cBhvr>
                                      <p:to>
                                        <p:strVal val="visible"/>
                                      </p:to>
                                    </p:set>
                                    <p:animEffect transition="in" filter="dissolve">
                                      <p:cBhvr>
                                        <p:cTn id="20" dur="1000"/>
                                        <p:tgtEl>
                                          <p:spTgt spid="12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iterate>
                                    <p:tmAbs val="0"/>
                                  </p:iterate>
                                  <p:childTnLst>
                                    <p:set>
                                      <p:cBhvr>
                                        <p:cTn id="24" fill="hold"/>
                                        <p:tgtEl>
                                          <p:spTgt spid="127">
                                            <p:txEl>
                                              <p:pRg st="3" end="3"/>
                                            </p:txEl>
                                          </p:spTgt>
                                        </p:tgtEl>
                                        <p:attrNameLst>
                                          <p:attrName>style.visibility</p:attrName>
                                        </p:attrNameLst>
                                      </p:cBhvr>
                                      <p:to>
                                        <p:strVal val="visible"/>
                                      </p:to>
                                    </p:set>
                                    <p:animEffect transition="in" filter="dissolve">
                                      <p:cBhvr>
                                        <p:cTn id="25" dur="1000"/>
                                        <p:tgtEl>
                                          <p:spTgt spid="127">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iterate>
                                    <p:tmAbs val="0"/>
                                  </p:iterate>
                                  <p:childTnLst>
                                    <p:set>
                                      <p:cBhvr>
                                        <p:cTn id="29" fill="hold"/>
                                        <p:tgtEl>
                                          <p:spTgt spid="127">
                                            <p:txEl>
                                              <p:pRg st="4" end="4"/>
                                            </p:txEl>
                                          </p:spTgt>
                                        </p:tgtEl>
                                        <p:attrNameLst>
                                          <p:attrName>style.visibility</p:attrName>
                                        </p:attrNameLst>
                                      </p:cBhvr>
                                      <p:to>
                                        <p:strVal val="visible"/>
                                      </p:to>
                                    </p:set>
                                    <p:animEffect transition="in" filter="dissolve">
                                      <p:cBhvr>
                                        <p:cTn id="30" dur="1000"/>
                                        <p:tgtEl>
                                          <p:spTgt spid="1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build="p" bldLvl="5"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 name="Picture 131"/>
          <p:cNvPicPr/>
          <p:nvPr/>
        </p:nvPicPr>
        <p:blipFill>
          <a:blip r:embed="rId2"/>
          <a:stretch>
            <a:fillRect/>
          </a:stretch>
        </p:blipFill>
        <p:spPr>
          <a:xfrm>
            <a:off x="2209800" y="660400"/>
            <a:ext cx="8597900" cy="6616700"/>
          </a:xfrm>
          <a:prstGeom prst="rect">
            <a:avLst/>
          </a:prstGeom>
          <a:effectLst>
            <a:outerShdw blurRad="63500" dist="38100" dir="5400000" rotWithShape="0">
              <a:srgbClr val="000000">
                <a:alpha val="50000"/>
              </a:srgbClr>
            </a:outerShdw>
          </a:effectLst>
        </p:spPr>
      </p:pic>
      <p:sp>
        <p:nvSpPr>
          <p:cNvPr id="133" name="Shape 133"/>
          <p:cNvSpPr>
            <a:spLocks noGrp="1"/>
          </p:cNvSpPr>
          <p:nvPr>
            <p:ph type="title"/>
          </p:nvPr>
        </p:nvSpPr>
        <p:spPr>
          <a:prstGeom prst="rect">
            <a:avLst/>
          </a:prstGeom>
        </p:spPr>
        <p:txBody>
          <a:bodyPr/>
          <a:lstStyle/>
          <a:p>
            <a:pPr lvl="0">
              <a:defRPr sz="1800">
                <a:solidFill>
                  <a:srgbClr val="000000"/>
                </a:solidFill>
                <a:effectLst/>
              </a:defRPr>
            </a:pPr>
            <a:r>
              <a:rPr sz="7800">
                <a:solidFill>
                  <a:srgbClr val="276D6D"/>
                </a:solidFill>
                <a:effectLst>
                  <a:outerShdw blurRad="63500" dist="12700" dir="5400000" rotWithShape="0">
                    <a:srgbClr val="000000">
                      <a:alpha val="30000"/>
                    </a:srgbClr>
                  </a:outerShdw>
                </a:effectLst>
              </a:rPr>
              <a:t>THE GOLDEN RULE</a:t>
            </a:r>
          </a:p>
        </p:txBody>
      </p:sp>
      <p:sp>
        <p:nvSpPr>
          <p:cNvPr id="134" name="Shape 134"/>
          <p:cNvSpPr>
            <a:spLocks noGrp="1"/>
          </p:cNvSpPr>
          <p:nvPr>
            <p:ph type="body" idx="1"/>
          </p:nvPr>
        </p:nvSpPr>
        <p:spPr>
          <a:prstGeom prst="rect">
            <a:avLst/>
          </a:prstGeom>
        </p:spPr>
        <p:txBody>
          <a:bodyPr/>
          <a:lstStyle/>
          <a:p>
            <a:pPr lvl="0">
              <a:defRPr sz="1800">
                <a:solidFill>
                  <a:srgbClr val="000000"/>
                </a:solidFill>
              </a:defRPr>
            </a:pPr>
            <a:r>
              <a:rPr sz="4000">
                <a:solidFill>
                  <a:srgbClr val="5E5E5E"/>
                </a:solidFill>
              </a:rPr>
              <a:t>Matthew 7:12</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armony">
  <a:themeElements>
    <a:clrScheme name="Harmony">
      <a:dk1>
        <a:srgbClr val="5E5E5E"/>
      </a:dk1>
      <a:lt1>
        <a:srgbClr val="5E0033"/>
      </a:lt1>
      <a:dk2>
        <a:srgbClr val="565F5F"/>
      </a:dk2>
      <a:lt2>
        <a:srgbClr val="C2CBCA"/>
      </a:lt2>
      <a:accent1>
        <a:srgbClr val="87AEC1"/>
      </a:accent1>
      <a:accent2>
        <a:srgbClr val="D6BB9E"/>
      </a:accent2>
      <a:accent3>
        <a:srgbClr val="CC7A69"/>
      </a:accent3>
      <a:accent4>
        <a:srgbClr val="EAAB5C"/>
      </a:accent4>
      <a:accent5>
        <a:srgbClr val="98C8C6"/>
      </a:accent5>
      <a:accent6>
        <a:srgbClr val="C3CD8B"/>
      </a:accent6>
      <a:hlink>
        <a:srgbClr val="0000FF"/>
      </a:hlink>
      <a:folHlink>
        <a:srgbClr val="FF00FF"/>
      </a:folHlink>
    </a:clrScheme>
    <a:fontScheme name="Harmony">
      <a:majorFont>
        <a:latin typeface="Baskerville"/>
        <a:ea typeface="Baskerville"/>
        <a:cs typeface="Baskerville"/>
      </a:majorFont>
      <a:minorFont>
        <a:latin typeface="Baskerville"/>
        <a:ea typeface="Baskerville"/>
        <a:cs typeface="Baskerville"/>
      </a:minorFont>
    </a:fontScheme>
    <a:fmtScheme name="Harmon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254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3C5F5E"/>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5E5E5E"/>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Harmony">
  <a:themeElements>
    <a:clrScheme name="Harmony">
      <a:dk1>
        <a:srgbClr val="000000"/>
      </a:dk1>
      <a:lt1>
        <a:srgbClr val="FFFFFF"/>
      </a:lt1>
      <a:dk2>
        <a:srgbClr val="565F5F"/>
      </a:dk2>
      <a:lt2>
        <a:srgbClr val="C2CBCA"/>
      </a:lt2>
      <a:accent1>
        <a:srgbClr val="87AEC1"/>
      </a:accent1>
      <a:accent2>
        <a:srgbClr val="D6BB9E"/>
      </a:accent2>
      <a:accent3>
        <a:srgbClr val="CC7A69"/>
      </a:accent3>
      <a:accent4>
        <a:srgbClr val="EAAB5C"/>
      </a:accent4>
      <a:accent5>
        <a:srgbClr val="98C8C6"/>
      </a:accent5>
      <a:accent6>
        <a:srgbClr val="C3CD8B"/>
      </a:accent6>
      <a:hlink>
        <a:srgbClr val="0000FF"/>
      </a:hlink>
      <a:folHlink>
        <a:srgbClr val="FF00FF"/>
      </a:folHlink>
    </a:clrScheme>
    <a:fontScheme name="Harmony">
      <a:majorFont>
        <a:latin typeface="Baskerville"/>
        <a:ea typeface="Baskerville"/>
        <a:cs typeface="Baskerville"/>
      </a:majorFont>
      <a:minorFont>
        <a:latin typeface="Baskerville"/>
        <a:ea typeface="Baskerville"/>
        <a:cs typeface="Baskerville"/>
      </a:minorFont>
    </a:fontScheme>
    <a:fmtScheme name="Harmon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254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3C5F5E"/>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5E5E5E"/>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110</TotalTime>
  <Words>962</Words>
  <Application>Microsoft Office PowerPoint</Application>
  <PresentationFormat>Custom</PresentationFormat>
  <Paragraphs>117</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Baskerville</vt:lpstr>
      <vt:lpstr>Baskerville SemiBold</vt:lpstr>
      <vt:lpstr>Helvetica Neue</vt:lpstr>
      <vt:lpstr>Hoefler Text</vt:lpstr>
      <vt:lpstr>Wingdings</vt:lpstr>
      <vt:lpstr>Harmony</vt:lpstr>
      <vt:lpstr>PowerPoint Presentation</vt:lpstr>
      <vt:lpstr>THE GOLDEN RULE</vt:lpstr>
      <vt:lpstr>The Golden Rule </vt:lpstr>
      <vt:lpstr>Matthew 7:12</vt:lpstr>
      <vt:lpstr>Luke 6:31</vt:lpstr>
      <vt:lpstr>The Golden Rule is Not:</vt:lpstr>
      <vt:lpstr>Matthew 7:12</vt:lpstr>
      <vt:lpstr>“For This is the Law and the Prophets”</vt:lpstr>
      <vt:lpstr>PowerPoint Presentation</vt:lpstr>
      <vt:lpstr>“For This is the Law and the Prophets”</vt:lpstr>
      <vt:lpstr>The Golden Rule </vt:lpstr>
      <vt:lpstr>The Context - Matt.7:12</vt:lpstr>
      <vt:lpstr>The Righteousness of the Kingdom (5:17-7:12)</vt:lpstr>
      <vt:lpstr>Relationship to Man (Matt.7:1-12)</vt:lpstr>
      <vt:lpstr>PowerPoint Presentation</vt:lpstr>
      <vt:lpstr>The Context - Luke 6:31</vt:lpstr>
      <vt:lpstr>The Golden Rule </vt:lpstr>
      <vt:lpstr>Lessons Learned</vt:lpstr>
      <vt:lpstr>Lessons Learned</vt:lpstr>
      <vt:lpstr>Golden Rule in the Home</vt:lpstr>
      <vt:lpstr>Lessons Learned</vt:lpstr>
      <vt:lpstr>Golden Rule and Our Brethren</vt:lpstr>
      <vt:lpstr>Lessons Learned</vt:lpstr>
      <vt:lpstr>Lessons Learned</vt:lpstr>
      <vt:lpstr>THE GOLDEN RULE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Webb</dc:creator>
  <cp:lastModifiedBy>David Webb</cp:lastModifiedBy>
  <cp:revision>7</cp:revision>
  <dcterms:modified xsi:type="dcterms:W3CDTF">2021-07-11T00:19:57Z</dcterms:modified>
</cp:coreProperties>
</file>