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80" r:id="rId3"/>
    <p:sldId id="278" r:id="rId4"/>
    <p:sldId id="257" r:id="rId5"/>
    <p:sldId id="258" r:id="rId6"/>
    <p:sldId id="259" r:id="rId7"/>
    <p:sldId id="261" r:id="rId8"/>
    <p:sldId id="260" r:id="rId9"/>
    <p:sldId id="262" r:id="rId10"/>
    <p:sldId id="256" r:id="rId11"/>
    <p:sldId id="266"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77" r:id="rId26"/>
    <p:sldId id="279"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4B1685-8C31-41EE-AD23-2A42EC6F5C3D}" v="57" dt="2021-06-25T14:44:25.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740" autoAdjust="0"/>
    <p:restoredTop sz="94660"/>
  </p:normalViewPr>
  <p:slideViewPr>
    <p:cSldViewPr snapToGrid="0">
      <p:cViewPr varScale="1">
        <p:scale>
          <a:sx n="109" d="100"/>
          <a:sy n="109" d="100"/>
        </p:scale>
        <p:origin x="218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Webb" userId="b47bb743790ac1ff" providerId="LiveId" clId="{FF4B1685-8C31-41EE-AD23-2A42EC6F5C3D}"/>
    <pc:docChg chg="undo custSel addSld delSld modSld sldOrd modMainMaster">
      <pc:chgData name="Daniel Webb" userId="b47bb743790ac1ff" providerId="LiveId" clId="{FF4B1685-8C31-41EE-AD23-2A42EC6F5C3D}" dt="2021-06-25T14:44:25.765" v="2252" actId="313"/>
      <pc:docMkLst>
        <pc:docMk/>
      </pc:docMkLst>
      <pc:sldChg chg="modSp mod modTransition">
        <pc:chgData name="Daniel Webb" userId="b47bb743790ac1ff" providerId="LiveId" clId="{FF4B1685-8C31-41EE-AD23-2A42EC6F5C3D}" dt="2021-06-24T15:55:39.681" v="2228"/>
        <pc:sldMkLst>
          <pc:docMk/>
          <pc:sldMk cId="3666412971" sldId="256"/>
        </pc:sldMkLst>
        <pc:spChg chg="mod">
          <ac:chgData name="Daniel Webb" userId="b47bb743790ac1ff" providerId="LiveId" clId="{FF4B1685-8C31-41EE-AD23-2A42EC6F5C3D}" dt="2021-06-24T15:39:19.828" v="808" actId="313"/>
          <ac:spMkLst>
            <pc:docMk/>
            <pc:sldMk cId="3666412971" sldId="256"/>
            <ac:spMk id="3" creationId="{14D3F657-3091-43D5-8FD0-B32BD3D58CF5}"/>
          </ac:spMkLst>
        </pc:spChg>
      </pc:sldChg>
      <pc:sldChg chg="addSp delSp modSp mod modTransition addAnim delAnim modAnim chgLayout">
        <pc:chgData name="Daniel Webb" userId="b47bb743790ac1ff" providerId="LiveId" clId="{FF4B1685-8C31-41EE-AD23-2A42EC6F5C3D}" dt="2021-06-25T14:24:21.179" v="2250" actId="20577"/>
        <pc:sldMkLst>
          <pc:docMk/>
          <pc:sldMk cId="2764729384" sldId="257"/>
        </pc:sldMkLst>
        <pc:spChg chg="mod ord">
          <ac:chgData name="Daniel Webb" userId="b47bb743790ac1ff" providerId="LiveId" clId="{FF4B1685-8C31-41EE-AD23-2A42EC6F5C3D}" dt="2021-06-24T15:55:47.811" v="2230" actId="6264"/>
          <ac:spMkLst>
            <pc:docMk/>
            <pc:sldMk cId="2764729384" sldId="257"/>
            <ac:spMk id="2" creationId="{E97E4092-4E62-4E56-B12F-C44AB879184D}"/>
          </ac:spMkLst>
        </pc:spChg>
        <pc:spChg chg="mod ord">
          <ac:chgData name="Daniel Webb" userId="b47bb743790ac1ff" providerId="LiveId" clId="{FF4B1685-8C31-41EE-AD23-2A42EC6F5C3D}" dt="2021-06-25T14:24:21.179" v="2250" actId="20577"/>
          <ac:spMkLst>
            <pc:docMk/>
            <pc:sldMk cId="2764729384" sldId="257"/>
            <ac:spMk id="3" creationId="{8E9A3912-541C-4ABA-A460-4B615276D8E3}"/>
          </ac:spMkLst>
        </pc:spChg>
        <pc:spChg chg="add del mod">
          <ac:chgData name="Daniel Webb" userId="b47bb743790ac1ff" providerId="LiveId" clId="{FF4B1685-8C31-41EE-AD23-2A42EC6F5C3D}" dt="2021-06-24T15:55:47.811" v="2230" actId="6264"/>
          <ac:spMkLst>
            <pc:docMk/>
            <pc:sldMk cId="2764729384" sldId="257"/>
            <ac:spMk id="4" creationId="{322F21DC-FF6D-41C9-A81F-3D5B1A426B6C}"/>
          </ac:spMkLst>
        </pc:spChg>
        <pc:spChg chg="add del mod">
          <ac:chgData name="Daniel Webb" userId="b47bb743790ac1ff" providerId="LiveId" clId="{FF4B1685-8C31-41EE-AD23-2A42EC6F5C3D}" dt="2021-06-24T15:55:47.811" v="2230" actId="6264"/>
          <ac:spMkLst>
            <pc:docMk/>
            <pc:sldMk cId="2764729384" sldId="257"/>
            <ac:spMk id="5" creationId="{F2146788-9ACD-4536-AF05-E7FB8F955988}"/>
          </ac:spMkLst>
        </pc:spChg>
      </pc:sldChg>
      <pc:sldChg chg="modSp new mod modTransition modAnim">
        <pc:chgData name="Daniel Webb" userId="b47bb743790ac1ff" providerId="LiveId" clId="{FF4B1685-8C31-41EE-AD23-2A42EC6F5C3D}" dt="2021-06-25T14:25:16.506" v="2251" actId="20577"/>
        <pc:sldMkLst>
          <pc:docMk/>
          <pc:sldMk cId="3108761946" sldId="258"/>
        </pc:sldMkLst>
        <pc:spChg chg="mod">
          <ac:chgData name="Daniel Webb" userId="b47bb743790ac1ff" providerId="LiveId" clId="{FF4B1685-8C31-41EE-AD23-2A42EC6F5C3D}" dt="2021-06-24T15:31:11.339" v="114" actId="20577"/>
          <ac:spMkLst>
            <pc:docMk/>
            <pc:sldMk cId="3108761946" sldId="258"/>
            <ac:spMk id="2" creationId="{9E3B8588-0A18-4BFA-9A35-CF09E1E0CFF0}"/>
          </ac:spMkLst>
        </pc:spChg>
        <pc:spChg chg="mod">
          <ac:chgData name="Daniel Webb" userId="b47bb743790ac1ff" providerId="LiveId" clId="{FF4B1685-8C31-41EE-AD23-2A42EC6F5C3D}" dt="2021-06-25T14:25:16.506" v="2251" actId="20577"/>
          <ac:spMkLst>
            <pc:docMk/>
            <pc:sldMk cId="3108761946" sldId="258"/>
            <ac:spMk id="3" creationId="{074FF7D4-D182-4B4C-995F-8BA802A861D1}"/>
          </ac:spMkLst>
        </pc:spChg>
      </pc:sldChg>
      <pc:sldChg chg="modSp new mod modTransition">
        <pc:chgData name="Daniel Webb" userId="b47bb743790ac1ff" providerId="LiveId" clId="{FF4B1685-8C31-41EE-AD23-2A42EC6F5C3D}" dt="2021-06-24T15:55:39.681" v="2228"/>
        <pc:sldMkLst>
          <pc:docMk/>
          <pc:sldMk cId="4196138067" sldId="259"/>
        </pc:sldMkLst>
        <pc:spChg chg="mod">
          <ac:chgData name="Daniel Webb" userId="b47bb743790ac1ff" providerId="LiveId" clId="{FF4B1685-8C31-41EE-AD23-2A42EC6F5C3D}" dt="2021-06-24T15:33:57.853" v="415" actId="20577"/>
          <ac:spMkLst>
            <pc:docMk/>
            <pc:sldMk cId="4196138067" sldId="259"/>
            <ac:spMk id="2" creationId="{205C4E64-5509-4C7C-B2A6-DAC05EAE8F90}"/>
          </ac:spMkLst>
        </pc:spChg>
        <pc:spChg chg="mod">
          <ac:chgData name="Daniel Webb" userId="b47bb743790ac1ff" providerId="LiveId" clId="{FF4B1685-8C31-41EE-AD23-2A42EC6F5C3D}" dt="2021-06-24T15:34:36.273" v="429" actId="20577"/>
          <ac:spMkLst>
            <pc:docMk/>
            <pc:sldMk cId="4196138067" sldId="259"/>
            <ac:spMk id="3" creationId="{3CC63218-BB55-44B9-84BF-1385121B25C7}"/>
          </ac:spMkLst>
        </pc:spChg>
      </pc:sldChg>
      <pc:sldChg chg="modSp new mod modTransition">
        <pc:chgData name="Daniel Webb" userId="b47bb743790ac1ff" providerId="LiveId" clId="{FF4B1685-8C31-41EE-AD23-2A42EC6F5C3D}" dt="2021-06-24T15:55:39.681" v="2228"/>
        <pc:sldMkLst>
          <pc:docMk/>
          <pc:sldMk cId="3364852044" sldId="260"/>
        </pc:sldMkLst>
        <pc:spChg chg="mod">
          <ac:chgData name="Daniel Webb" userId="b47bb743790ac1ff" providerId="LiveId" clId="{FF4B1685-8C31-41EE-AD23-2A42EC6F5C3D}" dt="2021-06-24T15:34:49.401" v="446" actId="20577"/>
          <ac:spMkLst>
            <pc:docMk/>
            <pc:sldMk cId="3364852044" sldId="260"/>
            <ac:spMk id="2" creationId="{8436D53C-2D64-4D76-845A-10D4DE0C7C3B}"/>
          </ac:spMkLst>
        </pc:spChg>
        <pc:spChg chg="mod">
          <ac:chgData name="Daniel Webb" userId="b47bb743790ac1ff" providerId="LiveId" clId="{FF4B1685-8C31-41EE-AD23-2A42EC6F5C3D}" dt="2021-06-24T15:36:30.548" v="476" actId="20577"/>
          <ac:spMkLst>
            <pc:docMk/>
            <pc:sldMk cId="3364852044" sldId="260"/>
            <ac:spMk id="3" creationId="{2189E270-CDF8-489E-B605-B317FA8F8F65}"/>
          </ac:spMkLst>
        </pc:spChg>
      </pc:sldChg>
      <pc:sldChg chg="modSp add mod ord modTransition">
        <pc:chgData name="Daniel Webb" userId="b47bb743790ac1ff" providerId="LiveId" clId="{FF4B1685-8C31-41EE-AD23-2A42EC6F5C3D}" dt="2021-06-24T15:55:39.681" v="2228"/>
        <pc:sldMkLst>
          <pc:docMk/>
          <pc:sldMk cId="2531109470" sldId="261"/>
        </pc:sldMkLst>
        <pc:spChg chg="mod">
          <ac:chgData name="Daniel Webb" userId="b47bb743790ac1ff" providerId="LiveId" clId="{FF4B1685-8C31-41EE-AD23-2A42EC6F5C3D}" dt="2021-06-24T15:36:23.148" v="465" actId="403"/>
          <ac:spMkLst>
            <pc:docMk/>
            <pc:sldMk cId="2531109470" sldId="261"/>
            <ac:spMk id="3" creationId="{2189E270-CDF8-489E-B605-B317FA8F8F65}"/>
          </ac:spMkLst>
        </pc:spChg>
      </pc:sldChg>
      <pc:sldChg chg="modSp new mod modTransition modAnim">
        <pc:chgData name="Daniel Webb" userId="b47bb743790ac1ff" providerId="LiveId" clId="{FF4B1685-8C31-41EE-AD23-2A42EC6F5C3D}" dt="2021-06-24T15:55:39.681" v="2228"/>
        <pc:sldMkLst>
          <pc:docMk/>
          <pc:sldMk cId="1984665478" sldId="262"/>
        </pc:sldMkLst>
        <pc:spChg chg="mod">
          <ac:chgData name="Daniel Webb" userId="b47bb743790ac1ff" providerId="LiveId" clId="{FF4B1685-8C31-41EE-AD23-2A42EC6F5C3D}" dt="2021-06-24T15:37:01.150" v="485" actId="20577"/>
          <ac:spMkLst>
            <pc:docMk/>
            <pc:sldMk cId="1984665478" sldId="262"/>
            <ac:spMk id="2" creationId="{65A3548A-AA5C-4188-8458-3E242E232527}"/>
          </ac:spMkLst>
        </pc:spChg>
        <pc:spChg chg="mod">
          <ac:chgData name="Daniel Webb" userId="b47bb743790ac1ff" providerId="LiveId" clId="{FF4B1685-8C31-41EE-AD23-2A42EC6F5C3D}" dt="2021-06-24T15:38:22.080" v="745" actId="313"/>
          <ac:spMkLst>
            <pc:docMk/>
            <pc:sldMk cId="1984665478" sldId="262"/>
            <ac:spMk id="3" creationId="{EB05A4BD-90CD-4B1B-933D-34857D98CB48}"/>
          </ac:spMkLst>
        </pc:spChg>
      </pc:sldChg>
      <pc:sldChg chg="modSp new mod modTransition modAnim">
        <pc:chgData name="Daniel Webb" userId="b47bb743790ac1ff" providerId="LiveId" clId="{FF4B1685-8C31-41EE-AD23-2A42EC6F5C3D}" dt="2021-06-24T15:55:39.681" v="2228"/>
        <pc:sldMkLst>
          <pc:docMk/>
          <pc:sldMk cId="2601286403" sldId="263"/>
        </pc:sldMkLst>
        <pc:spChg chg="mod">
          <ac:chgData name="Daniel Webb" userId="b47bb743790ac1ff" providerId="LiveId" clId="{FF4B1685-8C31-41EE-AD23-2A42EC6F5C3D}" dt="2021-06-24T15:41:48.964" v="1074" actId="20577"/>
          <ac:spMkLst>
            <pc:docMk/>
            <pc:sldMk cId="2601286403" sldId="263"/>
            <ac:spMk id="2" creationId="{77DB65FA-8BEA-4915-89E1-A8AF22579D94}"/>
          </ac:spMkLst>
        </pc:spChg>
        <pc:spChg chg="mod">
          <ac:chgData name="Daniel Webb" userId="b47bb743790ac1ff" providerId="LiveId" clId="{FF4B1685-8C31-41EE-AD23-2A42EC6F5C3D}" dt="2021-06-24T15:39:42.586" v="840" actId="20577"/>
          <ac:spMkLst>
            <pc:docMk/>
            <pc:sldMk cId="2601286403" sldId="263"/>
            <ac:spMk id="3" creationId="{77A28861-4C92-40BF-A164-1CBF4F567A83}"/>
          </ac:spMkLst>
        </pc:spChg>
      </pc:sldChg>
      <pc:sldChg chg="modSp new mod modTransition modAnim">
        <pc:chgData name="Daniel Webb" userId="b47bb743790ac1ff" providerId="LiveId" clId="{FF4B1685-8C31-41EE-AD23-2A42EC6F5C3D}" dt="2021-06-24T15:55:39.681" v="2228"/>
        <pc:sldMkLst>
          <pc:docMk/>
          <pc:sldMk cId="981268747" sldId="264"/>
        </pc:sldMkLst>
        <pc:spChg chg="mod">
          <ac:chgData name="Daniel Webb" userId="b47bb743790ac1ff" providerId="LiveId" clId="{FF4B1685-8C31-41EE-AD23-2A42EC6F5C3D}" dt="2021-06-24T15:39:57.800" v="872" actId="20577"/>
          <ac:spMkLst>
            <pc:docMk/>
            <pc:sldMk cId="981268747" sldId="264"/>
            <ac:spMk id="2" creationId="{6BD043DB-244B-437C-9BDA-6539F3E517DF}"/>
          </ac:spMkLst>
        </pc:spChg>
        <pc:spChg chg="mod">
          <ac:chgData name="Daniel Webb" userId="b47bb743790ac1ff" providerId="LiveId" clId="{FF4B1685-8C31-41EE-AD23-2A42EC6F5C3D}" dt="2021-06-24T15:41:06.255" v="1023" actId="5793"/>
          <ac:spMkLst>
            <pc:docMk/>
            <pc:sldMk cId="981268747" sldId="264"/>
            <ac:spMk id="3" creationId="{ACE1FB58-027A-4FD8-867A-1608D38A3691}"/>
          </ac:spMkLst>
        </pc:spChg>
      </pc:sldChg>
      <pc:sldChg chg="modSp add mod modTransition modAnim">
        <pc:chgData name="Daniel Webb" userId="b47bb743790ac1ff" providerId="LiveId" clId="{FF4B1685-8C31-41EE-AD23-2A42EC6F5C3D}" dt="2021-06-24T15:55:39.681" v="2228"/>
        <pc:sldMkLst>
          <pc:docMk/>
          <pc:sldMk cId="858254040" sldId="265"/>
        </pc:sldMkLst>
        <pc:spChg chg="mod">
          <ac:chgData name="Daniel Webb" userId="b47bb743790ac1ff" providerId="LiveId" clId="{FF4B1685-8C31-41EE-AD23-2A42EC6F5C3D}" dt="2021-06-24T15:42:27.786" v="1147" actId="20577"/>
          <ac:spMkLst>
            <pc:docMk/>
            <pc:sldMk cId="858254040" sldId="265"/>
            <ac:spMk id="3" creationId="{ACE1FB58-027A-4FD8-867A-1608D38A3691}"/>
          </ac:spMkLst>
        </pc:spChg>
      </pc:sldChg>
      <pc:sldChg chg="modSp new mod modTransition modAnim">
        <pc:chgData name="Daniel Webb" userId="b47bb743790ac1ff" providerId="LiveId" clId="{FF4B1685-8C31-41EE-AD23-2A42EC6F5C3D}" dt="2021-06-24T15:55:39.681" v="2228"/>
        <pc:sldMkLst>
          <pc:docMk/>
          <pc:sldMk cId="3040902096" sldId="266"/>
        </pc:sldMkLst>
        <pc:spChg chg="mod">
          <ac:chgData name="Daniel Webb" userId="b47bb743790ac1ff" providerId="LiveId" clId="{FF4B1685-8C31-41EE-AD23-2A42EC6F5C3D}" dt="2021-06-24T15:41:42.817" v="1065" actId="20577"/>
          <ac:spMkLst>
            <pc:docMk/>
            <pc:sldMk cId="3040902096" sldId="266"/>
            <ac:spMk id="2" creationId="{C40520A6-7181-46F5-B2FF-9B84ECBE4076}"/>
          </ac:spMkLst>
        </pc:spChg>
        <pc:spChg chg="mod">
          <ac:chgData name="Daniel Webb" userId="b47bb743790ac1ff" providerId="LiveId" clId="{FF4B1685-8C31-41EE-AD23-2A42EC6F5C3D}" dt="2021-06-24T15:41:58.094" v="1083" actId="20577"/>
          <ac:spMkLst>
            <pc:docMk/>
            <pc:sldMk cId="3040902096" sldId="266"/>
            <ac:spMk id="3" creationId="{A8D1BDE8-029C-4F10-B11C-A99BD3BCEAED}"/>
          </ac:spMkLst>
        </pc:spChg>
      </pc:sldChg>
      <pc:sldChg chg="modSp add mod modTransition modAnim">
        <pc:chgData name="Daniel Webb" userId="b47bb743790ac1ff" providerId="LiveId" clId="{FF4B1685-8C31-41EE-AD23-2A42EC6F5C3D}" dt="2021-06-24T15:55:39.681" v="2228"/>
        <pc:sldMkLst>
          <pc:docMk/>
          <pc:sldMk cId="1520924547" sldId="267"/>
        </pc:sldMkLst>
        <pc:spChg chg="mod">
          <ac:chgData name="Daniel Webb" userId="b47bb743790ac1ff" providerId="LiveId" clId="{FF4B1685-8C31-41EE-AD23-2A42EC6F5C3D}" dt="2021-06-24T15:43:24.424" v="1277" actId="313"/>
          <ac:spMkLst>
            <pc:docMk/>
            <pc:sldMk cId="1520924547" sldId="267"/>
            <ac:spMk id="3" creationId="{ACE1FB58-027A-4FD8-867A-1608D38A3691}"/>
          </ac:spMkLst>
        </pc:spChg>
      </pc:sldChg>
      <pc:sldChg chg="modSp add mod modTransition modAnim">
        <pc:chgData name="Daniel Webb" userId="b47bb743790ac1ff" providerId="LiveId" clId="{FF4B1685-8C31-41EE-AD23-2A42EC6F5C3D}" dt="2021-06-24T15:55:39.681" v="2228"/>
        <pc:sldMkLst>
          <pc:docMk/>
          <pc:sldMk cId="274078265" sldId="268"/>
        </pc:sldMkLst>
        <pc:spChg chg="mod">
          <ac:chgData name="Daniel Webb" userId="b47bb743790ac1ff" providerId="LiveId" clId="{FF4B1685-8C31-41EE-AD23-2A42EC6F5C3D}" dt="2021-06-24T15:43:40.333" v="1305" actId="15"/>
          <ac:spMkLst>
            <pc:docMk/>
            <pc:sldMk cId="274078265" sldId="268"/>
            <ac:spMk id="3" creationId="{77A28861-4C92-40BF-A164-1CBF4F567A83}"/>
          </ac:spMkLst>
        </pc:spChg>
      </pc:sldChg>
      <pc:sldChg chg="modSp new mod modTransition modAnim">
        <pc:chgData name="Daniel Webb" userId="b47bb743790ac1ff" providerId="LiveId" clId="{FF4B1685-8C31-41EE-AD23-2A42EC6F5C3D}" dt="2021-06-24T15:55:39.681" v="2228"/>
        <pc:sldMkLst>
          <pc:docMk/>
          <pc:sldMk cId="669268931" sldId="269"/>
        </pc:sldMkLst>
        <pc:spChg chg="mod">
          <ac:chgData name="Daniel Webb" userId="b47bb743790ac1ff" providerId="LiveId" clId="{FF4B1685-8C31-41EE-AD23-2A42EC6F5C3D}" dt="2021-06-24T15:43:57.229" v="1332" actId="313"/>
          <ac:spMkLst>
            <pc:docMk/>
            <pc:sldMk cId="669268931" sldId="269"/>
            <ac:spMk id="2" creationId="{6DF122BD-5DDF-4689-9523-B10B3E64C9D3}"/>
          </ac:spMkLst>
        </pc:spChg>
        <pc:spChg chg="mod">
          <ac:chgData name="Daniel Webb" userId="b47bb743790ac1ff" providerId="LiveId" clId="{FF4B1685-8C31-41EE-AD23-2A42EC6F5C3D}" dt="2021-06-24T15:54:33.787" v="2210" actId="5793"/>
          <ac:spMkLst>
            <pc:docMk/>
            <pc:sldMk cId="669268931" sldId="269"/>
            <ac:spMk id="3" creationId="{35B2A50A-4AB7-45B0-A2AB-F5015D9E88F4}"/>
          </ac:spMkLst>
        </pc:spChg>
      </pc:sldChg>
      <pc:sldChg chg="modSp add mod modTransition modAnim">
        <pc:chgData name="Daniel Webb" userId="b47bb743790ac1ff" providerId="LiveId" clId="{FF4B1685-8C31-41EE-AD23-2A42EC6F5C3D}" dt="2021-06-24T15:55:39.681" v="2228"/>
        <pc:sldMkLst>
          <pc:docMk/>
          <pc:sldMk cId="727176583" sldId="270"/>
        </pc:sldMkLst>
        <pc:spChg chg="mod">
          <ac:chgData name="Daniel Webb" userId="b47bb743790ac1ff" providerId="LiveId" clId="{FF4B1685-8C31-41EE-AD23-2A42EC6F5C3D}" dt="2021-06-24T15:47:28.096" v="1609" actId="20577"/>
          <ac:spMkLst>
            <pc:docMk/>
            <pc:sldMk cId="727176583" sldId="270"/>
            <ac:spMk id="3" creationId="{35B2A50A-4AB7-45B0-A2AB-F5015D9E88F4}"/>
          </ac:spMkLst>
        </pc:spChg>
      </pc:sldChg>
      <pc:sldChg chg="modSp add mod modTransition modAnim">
        <pc:chgData name="Daniel Webb" userId="b47bb743790ac1ff" providerId="LiveId" clId="{FF4B1685-8C31-41EE-AD23-2A42EC6F5C3D}" dt="2021-06-25T14:22:45.125" v="2248" actId="20577"/>
        <pc:sldMkLst>
          <pc:docMk/>
          <pc:sldMk cId="329952495" sldId="271"/>
        </pc:sldMkLst>
        <pc:spChg chg="mod">
          <ac:chgData name="Daniel Webb" userId="b47bb743790ac1ff" providerId="LiveId" clId="{FF4B1685-8C31-41EE-AD23-2A42EC6F5C3D}" dt="2021-06-25T14:22:45.125" v="2248" actId="20577"/>
          <ac:spMkLst>
            <pc:docMk/>
            <pc:sldMk cId="329952495" sldId="271"/>
            <ac:spMk id="3" creationId="{35B2A50A-4AB7-45B0-A2AB-F5015D9E88F4}"/>
          </ac:spMkLst>
        </pc:spChg>
      </pc:sldChg>
      <pc:sldChg chg="modSp new mod modTransition">
        <pc:chgData name="Daniel Webb" userId="b47bb743790ac1ff" providerId="LiveId" clId="{FF4B1685-8C31-41EE-AD23-2A42EC6F5C3D}" dt="2021-06-24T15:55:39.681" v="2228"/>
        <pc:sldMkLst>
          <pc:docMk/>
          <pc:sldMk cId="1458589181" sldId="272"/>
        </pc:sldMkLst>
        <pc:spChg chg="mod">
          <ac:chgData name="Daniel Webb" userId="b47bb743790ac1ff" providerId="LiveId" clId="{FF4B1685-8C31-41EE-AD23-2A42EC6F5C3D}" dt="2021-06-24T15:49:25.440" v="1712" actId="14100"/>
          <ac:spMkLst>
            <pc:docMk/>
            <pc:sldMk cId="1458589181" sldId="272"/>
            <ac:spMk id="2" creationId="{A46DF60A-B7B4-4C74-9DDC-DCC41EBF9F52}"/>
          </ac:spMkLst>
        </pc:spChg>
        <pc:spChg chg="mod">
          <ac:chgData name="Daniel Webb" userId="b47bb743790ac1ff" providerId="LiveId" clId="{FF4B1685-8C31-41EE-AD23-2A42EC6F5C3D}" dt="2021-06-24T15:49:34.826" v="1718" actId="27636"/>
          <ac:spMkLst>
            <pc:docMk/>
            <pc:sldMk cId="1458589181" sldId="272"/>
            <ac:spMk id="3" creationId="{E880AB2B-C832-4FB9-9487-78C44D8CAA3B}"/>
          </ac:spMkLst>
        </pc:spChg>
      </pc:sldChg>
      <pc:sldChg chg="modSp add mod modTransition modAnim">
        <pc:chgData name="Daniel Webb" userId="b47bb743790ac1ff" providerId="LiveId" clId="{FF4B1685-8C31-41EE-AD23-2A42EC6F5C3D}" dt="2021-06-24T15:55:39.681" v="2228"/>
        <pc:sldMkLst>
          <pc:docMk/>
          <pc:sldMk cId="3948950274" sldId="273"/>
        </pc:sldMkLst>
        <pc:spChg chg="mod">
          <ac:chgData name="Daniel Webb" userId="b47bb743790ac1ff" providerId="LiveId" clId="{FF4B1685-8C31-41EE-AD23-2A42EC6F5C3D}" dt="2021-06-24T15:50:03.731" v="1762" actId="20577"/>
          <ac:spMkLst>
            <pc:docMk/>
            <pc:sldMk cId="3948950274" sldId="273"/>
            <ac:spMk id="3" creationId="{77A28861-4C92-40BF-A164-1CBF4F567A83}"/>
          </ac:spMkLst>
        </pc:spChg>
      </pc:sldChg>
      <pc:sldChg chg="modSp new mod modTransition modAnim">
        <pc:chgData name="Daniel Webb" userId="b47bb743790ac1ff" providerId="LiveId" clId="{FF4B1685-8C31-41EE-AD23-2A42EC6F5C3D}" dt="2021-06-25T14:44:25.765" v="2252" actId="313"/>
        <pc:sldMkLst>
          <pc:docMk/>
          <pc:sldMk cId="586430622" sldId="274"/>
        </pc:sldMkLst>
        <pc:spChg chg="mod">
          <ac:chgData name="Daniel Webb" userId="b47bb743790ac1ff" providerId="LiveId" clId="{FF4B1685-8C31-41EE-AD23-2A42EC6F5C3D}" dt="2021-06-24T15:50:11.139" v="1784" actId="20577"/>
          <ac:spMkLst>
            <pc:docMk/>
            <pc:sldMk cId="586430622" sldId="274"/>
            <ac:spMk id="2" creationId="{1E992599-A17D-4BDF-8B11-E092D8E03C36}"/>
          </ac:spMkLst>
        </pc:spChg>
        <pc:spChg chg="mod">
          <ac:chgData name="Daniel Webb" userId="b47bb743790ac1ff" providerId="LiveId" clId="{FF4B1685-8C31-41EE-AD23-2A42EC6F5C3D}" dt="2021-06-25T14:44:25.765" v="2252" actId="313"/>
          <ac:spMkLst>
            <pc:docMk/>
            <pc:sldMk cId="586430622" sldId="274"/>
            <ac:spMk id="3" creationId="{2C271883-280E-43BC-A80F-EEB89B4A1A4B}"/>
          </ac:spMkLst>
        </pc:spChg>
      </pc:sldChg>
      <pc:sldChg chg="modSp add mod modTransition modAnim">
        <pc:chgData name="Daniel Webb" userId="b47bb743790ac1ff" providerId="LiveId" clId="{FF4B1685-8C31-41EE-AD23-2A42EC6F5C3D}" dt="2021-06-24T15:55:39.681" v="2228"/>
        <pc:sldMkLst>
          <pc:docMk/>
          <pc:sldMk cId="4150996875" sldId="275"/>
        </pc:sldMkLst>
        <pc:spChg chg="mod">
          <ac:chgData name="Daniel Webb" userId="b47bb743790ac1ff" providerId="LiveId" clId="{FF4B1685-8C31-41EE-AD23-2A42EC6F5C3D}" dt="2021-06-24T15:51:29.431" v="1932" actId="20577"/>
          <ac:spMkLst>
            <pc:docMk/>
            <pc:sldMk cId="4150996875" sldId="275"/>
            <ac:spMk id="3" creationId="{A8D1BDE8-029C-4F10-B11C-A99BD3BCEAED}"/>
          </ac:spMkLst>
        </pc:spChg>
      </pc:sldChg>
      <pc:sldChg chg="modSp new mod modTransition modAnim">
        <pc:chgData name="Daniel Webb" userId="b47bb743790ac1ff" providerId="LiveId" clId="{FF4B1685-8C31-41EE-AD23-2A42EC6F5C3D}" dt="2021-06-24T15:55:39.681" v="2228"/>
        <pc:sldMkLst>
          <pc:docMk/>
          <pc:sldMk cId="2143173883" sldId="276"/>
        </pc:sldMkLst>
        <pc:spChg chg="mod">
          <ac:chgData name="Daniel Webb" userId="b47bb743790ac1ff" providerId="LiveId" clId="{FF4B1685-8C31-41EE-AD23-2A42EC6F5C3D}" dt="2021-06-24T15:51:35.395" v="1949" actId="20577"/>
          <ac:spMkLst>
            <pc:docMk/>
            <pc:sldMk cId="2143173883" sldId="276"/>
            <ac:spMk id="2" creationId="{E3F531BD-7FEF-4DD0-8293-12035B6BD26D}"/>
          </ac:spMkLst>
        </pc:spChg>
        <pc:spChg chg="mod">
          <ac:chgData name="Daniel Webb" userId="b47bb743790ac1ff" providerId="LiveId" clId="{FF4B1685-8C31-41EE-AD23-2A42EC6F5C3D}" dt="2021-06-24T15:53:40.552" v="2200" actId="20577"/>
          <ac:spMkLst>
            <pc:docMk/>
            <pc:sldMk cId="2143173883" sldId="276"/>
            <ac:spMk id="3" creationId="{0EBB2844-2F79-4D4D-8308-17649131832F}"/>
          </ac:spMkLst>
        </pc:spChg>
      </pc:sldChg>
      <pc:sldChg chg="add modTransition">
        <pc:chgData name="Daniel Webb" userId="b47bb743790ac1ff" providerId="LiveId" clId="{FF4B1685-8C31-41EE-AD23-2A42EC6F5C3D}" dt="2021-06-24T15:55:39.681" v="2228"/>
        <pc:sldMkLst>
          <pc:docMk/>
          <pc:sldMk cId="504457454" sldId="277"/>
        </pc:sldMkLst>
      </pc:sldChg>
      <pc:sldChg chg="new ord setBg">
        <pc:chgData name="Daniel Webb" userId="b47bb743790ac1ff" providerId="LiveId" clId="{FF4B1685-8C31-41EE-AD23-2A42EC6F5C3D}" dt="2021-06-24T15:56:03.519" v="2235"/>
        <pc:sldMkLst>
          <pc:docMk/>
          <pc:sldMk cId="720438568" sldId="278"/>
        </pc:sldMkLst>
      </pc:sldChg>
      <pc:sldChg chg="add">
        <pc:chgData name="Daniel Webb" userId="b47bb743790ac1ff" providerId="LiveId" clId="{FF4B1685-8C31-41EE-AD23-2A42EC6F5C3D}" dt="2021-06-24T15:56:11.757" v="2238"/>
        <pc:sldMkLst>
          <pc:docMk/>
          <pc:sldMk cId="1096091681" sldId="279"/>
        </pc:sldMkLst>
      </pc:sldChg>
      <pc:sldChg chg="add del setBg">
        <pc:chgData name="Daniel Webb" userId="b47bb743790ac1ff" providerId="LiveId" clId="{FF4B1685-8C31-41EE-AD23-2A42EC6F5C3D}" dt="2021-06-24T15:56:11.742" v="2237"/>
        <pc:sldMkLst>
          <pc:docMk/>
          <pc:sldMk cId="1569913217" sldId="279"/>
        </pc:sldMkLst>
      </pc:sldChg>
      <pc:sldChg chg="add del ord modTransition setBg">
        <pc:chgData name="Daniel Webb" userId="b47bb743790ac1ff" providerId="LiveId" clId="{FF4B1685-8C31-41EE-AD23-2A42EC6F5C3D}" dt="2021-06-24T15:56:35.393" v="2245"/>
        <pc:sldMkLst>
          <pc:docMk/>
          <pc:sldMk cId="4027307789" sldId="280"/>
        </pc:sldMkLst>
      </pc:sldChg>
      <pc:sldMasterChg chg="modTransition modSldLayout">
        <pc:chgData name="Daniel Webb" userId="b47bb743790ac1ff" providerId="LiveId" clId="{FF4B1685-8C31-41EE-AD23-2A42EC6F5C3D}" dt="2021-06-24T15:55:39.681" v="2228"/>
        <pc:sldMasterMkLst>
          <pc:docMk/>
          <pc:sldMasterMk cId="1824243113" sldId="2147483672"/>
        </pc:sldMasterMkLst>
        <pc:sldLayoutChg chg="modTransition">
          <pc:chgData name="Daniel Webb" userId="b47bb743790ac1ff" providerId="LiveId" clId="{FF4B1685-8C31-41EE-AD23-2A42EC6F5C3D}" dt="2021-06-24T15:55:39.681" v="2228"/>
          <pc:sldLayoutMkLst>
            <pc:docMk/>
            <pc:sldMasterMk cId="1824243113" sldId="2147483672"/>
            <pc:sldLayoutMk cId="2729563697" sldId="2147483673"/>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3414893558" sldId="2147483674"/>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97019856" sldId="2147483675"/>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1473371612" sldId="2147483676"/>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1188032086" sldId="2147483677"/>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3416166237" sldId="2147483678"/>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2309861563" sldId="2147483679"/>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2351896459" sldId="2147483680"/>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687207598" sldId="2147483681"/>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2890123437" sldId="2147483682"/>
          </pc:sldLayoutMkLst>
        </pc:sldLayoutChg>
        <pc:sldLayoutChg chg="modTransition">
          <pc:chgData name="Daniel Webb" userId="b47bb743790ac1ff" providerId="LiveId" clId="{FF4B1685-8C31-41EE-AD23-2A42EC6F5C3D}" dt="2021-06-24T15:55:39.681" v="2228"/>
          <pc:sldLayoutMkLst>
            <pc:docMk/>
            <pc:sldMasterMk cId="1824243113" sldId="2147483672"/>
            <pc:sldLayoutMk cId="2728676437" sldId="2147483683"/>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AF4A1-7952-424F-8BAD-B91D5C74CA47}"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2729563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AF4A1-7952-424F-8BAD-B91D5C74CA47}"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3414893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AF4A1-7952-424F-8BAD-B91D5C74CA47}"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97019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AF4A1-7952-424F-8BAD-B91D5C74CA47}"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1473371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AF4A1-7952-424F-8BAD-B91D5C74CA47}" type="datetimeFigureOut">
              <a:rPr lang="en-US" smtClean="0"/>
              <a:t>6/25/2021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1188032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AF4A1-7952-424F-8BAD-B91D5C74CA47}"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3416166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AF4A1-7952-424F-8BAD-B91D5C74CA47}" type="datetimeFigureOut">
              <a:rPr lang="en-US" smtClean="0"/>
              <a:t>6/25/2021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2309861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AF4A1-7952-424F-8BAD-B91D5C74CA47}"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2351896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AF4A1-7952-424F-8BAD-B91D5C74CA47}"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687207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AF4A1-7952-424F-8BAD-B91D5C74CA47}"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2890123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AF4A1-7952-424F-8BAD-B91D5C74CA47}"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CBF43-370C-4F26-AA59-9C8F7BD5C4E6}" type="slidenum">
              <a:rPr lang="en-US" smtClean="0"/>
              <a:t>‹#›</a:t>
            </a:fld>
            <a:endParaRPr lang="en-US"/>
          </a:p>
        </p:txBody>
      </p:sp>
    </p:spTree>
    <p:extLst>
      <p:ext uri="{BB962C8B-B14F-4D97-AF65-F5344CB8AC3E}">
        <p14:creationId xmlns:p14="http://schemas.microsoft.com/office/powerpoint/2010/main" val="2728676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021777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36152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266908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364043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6/25/2021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20414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997295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6/25/2021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22559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666673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634106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9812170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210594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creativecommons.org/licenses/by-nc-nd/3.0/"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www.flickr.com/photos/retroroger1/5187190819"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AF4A1-7952-424F-8BAD-B91D5C74CA47}" type="datetimeFigureOut">
              <a:rPr lang="en-US" smtClean="0"/>
              <a:t>6/25/2021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2CBF43-370C-4F26-AA59-9C8F7BD5C4E6}"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1A546894-36B5-4221-B007-0A14D0E61A1F}"/>
              </a:ext>
            </a:extLst>
          </p:cNvPr>
          <p:cNvPicPr>
            <a:picLocks noChangeAspect="1"/>
          </p:cNvPicPr>
          <p:nvPr userDrawn="1"/>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7282133" y="1"/>
            <a:ext cx="1861866" cy="1393114"/>
          </a:xfrm>
          <a:prstGeom prst="rect">
            <a:avLst/>
          </a:prstGeom>
        </p:spPr>
      </p:pic>
      <p:sp>
        <p:nvSpPr>
          <p:cNvPr id="9" name="TextBox 8">
            <a:extLst>
              <a:ext uri="{FF2B5EF4-FFF2-40B4-BE49-F238E27FC236}">
                <a16:creationId xmlns:a16="http://schemas.microsoft.com/office/drawing/2014/main" id="{33825A08-EA25-4458-9EB2-5FE3913F8FF1}"/>
              </a:ext>
            </a:extLst>
          </p:cNvPr>
          <p:cNvSpPr txBox="1"/>
          <p:nvPr userDrawn="1"/>
        </p:nvSpPr>
        <p:spPr>
          <a:xfrm>
            <a:off x="199016" y="6356351"/>
            <a:ext cx="6922545" cy="230832"/>
          </a:xfrm>
          <a:prstGeom prst="rect">
            <a:avLst/>
          </a:prstGeom>
          <a:noFill/>
        </p:spPr>
        <p:txBody>
          <a:bodyPr wrap="square" rtlCol="0">
            <a:spAutoFit/>
          </a:bodyPr>
          <a:lstStyle/>
          <a:p>
            <a:r>
              <a:rPr lang="en-US" sz="900" dirty="0">
                <a:hlinkClick r:id="rId14" tooltip="https://www.flickr.com/photos/retroroger1/5187190819"/>
              </a:rPr>
              <a:t>This Photo</a:t>
            </a:r>
            <a:r>
              <a:rPr lang="en-US" sz="900" dirty="0"/>
              <a:t> by Unknown Author is licensed under </a:t>
            </a:r>
            <a:r>
              <a:rPr lang="en-US" sz="900" dirty="0">
                <a:hlinkClick r:id="rId15" tooltip="https://creativecommons.org/licenses/by-nc-nd/3.0/"/>
              </a:rPr>
              <a:t>CC BY-NC-ND</a:t>
            </a:r>
            <a:endParaRPr lang="en-US" sz="900" dirty="0"/>
          </a:p>
        </p:txBody>
      </p:sp>
    </p:spTree>
    <p:extLst>
      <p:ext uri="{BB962C8B-B14F-4D97-AF65-F5344CB8AC3E}">
        <p14:creationId xmlns:p14="http://schemas.microsoft.com/office/powerpoint/2010/main" val="18242431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6/25/2021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5201889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5F2F26-9961-44C8-AA3A-35081447BB68}"/>
              </a:ext>
            </a:extLst>
          </p:cNvPr>
          <p:cNvSpPr txBox="1"/>
          <p:nvPr/>
        </p:nvSpPr>
        <p:spPr>
          <a:xfrm>
            <a:off x="2375452" y="1183023"/>
            <a:ext cx="439309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V Boli" panose="02000500030200090000" pitchFamily="2" charset="0"/>
                <a:ea typeface="+mn-ea"/>
                <a:cs typeface="MV Boli" panose="02000500030200090000" pitchFamily="2" charset="0"/>
              </a:rPr>
              <a:t>July 11-16, 2021</a:t>
            </a:r>
          </a:p>
        </p:txBody>
      </p:sp>
      <p:sp>
        <p:nvSpPr>
          <p:cNvPr id="6" name="Rectangle 5">
            <a:extLst>
              <a:ext uri="{FF2B5EF4-FFF2-40B4-BE49-F238E27FC236}">
                <a16:creationId xmlns:a16="http://schemas.microsoft.com/office/drawing/2014/main" id="{57246309-8EC5-4716-93DC-959C3DA710C1}"/>
              </a:ext>
            </a:extLst>
          </p:cNvPr>
          <p:cNvSpPr/>
          <p:nvPr/>
        </p:nvSpPr>
        <p:spPr>
          <a:xfrm>
            <a:off x="1513310" y="149061"/>
            <a:ext cx="6117380" cy="1107996"/>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MV Boli" panose="02000500030200090000" pitchFamily="2" charset="0"/>
                <a:ea typeface="+mn-ea"/>
                <a:cs typeface="MV Boli" panose="02000500030200090000" pitchFamily="2" charset="0"/>
              </a:rPr>
              <a:t>Gospel Meeting</a:t>
            </a:r>
          </a:p>
        </p:txBody>
      </p:sp>
      <p:sp>
        <p:nvSpPr>
          <p:cNvPr id="9" name="TextBox 8">
            <a:extLst>
              <a:ext uri="{FF2B5EF4-FFF2-40B4-BE49-F238E27FC236}">
                <a16:creationId xmlns:a16="http://schemas.microsoft.com/office/drawing/2014/main" id="{6C309D2B-5D77-4881-9934-75CD56983543}"/>
              </a:ext>
            </a:extLst>
          </p:cNvPr>
          <p:cNvSpPr txBox="1"/>
          <p:nvPr/>
        </p:nvSpPr>
        <p:spPr>
          <a:xfrm>
            <a:off x="279737" y="4631361"/>
            <a:ext cx="2614157"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V Boli" panose="02000500030200090000" pitchFamily="2" charset="0"/>
                <a:ea typeface="+mn-ea"/>
                <a:cs typeface="MV Boli" panose="02000500030200090000" pitchFamily="2" charset="0"/>
              </a:rPr>
              <a:t>Mike Webb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V Boli" panose="02000500030200090000" pitchFamily="2" charset="0"/>
                <a:ea typeface="+mn-ea"/>
                <a:cs typeface="MV Boli" panose="02000500030200090000" pitchFamily="2" charset="0"/>
              </a:rPr>
              <a:t>Jonesboro, AR</a:t>
            </a:r>
          </a:p>
        </p:txBody>
      </p:sp>
      <p:sp>
        <p:nvSpPr>
          <p:cNvPr id="10" name="Rectangle: Rounded Corners 9">
            <a:extLst>
              <a:ext uri="{FF2B5EF4-FFF2-40B4-BE49-F238E27FC236}">
                <a16:creationId xmlns:a16="http://schemas.microsoft.com/office/drawing/2014/main" id="{3F9AAAF6-8744-452D-9100-EB587E89E0CC}"/>
              </a:ext>
            </a:extLst>
          </p:cNvPr>
          <p:cNvSpPr/>
          <p:nvPr/>
        </p:nvSpPr>
        <p:spPr>
          <a:xfrm>
            <a:off x="3190240" y="5503859"/>
            <a:ext cx="5764919" cy="934279"/>
          </a:xfrm>
          <a:prstGeom prst="roundRect">
            <a:avLst>
              <a:gd name="adj" fmla="val 2730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El Bethel Church of Christ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1801 Highway 41-A North </a:t>
            </a: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Times New Roman" panose="02020603050405020304" pitchFamily="18" charset="0"/>
              </a:rPr>
              <a:t>♦  Shelbyville, TN 37160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Times New Roman" panose="02020603050405020304" pitchFamily="18" charset="0"/>
              </a:rPr>
              <a:t>www.elbethelchurchofchrist.com</a:t>
            </a:r>
            <a:endPar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11" name="Rectangle: Rounded Corners 10">
            <a:extLst>
              <a:ext uri="{FF2B5EF4-FFF2-40B4-BE49-F238E27FC236}">
                <a16:creationId xmlns:a16="http://schemas.microsoft.com/office/drawing/2014/main" id="{08F47806-B165-4D52-A712-A6B57E444FA7}"/>
              </a:ext>
            </a:extLst>
          </p:cNvPr>
          <p:cNvSpPr/>
          <p:nvPr/>
        </p:nvSpPr>
        <p:spPr>
          <a:xfrm>
            <a:off x="3378925" y="2037321"/>
            <a:ext cx="5562621" cy="3197015"/>
          </a:xfrm>
          <a:prstGeom prst="roundRect">
            <a:avLst>
              <a:gd name="adj" fmla="val 11939"/>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DCCF84CE-837A-4013-97BA-6C4B9A990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117" y="3554984"/>
            <a:ext cx="2297445" cy="1025306"/>
          </a:xfrm>
          <a:prstGeom prst="rect">
            <a:avLst/>
          </a:prstGeom>
        </p:spPr>
      </p:pic>
      <p:sp>
        <p:nvSpPr>
          <p:cNvPr id="4" name="Rectangle 3">
            <a:extLst>
              <a:ext uri="{FF2B5EF4-FFF2-40B4-BE49-F238E27FC236}">
                <a16:creationId xmlns:a16="http://schemas.microsoft.com/office/drawing/2014/main" id="{85D9CE8D-24B4-4975-BA69-6579B9116042}"/>
              </a:ext>
            </a:extLst>
          </p:cNvPr>
          <p:cNvSpPr/>
          <p:nvPr/>
        </p:nvSpPr>
        <p:spPr>
          <a:xfrm>
            <a:off x="0" y="0"/>
            <a:ext cx="9130927" cy="6858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44B90334-08DF-4336-A015-AC7278EB58D2}"/>
              </a:ext>
            </a:extLst>
          </p:cNvPr>
          <p:cNvSpPr txBox="1"/>
          <p:nvPr/>
        </p:nvSpPr>
        <p:spPr>
          <a:xfrm>
            <a:off x="3456554" y="2161074"/>
            <a:ext cx="5165250" cy="10310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Come Hear Plain</a:t>
            </a:r>
          </a:p>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Abadi" panose="020B0604020104020204" pitchFamily="34" charset="0"/>
                <a:ea typeface="+mn-ea"/>
                <a:cs typeface="+mn-cs"/>
              </a:rPr>
              <a:t>Gospel Preaching</a:t>
            </a:r>
          </a:p>
        </p:txBody>
      </p:sp>
      <p:sp>
        <p:nvSpPr>
          <p:cNvPr id="12" name="TextBox 11">
            <a:extLst>
              <a:ext uri="{FF2B5EF4-FFF2-40B4-BE49-F238E27FC236}">
                <a16:creationId xmlns:a16="http://schemas.microsoft.com/office/drawing/2014/main" id="{A2FFDBBC-810F-48FE-90A0-DB3A3B04BA7E}"/>
              </a:ext>
            </a:extLst>
          </p:cNvPr>
          <p:cNvSpPr txBox="1"/>
          <p:nvPr/>
        </p:nvSpPr>
        <p:spPr>
          <a:xfrm>
            <a:off x="5913120" y="3499672"/>
            <a:ext cx="289588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Sunday 9:00 AM</a:t>
            </a:r>
            <a:endParaRPr kumimoji="0" lang="en-US" sz="1800" b="0" i="1"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Sunday 9:50 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Sunday 5:30 PM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Monday – Friday 7:00 PM</a:t>
            </a:r>
            <a:endParaRPr kumimoji="0" lang="en-US" sz="1800" b="0" i="1"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pic>
        <p:nvPicPr>
          <p:cNvPr id="14" name="Picture 2" descr="May be an image of 2 people and people smiling">
            <a:extLst>
              <a:ext uri="{FF2B5EF4-FFF2-40B4-BE49-F238E27FC236}">
                <a16:creationId xmlns:a16="http://schemas.microsoft.com/office/drawing/2014/main" id="{A2464996-3857-49EE-A99E-90CE4721222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l="14445" t="14815" r="41704" b="44593"/>
          <a:stretch/>
        </p:blipFill>
        <p:spPr bwMode="auto">
          <a:xfrm>
            <a:off x="674016" y="2013210"/>
            <a:ext cx="2079897" cy="2567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307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211E-B6CD-44AE-AC73-BD212DDB1F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928E96-AAB2-4E20-BB17-394A2B08167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20438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4092-4E62-4E56-B12F-C44AB879184D}"/>
              </a:ext>
            </a:extLst>
          </p:cNvPr>
          <p:cNvSpPr>
            <a:spLocks noGrp="1"/>
          </p:cNvSpPr>
          <p:nvPr>
            <p:ph type="title"/>
          </p:nvPr>
        </p:nvSpPr>
        <p:spPr/>
        <p:txBody>
          <a:bodyPr/>
          <a:lstStyle/>
          <a:p>
            <a:r>
              <a:rPr lang="en-US"/>
              <a:t>Book of Psalms </a:t>
            </a:r>
            <a:endParaRPr lang="en-US" dirty="0"/>
          </a:p>
        </p:txBody>
      </p:sp>
      <p:sp>
        <p:nvSpPr>
          <p:cNvPr id="3" name="Content Placeholder 2">
            <a:extLst>
              <a:ext uri="{FF2B5EF4-FFF2-40B4-BE49-F238E27FC236}">
                <a16:creationId xmlns:a16="http://schemas.microsoft.com/office/drawing/2014/main" id="{8E9A3912-541C-4ABA-A460-4B615276D8E3}"/>
              </a:ext>
            </a:extLst>
          </p:cNvPr>
          <p:cNvSpPr>
            <a:spLocks noGrp="1"/>
          </p:cNvSpPr>
          <p:nvPr>
            <p:ph idx="1"/>
          </p:nvPr>
        </p:nvSpPr>
        <p:spPr/>
        <p:txBody>
          <a:bodyPr/>
          <a:lstStyle/>
          <a:p>
            <a:r>
              <a:rPr lang="en-US" dirty="0"/>
              <a:t>Psalm for Every Situation </a:t>
            </a:r>
          </a:p>
          <a:p>
            <a:pPr lvl="1">
              <a:buFont typeface="Wingdings" panose="05000000000000000000" pitchFamily="2" charset="2"/>
              <a:buChar char="Ø"/>
            </a:pPr>
            <a:r>
              <a:rPr lang="en-US" dirty="0"/>
              <a:t>Need Comfort (Psalm 23)</a:t>
            </a:r>
          </a:p>
          <a:p>
            <a:pPr lvl="1">
              <a:buFont typeface="Wingdings" panose="05000000000000000000" pitchFamily="2" charset="2"/>
              <a:buChar char="Ø"/>
            </a:pPr>
            <a:r>
              <a:rPr lang="en-US" dirty="0"/>
              <a:t> Feel the Wicked Prosper and is Serving God Worth it (Psalm 73)</a:t>
            </a:r>
          </a:p>
          <a:p>
            <a:pPr lvl="1">
              <a:buFont typeface="Wingdings" panose="05000000000000000000" pitchFamily="2" charset="2"/>
              <a:buChar char="Ø"/>
            </a:pPr>
            <a:r>
              <a:rPr lang="en-US" dirty="0"/>
              <a:t>Feel Sorely Distressed (Psalm 55)</a:t>
            </a:r>
          </a:p>
          <a:p>
            <a:pPr lvl="1">
              <a:buFont typeface="Wingdings" panose="05000000000000000000" pitchFamily="2" charset="2"/>
              <a:buChar char="Ø"/>
            </a:pPr>
            <a:r>
              <a:rPr lang="en-US" dirty="0"/>
              <a:t>Want to Read About God’s Word (Psalm 119)</a:t>
            </a:r>
          </a:p>
          <a:p>
            <a:pPr lvl="1">
              <a:buFont typeface="Wingdings" panose="05000000000000000000" pitchFamily="2" charset="2"/>
              <a:buChar char="Ø"/>
            </a:pPr>
            <a:r>
              <a:rPr lang="en-US" dirty="0"/>
              <a:t>Messianic Psalms (Psalm 110)</a:t>
            </a:r>
          </a:p>
          <a:p>
            <a:r>
              <a:rPr lang="en-US" dirty="0"/>
              <a:t>For This Reason We Should Regularly Study the Psalms </a:t>
            </a:r>
          </a:p>
        </p:txBody>
      </p:sp>
    </p:spTree>
    <p:extLst>
      <p:ext uri="{BB962C8B-B14F-4D97-AF65-F5344CB8AC3E}">
        <p14:creationId xmlns:p14="http://schemas.microsoft.com/office/powerpoint/2010/main" val="2764729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8588-0A18-4BFA-9A35-CF09E1E0CFF0}"/>
              </a:ext>
            </a:extLst>
          </p:cNvPr>
          <p:cNvSpPr>
            <a:spLocks noGrp="1"/>
          </p:cNvSpPr>
          <p:nvPr>
            <p:ph type="title"/>
          </p:nvPr>
        </p:nvSpPr>
        <p:spPr/>
        <p:txBody>
          <a:bodyPr/>
          <a:lstStyle/>
          <a:p>
            <a:r>
              <a:rPr lang="en-US" dirty="0"/>
              <a:t>Introduction to the Book </a:t>
            </a:r>
          </a:p>
        </p:txBody>
      </p:sp>
      <p:sp>
        <p:nvSpPr>
          <p:cNvPr id="3" name="Content Placeholder 2">
            <a:extLst>
              <a:ext uri="{FF2B5EF4-FFF2-40B4-BE49-F238E27FC236}">
                <a16:creationId xmlns:a16="http://schemas.microsoft.com/office/drawing/2014/main" id="{074FF7D4-D182-4B4C-995F-8BA802A861D1}"/>
              </a:ext>
            </a:extLst>
          </p:cNvPr>
          <p:cNvSpPr>
            <a:spLocks noGrp="1"/>
          </p:cNvSpPr>
          <p:nvPr>
            <p:ph idx="1"/>
          </p:nvPr>
        </p:nvSpPr>
        <p:spPr/>
        <p:txBody>
          <a:bodyPr/>
          <a:lstStyle/>
          <a:p>
            <a:r>
              <a:rPr lang="en-US" dirty="0"/>
              <a:t>Book is Divided into 5 Books </a:t>
            </a:r>
          </a:p>
          <a:p>
            <a:pPr lvl="1">
              <a:buFont typeface="Wingdings" panose="05000000000000000000" pitchFamily="2" charset="2"/>
              <a:buChar char="Ø"/>
            </a:pPr>
            <a:r>
              <a:rPr lang="en-US" dirty="0"/>
              <a:t>Book 1 (1-41)</a:t>
            </a:r>
          </a:p>
          <a:p>
            <a:pPr lvl="1">
              <a:buFont typeface="Wingdings" panose="05000000000000000000" pitchFamily="2" charset="2"/>
              <a:buChar char="Ø"/>
            </a:pPr>
            <a:r>
              <a:rPr lang="en-US" dirty="0"/>
              <a:t>Book 2 (42-72)</a:t>
            </a:r>
          </a:p>
          <a:p>
            <a:pPr lvl="1">
              <a:buFont typeface="Wingdings" panose="05000000000000000000" pitchFamily="2" charset="2"/>
              <a:buChar char="Ø"/>
            </a:pPr>
            <a:r>
              <a:rPr lang="en-US" dirty="0"/>
              <a:t>Book 3 (73-89)</a:t>
            </a:r>
          </a:p>
          <a:p>
            <a:pPr lvl="1">
              <a:buFont typeface="Wingdings" panose="05000000000000000000" pitchFamily="2" charset="2"/>
              <a:buChar char="Ø"/>
            </a:pPr>
            <a:r>
              <a:rPr lang="en-US" dirty="0"/>
              <a:t>Book 4 (90-106)</a:t>
            </a:r>
          </a:p>
          <a:p>
            <a:pPr lvl="1">
              <a:buFont typeface="Wingdings" panose="05000000000000000000" pitchFamily="2" charset="2"/>
              <a:buChar char="Ø"/>
            </a:pPr>
            <a:r>
              <a:rPr lang="en-US" dirty="0"/>
              <a:t>Book 5 (107-150)</a:t>
            </a:r>
          </a:p>
          <a:p>
            <a:r>
              <a:rPr lang="en-US" dirty="0"/>
              <a:t>The Psalms Focus on Two Main Themes</a:t>
            </a:r>
          </a:p>
          <a:p>
            <a:pPr lvl="1">
              <a:buFont typeface="Wingdings" panose="05000000000000000000" pitchFamily="2" charset="2"/>
              <a:buChar char="Ø"/>
            </a:pPr>
            <a:r>
              <a:rPr lang="en-US" dirty="0"/>
              <a:t> Relationship to the Law </a:t>
            </a:r>
          </a:p>
          <a:p>
            <a:pPr lvl="1">
              <a:buFont typeface="Wingdings" panose="05000000000000000000" pitchFamily="2" charset="2"/>
              <a:buChar char="Ø"/>
            </a:pPr>
            <a:r>
              <a:rPr lang="en-US" dirty="0"/>
              <a:t> Messianic Prophecy </a:t>
            </a:r>
          </a:p>
        </p:txBody>
      </p:sp>
    </p:spTree>
    <p:extLst>
      <p:ext uri="{BB962C8B-B14F-4D97-AF65-F5344CB8AC3E}">
        <p14:creationId xmlns:p14="http://schemas.microsoft.com/office/powerpoint/2010/main" val="3108761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4E64-5509-4C7C-B2A6-DAC05EAE8F90}"/>
              </a:ext>
            </a:extLst>
          </p:cNvPr>
          <p:cNvSpPr>
            <a:spLocks noGrp="1"/>
          </p:cNvSpPr>
          <p:nvPr>
            <p:ph type="title"/>
          </p:nvPr>
        </p:nvSpPr>
        <p:spPr/>
        <p:txBody>
          <a:bodyPr/>
          <a:lstStyle/>
          <a:p>
            <a:r>
              <a:rPr lang="en-US" dirty="0"/>
              <a:t>Psalm 1 and 2 </a:t>
            </a:r>
          </a:p>
        </p:txBody>
      </p:sp>
      <p:sp>
        <p:nvSpPr>
          <p:cNvPr id="3" name="Content Placeholder 2">
            <a:extLst>
              <a:ext uri="{FF2B5EF4-FFF2-40B4-BE49-F238E27FC236}">
                <a16:creationId xmlns:a16="http://schemas.microsoft.com/office/drawing/2014/main" id="{3CC63218-BB55-44B9-84BF-1385121B25C7}"/>
              </a:ext>
            </a:extLst>
          </p:cNvPr>
          <p:cNvSpPr>
            <a:spLocks noGrp="1"/>
          </p:cNvSpPr>
          <p:nvPr>
            <p:ph idx="1"/>
          </p:nvPr>
        </p:nvSpPr>
        <p:spPr/>
        <p:txBody>
          <a:bodyPr>
            <a:normAutofit/>
          </a:bodyPr>
          <a:lstStyle/>
          <a:p>
            <a:r>
              <a:rPr lang="en-US" sz="2400" b="0" i="0" u="none" strike="noStrike" baseline="0" dirty="0">
                <a:latin typeface="Segoe UI" panose="020B0502040204020203" pitchFamily="34" charset="0"/>
              </a:rPr>
              <a:t>The first two Psalms, which are anonymous, provide an introduction to the whole Psalter,  the Hymn Book of the Hebrews. The first treats of the Law, and the second, of Prophecy,  and these are the foci around which the whole of the Old Testament moves as in an ellipse.  That both Psalms are from the same hand seems to be indicated by the occurrence in each  of certain words such as "blessed" (1:1; 2:12), and "meditate" (1:2; 2:1), and "perish" (1:6;  2:12). (</a:t>
            </a:r>
            <a:r>
              <a:rPr lang="en-US" sz="2400" b="0" i="0" u="none" strike="noStrike" baseline="0" dirty="0" err="1">
                <a:latin typeface="Segoe UI" panose="020B0502040204020203" pitchFamily="34" charset="0"/>
              </a:rPr>
              <a:t>Scroggie</a:t>
            </a:r>
            <a:r>
              <a:rPr lang="en-US" sz="2400" b="0" i="0" u="none" strike="noStrike" baseline="0" dirty="0">
                <a:latin typeface="Segoe UI" panose="020B0502040204020203" pitchFamily="34" charset="0"/>
              </a:rPr>
              <a:t>)</a:t>
            </a:r>
            <a:endParaRPr lang="en-US" sz="3600" dirty="0"/>
          </a:p>
        </p:txBody>
      </p:sp>
    </p:spTree>
    <p:extLst>
      <p:ext uri="{BB962C8B-B14F-4D97-AF65-F5344CB8AC3E}">
        <p14:creationId xmlns:p14="http://schemas.microsoft.com/office/powerpoint/2010/main" val="4196138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D53C-2D64-4D76-845A-10D4DE0C7C3B}"/>
              </a:ext>
            </a:extLst>
          </p:cNvPr>
          <p:cNvSpPr>
            <a:spLocks noGrp="1"/>
          </p:cNvSpPr>
          <p:nvPr>
            <p:ph type="title"/>
          </p:nvPr>
        </p:nvSpPr>
        <p:spPr/>
        <p:txBody>
          <a:bodyPr/>
          <a:lstStyle/>
          <a:p>
            <a:r>
              <a:rPr lang="en-US" dirty="0"/>
              <a:t>Psalm 1 and 2 </a:t>
            </a:r>
          </a:p>
        </p:txBody>
      </p:sp>
      <p:sp>
        <p:nvSpPr>
          <p:cNvPr id="3" name="Content Placeholder 2">
            <a:extLst>
              <a:ext uri="{FF2B5EF4-FFF2-40B4-BE49-F238E27FC236}">
                <a16:creationId xmlns:a16="http://schemas.microsoft.com/office/drawing/2014/main" id="{2189E270-CDF8-489E-B605-B317FA8F8F65}"/>
              </a:ext>
            </a:extLst>
          </p:cNvPr>
          <p:cNvSpPr>
            <a:spLocks noGrp="1"/>
          </p:cNvSpPr>
          <p:nvPr>
            <p:ph idx="1"/>
          </p:nvPr>
        </p:nvSpPr>
        <p:spPr/>
        <p:txBody>
          <a:bodyPr>
            <a:normAutofit/>
          </a:bodyPr>
          <a:lstStyle/>
          <a:p>
            <a:r>
              <a:rPr lang="en-US" sz="2400" b="0" i="0" u="none" strike="noStrike" baseline="0" dirty="0">
                <a:latin typeface="Segoe UI" panose="020B0502040204020203" pitchFamily="34" charset="0"/>
              </a:rPr>
              <a:t>The Book of Psalms opens with two psalms without headings. Judging from their general character, it would appear that they were prefixed to the book with the specific purpose of emphasizing certain fundamentals that are of importance in approaching this book. It is plain to those who read the Old Testament Scriptures that law and prophecy are fundamental to the spiritual life of Israel. One is the basis, the other is the essential superstructure. One lays the foundation, the other builds on what is thus laid.</a:t>
            </a:r>
            <a:endParaRPr lang="en-US" sz="3600" dirty="0"/>
          </a:p>
        </p:txBody>
      </p:sp>
    </p:spTree>
    <p:extLst>
      <p:ext uri="{BB962C8B-B14F-4D97-AF65-F5344CB8AC3E}">
        <p14:creationId xmlns:p14="http://schemas.microsoft.com/office/powerpoint/2010/main" val="253110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D53C-2D64-4D76-845A-10D4DE0C7C3B}"/>
              </a:ext>
            </a:extLst>
          </p:cNvPr>
          <p:cNvSpPr>
            <a:spLocks noGrp="1"/>
          </p:cNvSpPr>
          <p:nvPr>
            <p:ph type="title"/>
          </p:nvPr>
        </p:nvSpPr>
        <p:spPr/>
        <p:txBody>
          <a:bodyPr/>
          <a:lstStyle/>
          <a:p>
            <a:r>
              <a:rPr lang="en-US" dirty="0"/>
              <a:t>Psalm 1 and 2 </a:t>
            </a:r>
          </a:p>
        </p:txBody>
      </p:sp>
      <p:sp>
        <p:nvSpPr>
          <p:cNvPr id="3" name="Content Placeholder 2">
            <a:extLst>
              <a:ext uri="{FF2B5EF4-FFF2-40B4-BE49-F238E27FC236}">
                <a16:creationId xmlns:a16="http://schemas.microsoft.com/office/drawing/2014/main" id="{2189E270-CDF8-489E-B605-B317FA8F8F65}"/>
              </a:ext>
            </a:extLst>
          </p:cNvPr>
          <p:cNvSpPr>
            <a:spLocks noGrp="1"/>
          </p:cNvSpPr>
          <p:nvPr>
            <p:ph idx="1"/>
          </p:nvPr>
        </p:nvSpPr>
        <p:spPr/>
        <p:txBody>
          <a:bodyPr/>
          <a:lstStyle/>
          <a:p>
            <a:r>
              <a:rPr lang="en-US" sz="2400" b="0" i="0" u="none" strike="noStrike" baseline="0" dirty="0">
                <a:latin typeface="Segoe UI" panose="020B0502040204020203" pitchFamily="34" charset="0"/>
              </a:rPr>
              <a:t>The first two psalms touch respectively on these two points, emphasizing what the essential attitude on both issues ought to be. Psalm 1 can rightly be said to exemplify the proper attitude toward the law of the Lord. Psalm 2, as it were, gives the essence of prophecy and indicates what place it plays in the life of the true Israel. He who has grasped these two issues aright is well on the way that leads to a right reading of the Psalter. (</a:t>
            </a:r>
            <a:r>
              <a:rPr lang="en-US" sz="2400" b="0" i="0" u="none" strike="noStrike" baseline="0" dirty="0" err="1">
                <a:latin typeface="Segoe UI" panose="020B0502040204020203" pitchFamily="34" charset="0"/>
              </a:rPr>
              <a:t>Leupold</a:t>
            </a:r>
            <a:r>
              <a:rPr lang="en-US" sz="2400" b="0" i="0" u="none" strike="noStrike" baseline="0" dirty="0">
                <a:latin typeface="Segoe UI" panose="020B0502040204020203" pitchFamily="34" charset="0"/>
              </a:rPr>
              <a:t>) </a:t>
            </a:r>
          </a:p>
          <a:p>
            <a:endParaRPr lang="en-US" dirty="0"/>
          </a:p>
        </p:txBody>
      </p:sp>
    </p:spTree>
    <p:extLst>
      <p:ext uri="{BB962C8B-B14F-4D97-AF65-F5344CB8AC3E}">
        <p14:creationId xmlns:p14="http://schemas.microsoft.com/office/powerpoint/2010/main" val="3364852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3548A-AA5C-4188-8458-3E242E232527}"/>
              </a:ext>
            </a:extLst>
          </p:cNvPr>
          <p:cNvSpPr>
            <a:spLocks noGrp="1"/>
          </p:cNvSpPr>
          <p:nvPr>
            <p:ph type="title"/>
          </p:nvPr>
        </p:nvSpPr>
        <p:spPr/>
        <p:txBody>
          <a:bodyPr/>
          <a:lstStyle/>
          <a:p>
            <a:r>
              <a:rPr lang="en-US" dirty="0"/>
              <a:t>Psalm 1 </a:t>
            </a:r>
          </a:p>
        </p:txBody>
      </p:sp>
      <p:sp>
        <p:nvSpPr>
          <p:cNvPr id="3" name="Content Placeholder 2">
            <a:extLst>
              <a:ext uri="{FF2B5EF4-FFF2-40B4-BE49-F238E27FC236}">
                <a16:creationId xmlns:a16="http://schemas.microsoft.com/office/drawing/2014/main" id="{EB05A4BD-90CD-4B1B-933D-34857D98CB48}"/>
              </a:ext>
            </a:extLst>
          </p:cNvPr>
          <p:cNvSpPr>
            <a:spLocks noGrp="1"/>
          </p:cNvSpPr>
          <p:nvPr>
            <p:ph idx="1"/>
          </p:nvPr>
        </p:nvSpPr>
        <p:spPr/>
        <p:txBody>
          <a:bodyPr/>
          <a:lstStyle/>
          <a:p>
            <a:r>
              <a:rPr lang="en-US" dirty="0"/>
              <a:t>Serves as an Introduction to the Entire Book  </a:t>
            </a:r>
          </a:p>
          <a:p>
            <a:r>
              <a:rPr lang="en-US" dirty="0"/>
              <a:t>Contrast of the Righteous and the Unrighteous</a:t>
            </a:r>
          </a:p>
          <a:p>
            <a:r>
              <a:rPr lang="en-US" dirty="0"/>
              <a:t>Important For Us to Understand Righteousness Versus Unrighteousness </a:t>
            </a:r>
          </a:p>
        </p:txBody>
      </p:sp>
    </p:spTree>
    <p:extLst>
      <p:ext uri="{BB962C8B-B14F-4D97-AF65-F5344CB8AC3E}">
        <p14:creationId xmlns:p14="http://schemas.microsoft.com/office/powerpoint/2010/main" val="1984665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858AE-9FA8-40F9-AAE8-747AF461C0B4}"/>
              </a:ext>
            </a:extLst>
          </p:cNvPr>
          <p:cNvSpPr>
            <a:spLocks noGrp="1"/>
          </p:cNvSpPr>
          <p:nvPr>
            <p:ph type="ctrTitle"/>
          </p:nvPr>
        </p:nvSpPr>
        <p:spPr/>
        <p:txBody>
          <a:bodyPr/>
          <a:lstStyle/>
          <a:p>
            <a:r>
              <a:rPr lang="en-US" dirty="0">
                <a:effectLst>
                  <a:outerShdw blurRad="38100" dist="38100" dir="2700000" algn="tl">
                    <a:srgbClr val="000000">
                      <a:alpha val="43137"/>
                    </a:srgbClr>
                  </a:outerShdw>
                </a:effectLst>
              </a:rPr>
              <a:t>Psalm 1</a:t>
            </a:r>
          </a:p>
        </p:txBody>
      </p:sp>
      <p:sp>
        <p:nvSpPr>
          <p:cNvPr id="3" name="Subtitle 2">
            <a:extLst>
              <a:ext uri="{FF2B5EF4-FFF2-40B4-BE49-F238E27FC236}">
                <a16:creationId xmlns:a16="http://schemas.microsoft.com/office/drawing/2014/main" id="{14D3F657-3091-43D5-8FD0-B32BD3D58CF5}"/>
              </a:ext>
            </a:extLst>
          </p:cNvPr>
          <p:cNvSpPr>
            <a:spLocks noGrp="1"/>
          </p:cNvSpPr>
          <p:nvPr>
            <p:ph type="subTitle" idx="1"/>
          </p:nvPr>
        </p:nvSpPr>
        <p:spPr/>
        <p:txBody>
          <a:bodyPr/>
          <a:lstStyle/>
          <a:p>
            <a:r>
              <a:rPr lang="en-US" dirty="0"/>
              <a:t>Contrast of the Righteous and the Unrighteous </a:t>
            </a:r>
          </a:p>
        </p:txBody>
      </p:sp>
    </p:spTree>
    <p:extLst>
      <p:ext uri="{BB962C8B-B14F-4D97-AF65-F5344CB8AC3E}">
        <p14:creationId xmlns:p14="http://schemas.microsoft.com/office/powerpoint/2010/main" val="3666412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20A6-7181-46F5-B2FF-9B84ECBE4076}"/>
              </a:ext>
            </a:extLst>
          </p:cNvPr>
          <p:cNvSpPr>
            <a:spLocks noGrp="1"/>
          </p:cNvSpPr>
          <p:nvPr>
            <p:ph type="title"/>
          </p:nvPr>
        </p:nvSpPr>
        <p:spPr/>
        <p:txBody>
          <a:bodyPr/>
          <a:lstStyle/>
          <a:p>
            <a:r>
              <a:rPr lang="en-US" dirty="0"/>
              <a:t>Psalm 1 </a:t>
            </a:r>
          </a:p>
        </p:txBody>
      </p:sp>
      <p:sp>
        <p:nvSpPr>
          <p:cNvPr id="3" name="Content Placeholder 2">
            <a:extLst>
              <a:ext uri="{FF2B5EF4-FFF2-40B4-BE49-F238E27FC236}">
                <a16:creationId xmlns:a16="http://schemas.microsoft.com/office/drawing/2014/main" id="{A8D1BDE8-029C-4F10-B11C-A99BD3BCEAED}"/>
              </a:ext>
            </a:extLst>
          </p:cNvPr>
          <p:cNvSpPr>
            <a:spLocks noGrp="1"/>
          </p:cNvSpPr>
          <p:nvPr>
            <p:ph idx="1"/>
          </p:nvPr>
        </p:nvSpPr>
        <p:spPr/>
        <p:txBody>
          <a:bodyPr/>
          <a:lstStyle/>
          <a:p>
            <a:r>
              <a:rPr lang="en-US" dirty="0"/>
              <a:t>The Text </a:t>
            </a:r>
          </a:p>
        </p:txBody>
      </p:sp>
    </p:spTree>
    <p:extLst>
      <p:ext uri="{BB962C8B-B14F-4D97-AF65-F5344CB8AC3E}">
        <p14:creationId xmlns:p14="http://schemas.microsoft.com/office/powerpoint/2010/main" val="3040902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65FA-8BEA-4915-89E1-A8AF22579D94}"/>
              </a:ext>
            </a:extLst>
          </p:cNvPr>
          <p:cNvSpPr>
            <a:spLocks noGrp="1"/>
          </p:cNvSpPr>
          <p:nvPr>
            <p:ph type="title"/>
          </p:nvPr>
        </p:nvSpPr>
        <p:spPr/>
        <p:txBody>
          <a:bodyPr/>
          <a:lstStyle/>
          <a:p>
            <a:r>
              <a:rPr lang="en-US" dirty="0"/>
              <a:t>The Text </a:t>
            </a:r>
          </a:p>
        </p:txBody>
      </p:sp>
      <p:sp>
        <p:nvSpPr>
          <p:cNvPr id="3" name="Content Placeholder 2">
            <a:extLst>
              <a:ext uri="{FF2B5EF4-FFF2-40B4-BE49-F238E27FC236}">
                <a16:creationId xmlns:a16="http://schemas.microsoft.com/office/drawing/2014/main" id="{77A28861-4C92-40BF-A164-1CBF4F567A83}"/>
              </a:ext>
            </a:extLst>
          </p:cNvPr>
          <p:cNvSpPr>
            <a:spLocks noGrp="1"/>
          </p:cNvSpPr>
          <p:nvPr>
            <p:ph idx="1"/>
          </p:nvPr>
        </p:nvSpPr>
        <p:spPr/>
        <p:txBody>
          <a:bodyPr/>
          <a:lstStyle/>
          <a:p>
            <a:pPr marL="571500" indent="-571500">
              <a:buFont typeface="+mj-lt"/>
              <a:buAutoNum type="romanUcPeriod"/>
            </a:pPr>
            <a:r>
              <a:rPr lang="en-US" dirty="0"/>
              <a:t>The Righteous (vv.1-3)</a:t>
            </a:r>
          </a:p>
        </p:txBody>
      </p:sp>
    </p:spTree>
    <p:extLst>
      <p:ext uri="{BB962C8B-B14F-4D97-AF65-F5344CB8AC3E}">
        <p14:creationId xmlns:p14="http://schemas.microsoft.com/office/powerpoint/2010/main" val="2601286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43DB-244B-437C-9BDA-6539F3E517DF}"/>
              </a:ext>
            </a:extLst>
          </p:cNvPr>
          <p:cNvSpPr>
            <a:spLocks noGrp="1"/>
          </p:cNvSpPr>
          <p:nvPr>
            <p:ph type="title"/>
          </p:nvPr>
        </p:nvSpPr>
        <p:spPr/>
        <p:txBody>
          <a:bodyPr/>
          <a:lstStyle/>
          <a:p>
            <a:r>
              <a:rPr lang="en-US" dirty="0"/>
              <a:t>The Righteous (vv.1-3) </a:t>
            </a:r>
          </a:p>
        </p:txBody>
      </p:sp>
      <p:sp>
        <p:nvSpPr>
          <p:cNvPr id="3" name="Content Placeholder 2">
            <a:extLst>
              <a:ext uri="{FF2B5EF4-FFF2-40B4-BE49-F238E27FC236}">
                <a16:creationId xmlns:a16="http://schemas.microsoft.com/office/drawing/2014/main" id="{ACE1FB58-027A-4FD8-867A-1608D38A3691}"/>
              </a:ext>
            </a:extLst>
          </p:cNvPr>
          <p:cNvSpPr>
            <a:spLocks noGrp="1"/>
          </p:cNvSpPr>
          <p:nvPr>
            <p:ph idx="1"/>
          </p:nvPr>
        </p:nvSpPr>
        <p:spPr/>
        <p:txBody>
          <a:bodyPr/>
          <a:lstStyle/>
          <a:p>
            <a:pPr marL="514350" indent="-514350">
              <a:buFont typeface="+mj-lt"/>
              <a:buAutoNum type="alphaUcPeriod"/>
            </a:pPr>
            <a:r>
              <a:rPr lang="en-US" dirty="0"/>
              <a:t>Negatively Described (v.1)</a:t>
            </a:r>
          </a:p>
          <a:p>
            <a:pPr marL="971550" lvl="1" indent="-514350">
              <a:buFont typeface="+mj-lt"/>
              <a:buAutoNum type="arabicPeriod"/>
            </a:pPr>
            <a:r>
              <a:rPr lang="en-US" dirty="0"/>
              <a:t>Does Not Walk In Counsel of Wicked </a:t>
            </a:r>
          </a:p>
          <a:p>
            <a:pPr marL="971550" lvl="1" indent="-514350">
              <a:buFont typeface="+mj-lt"/>
              <a:buAutoNum type="arabicPeriod"/>
            </a:pPr>
            <a:r>
              <a:rPr lang="en-US" dirty="0"/>
              <a:t>Does Not Stand In Path of Sinners </a:t>
            </a:r>
          </a:p>
          <a:p>
            <a:pPr marL="971550" lvl="1" indent="-514350">
              <a:buFont typeface="+mj-lt"/>
              <a:buAutoNum type="arabicPeriod"/>
            </a:pPr>
            <a:r>
              <a:rPr lang="en-US" dirty="0"/>
              <a:t>Does Not Sit in Seat of Scornful </a:t>
            </a:r>
          </a:p>
          <a:p>
            <a:pPr marL="0" indent="0">
              <a:buNone/>
            </a:pPr>
            <a:endParaRPr lang="en-US" dirty="0"/>
          </a:p>
        </p:txBody>
      </p:sp>
    </p:spTree>
    <p:extLst>
      <p:ext uri="{BB962C8B-B14F-4D97-AF65-F5344CB8AC3E}">
        <p14:creationId xmlns:p14="http://schemas.microsoft.com/office/powerpoint/2010/main" val="981268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43DB-244B-437C-9BDA-6539F3E517DF}"/>
              </a:ext>
            </a:extLst>
          </p:cNvPr>
          <p:cNvSpPr>
            <a:spLocks noGrp="1"/>
          </p:cNvSpPr>
          <p:nvPr>
            <p:ph type="title"/>
          </p:nvPr>
        </p:nvSpPr>
        <p:spPr/>
        <p:txBody>
          <a:bodyPr/>
          <a:lstStyle/>
          <a:p>
            <a:r>
              <a:rPr lang="en-US" dirty="0"/>
              <a:t>The Righteous (vv.1-3) </a:t>
            </a:r>
          </a:p>
        </p:txBody>
      </p:sp>
      <p:sp>
        <p:nvSpPr>
          <p:cNvPr id="3" name="Content Placeholder 2">
            <a:extLst>
              <a:ext uri="{FF2B5EF4-FFF2-40B4-BE49-F238E27FC236}">
                <a16:creationId xmlns:a16="http://schemas.microsoft.com/office/drawing/2014/main" id="{ACE1FB58-027A-4FD8-867A-1608D38A3691}"/>
              </a:ext>
            </a:extLst>
          </p:cNvPr>
          <p:cNvSpPr>
            <a:spLocks noGrp="1"/>
          </p:cNvSpPr>
          <p:nvPr>
            <p:ph idx="1"/>
          </p:nvPr>
        </p:nvSpPr>
        <p:spPr/>
        <p:txBody>
          <a:bodyPr/>
          <a:lstStyle/>
          <a:p>
            <a:pPr marL="514350" indent="-514350">
              <a:buFont typeface="+mj-lt"/>
              <a:buAutoNum type="alphaUcPeriod"/>
            </a:pPr>
            <a:r>
              <a:rPr lang="en-US" dirty="0"/>
              <a:t>Negatively Described (v.1)</a:t>
            </a:r>
          </a:p>
          <a:p>
            <a:pPr marL="514350" indent="-514350">
              <a:buFont typeface="+mj-lt"/>
              <a:buAutoNum type="alphaUcPeriod"/>
            </a:pPr>
            <a:r>
              <a:rPr lang="en-US" dirty="0"/>
              <a:t>Positively Described (v.2)</a:t>
            </a:r>
          </a:p>
          <a:p>
            <a:pPr marL="971550" lvl="1" indent="-514350">
              <a:buFont typeface="+mj-lt"/>
              <a:buAutoNum type="arabicPeriod"/>
            </a:pPr>
            <a:r>
              <a:rPr lang="en-US" dirty="0"/>
              <a:t>Delights in Law of the Lord </a:t>
            </a:r>
          </a:p>
          <a:p>
            <a:pPr marL="971550" lvl="1" indent="-514350">
              <a:buFont typeface="+mj-lt"/>
              <a:buAutoNum type="arabicPeriod"/>
            </a:pPr>
            <a:r>
              <a:rPr lang="en-US" dirty="0"/>
              <a:t>Mediates on God’s Law </a:t>
            </a:r>
          </a:p>
          <a:p>
            <a:pPr marL="971550" lvl="1" indent="-514350">
              <a:buFont typeface="+mj-lt"/>
              <a:buAutoNum type="arabicPeriod"/>
            </a:pPr>
            <a:endParaRPr lang="en-US" dirty="0"/>
          </a:p>
        </p:txBody>
      </p:sp>
    </p:spTree>
    <p:extLst>
      <p:ext uri="{BB962C8B-B14F-4D97-AF65-F5344CB8AC3E}">
        <p14:creationId xmlns:p14="http://schemas.microsoft.com/office/powerpoint/2010/main" val="858254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43DB-244B-437C-9BDA-6539F3E517DF}"/>
              </a:ext>
            </a:extLst>
          </p:cNvPr>
          <p:cNvSpPr>
            <a:spLocks noGrp="1"/>
          </p:cNvSpPr>
          <p:nvPr>
            <p:ph type="title"/>
          </p:nvPr>
        </p:nvSpPr>
        <p:spPr/>
        <p:txBody>
          <a:bodyPr/>
          <a:lstStyle/>
          <a:p>
            <a:r>
              <a:rPr lang="en-US" dirty="0"/>
              <a:t>The Righteous (vv.1-3) </a:t>
            </a:r>
          </a:p>
        </p:txBody>
      </p:sp>
      <p:sp>
        <p:nvSpPr>
          <p:cNvPr id="3" name="Content Placeholder 2">
            <a:extLst>
              <a:ext uri="{FF2B5EF4-FFF2-40B4-BE49-F238E27FC236}">
                <a16:creationId xmlns:a16="http://schemas.microsoft.com/office/drawing/2014/main" id="{ACE1FB58-027A-4FD8-867A-1608D38A3691}"/>
              </a:ext>
            </a:extLst>
          </p:cNvPr>
          <p:cNvSpPr>
            <a:spLocks noGrp="1"/>
          </p:cNvSpPr>
          <p:nvPr>
            <p:ph idx="1"/>
          </p:nvPr>
        </p:nvSpPr>
        <p:spPr/>
        <p:txBody>
          <a:bodyPr/>
          <a:lstStyle/>
          <a:p>
            <a:pPr marL="514350" indent="-514350">
              <a:buFont typeface="+mj-lt"/>
              <a:buAutoNum type="alphaUcPeriod"/>
            </a:pPr>
            <a:r>
              <a:rPr lang="en-US" dirty="0"/>
              <a:t>Negatively Described (v.1)</a:t>
            </a:r>
          </a:p>
          <a:p>
            <a:pPr marL="514350" indent="-514350">
              <a:buFont typeface="+mj-lt"/>
              <a:buAutoNum type="alphaUcPeriod"/>
            </a:pPr>
            <a:r>
              <a:rPr lang="en-US" dirty="0"/>
              <a:t>Positively Described (v.2)</a:t>
            </a:r>
          </a:p>
          <a:p>
            <a:pPr marL="514350" indent="-514350">
              <a:buFont typeface="+mj-lt"/>
              <a:buAutoNum type="alphaUcPeriod"/>
            </a:pPr>
            <a:r>
              <a:rPr lang="en-US" dirty="0"/>
              <a:t>Consequently Described (v.3)</a:t>
            </a:r>
          </a:p>
          <a:p>
            <a:pPr marL="914400" lvl="1" indent="-457200">
              <a:buFont typeface="+mj-lt"/>
              <a:buAutoNum type="arabicPeriod"/>
            </a:pPr>
            <a:r>
              <a:rPr lang="en-US" dirty="0"/>
              <a:t>Shall Be Like a Tree By Rivers of Water </a:t>
            </a:r>
          </a:p>
          <a:p>
            <a:pPr marL="914400" lvl="1" indent="-457200">
              <a:buFont typeface="+mj-lt"/>
              <a:buAutoNum type="arabicPeriod"/>
            </a:pPr>
            <a:r>
              <a:rPr lang="en-US" dirty="0"/>
              <a:t>Yields Fruit </a:t>
            </a:r>
          </a:p>
          <a:p>
            <a:pPr marL="914400" lvl="1" indent="-457200">
              <a:buFont typeface="+mj-lt"/>
              <a:buAutoNum type="arabicPeriod"/>
            </a:pPr>
            <a:r>
              <a:rPr lang="en-US" dirty="0"/>
              <a:t>Shall Prosper </a:t>
            </a:r>
          </a:p>
        </p:txBody>
      </p:sp>
    </p:spTree>
    <p:extLst>
      <p:ext uri="{BB962C8B-B14F-4D97-AF65-F5344CB8AC3E}">
        <p14:creationId xmlns:p14="http://schemas.microsoft.com/office/powerpoint/2010/main" val="1520924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65FA-8BEA-4915-89E1-A8AF22579D94}"/>
              </a:ext>
            </a:extLst>
          </p:cNvPr>
          <p:cNvSpPr>
            <a:spLocks noGrp="1"/>
          </p:cNvSpPr>
          <p:nvPr>
            <p:ph type="title"/>
          </p:nvPr>
        </p:nvSpPr>
        <p:spPr/>
        <p:txBody>
          <a:bodyPr/>
          <a:lstStyle/>
          <a:p>
            <a:r>
              <a:rPr lang="en-US" dirty="0"/>
              <a:t>The Text </a:t>
            </a:r>
          </a:p>
        </p:txBody>
      </p:sp>
      <p:sp>
        <p:nvSpPr>
          <p:cNvPr id="3" name="Content Placeholder 2">
            <a:extLst>
              <a:ext uri="{FF2B5EF4-FFF2-40B4-BE49-F238E27FC236}">
                <a16:creationId xmlns:a16="http://schemas.microsoft.com/office/drawing/2014/main" id="{77A28861-4C92-40BF-A164-1CBF4F567A83}"/>
              </a:ext>
            </a:extLst>
          </p:cNvPr>
          <p:cNvSpPr>
            <a:spLocks noGrp="1"/>
          </p:cNvSpPr>
          <p:nvPr>
            <p:ph idx="1"/>
          </p:nvPr>
        </p:nvSpPr>
        <p:spPr/>
        <p:txBody>
          <a:bodyPr/>
          <a:lstStyle/>
          <a:p>
            <a:pPr marL="571500" indent="-571500">
              <a:buFont typeface="+mj-lt"/>
              <a:buAutoNum type="romanUcPeriod"/>
            </a:pPr>
            <a:r>
              <a:rPr lang="en-US" dirty="0"/>
              <a:t>The Righteous (vv.1-3)</a:t>
            </a:r>
          </a:p>
          <a:p>
            <a:pPr marL="571500" indent="-571500">
              <a:buFont typeface="+mj-lt"/>
              <a:buAutoNum type="romanUcPeriod"/>
            </a:pPr>
            <a:r>
              <a:rPr lang="en-US" dirty="0"/>
              <a:t>The Unrighteous (vv.4-5)</a:t>
            </a:r>
          </a:p>
          <a:p>
            <a:pPr marL="1028700" lvl="1" indent="-571500">
              <a:buFont typeface="+mj-lt"/>
              <a:buAutoNum type="romanUcPeriod"/>
            </a:pPr>
            <a:endParaRPr lang="en-US" dirty="0"/>
          </a:p>
        </p:txBody>
      </p:sp>
    </p:spTree>
    <p:extLst>
      <p:ext uri="{BB962C8B-B14F-4D97-AF65-F5344CB8AC3E}">
        <p14:creationId xmlns:p14="http://schemas.microsoft.com/office/powerpoint/2010/main" val="274078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22BD-5DDF-4689-9523-B10B3E64C9D3}"/>
              </a:ext>
            </a:extLst>
          </p:cNvPr>
          <p:cNvSpPr>
            <a:spLocks noGrp="1"/>
          </p:cNvSpPr>
          <p:nvPr>
            <p:ph type="title"/>
          </p:nvPr>
        </p:nvSpPr>
        <p:spPr/>
        <p:txBody>
          <a:bodyPr/>
          <a:lstStyle/>
          <a:p>
            <a:r>
              <a:rPr lang="en-US" dirty="0"/>
              <a:t>The Unrighteous (vv.4-5) </a:t>
            </a:r>
          </a:p>
        </p:txBody>
      </p:sp>
      <p:sp>
        <p:nvSpPr>
          <p:cNvPr id="3" name="Content Placeholder 2">
            <a:extLst>
              <a:ext uri="{FF2B5EF4-FFF2-40B4-BE49-F238E27FC236}">
                <a16:creationId xmlns:a16="http://schemas.microsoft.com/office/drawing/2014/main" id="{35B2A50A-4AB7-45B0-A2AB-F5015D9E88F4}"/>
              </a:ext>
            </a:extLst>
          </p:cNvPr>
          <p:cNvSpPr>
            <a:spLocks noGrp="1"/>
          </p:cNvSpPr>
          <p:nvPr>
            <p:ph idx="1"/>
          </p:nvPr>
        </p:nvSpPr>
        <p:spPr/>
        <p:txBody>
          <a:bodyPr/>
          <a:lstStyle/>
          <a:p>
            <a:pPr marL="514350" indent="-514350">
              <a:buFont typeface="+mj-lt"/>
              <a:buAutoNum type="alphaUcPeriod"/>
            </a:pPr>
            <a:r>
              <a:rPr lang="en-US" dirty="0"/>
              <a:t>Like Chaff (v.4)</a:t>
            </a:r>
          </a:p>
          <a:p>
            <a:pPr marL="971550" lvl="1" indent="-514350">
              <a:buFont typeface="+mj-lt"/>
              <a:buAutoNum type="arabicPeriod"/>
            </a:pPr>
            <a:r>
              <a:rPr lang="en-US" dirty="0"/>
              <a:t>Opposite of Righteous </a:t>
            </a:r>
          </a:p>
          <a:p>
            <a:pPr marL="971550" lvl="1" indent="-514350">
              <a:buFont typeface="+mj-lt"/>
              <a:buAutoNum type="arabicPeriod"/>
            </a:pPr>
            <a:r>
              <a:rPr lang="en-US" dirty="0"/>
              <a:t>Tossed By the Wind </a:t>
            </a:r>
          </a:p>
          <a:p>
            <a:pPr marL="457200" lvl="1" indent="0">
              <a:buNone/>
            </a:pPr>
            <a:r>
              <a:rPr lang="en-US" dirty="0"/>
              <a:t> </a:t>
            </a:r>
          </a:p>
        </p:txBody>
      </p:sp>
    </p:spTree>
    <p:extLst>
      <p:ext uri="{BB962C8B-B14F-4D97-AF65-F5344CB8AC3E}">
        <p14:creationId xmlns:p14="http://schemas.microsoft.com/office/powerpoint/2010/main" val="669268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22BD-5DDF-4689-9523-B10B3E64C9D3}"/>
              </a:ext>
            </a:extLst>
          </p:cNvPr>
          <p:cNvSpPr>
            <a:spLocks noGrp="1"/>
          </p:cNvSpPr>
          <p:nvPr>
            <p:ph type="title"/>
          </p:nvPr>
        </p:nvSpPr>
        <p:spPr/>
        <p:txBody>
          <a:bodyPr/>
          <a:lstStyle/>
          <a:p>
            <a:r>
              <a:rPr lang="en-US" dirty="0"/>
              <a:t>The Unrighteous (vv.4-5) </a:t>
            </a:r>
          </a:p>
        </p:txBody>
      </p:sp>
      <p:sp>
        <p:nvSpPr>
          <p:cNvPr id="3" name="Content Placeholder 2">
            <a:extLst>
              <a:ext uri="{FF2B5EF4-FFF2-40B4-BE49-F238E27FC236}">
                <a16:creationId xmlns:a16="http://schemas.microsoft.com/office/drawing/2014/main" id="{35B2A50A-4AB7-45B0-A2AB-F5015D9E88F4}"/>
              </a:ext>
            </a:extLst>
          </p:cNvPr>
          <p:cNvSpPr>
            <a:spLocks noGrp="1"/>
          </p:cNvSpPr>
          <p:nvPr>
            <p:ph idx="1"/>
          </p:nvPr>
        </p:nvSpPr>
        <p:spPr/>
        <p:txBody>
          <a:bodyPr/>
          <a:lstStyle/>
          <a:p>
            <a:pPr marL="514350" indent="-514350">
              <a:buFont typeface="+mj-lt"/>
              <a:buAutoNum type="alphaUcPeriod"/>
            </a:pPr>
            <a:r>
              <a:rPr lang="en-US" dirty="0"/>
              <a:t>Like Chaff (v.4)</a:t>
            </a:r>
          </a:p>
          <a:p>
            <a:pPr marL="514350" indent="-514350">
              <a:buFont typeface="+mj-lt"/>
              <a:buAutoNum type="alphaUcPeriod"/>
            </a:pPr>
            <a:r>
              <a:rPr lang="en-US" dirty="0"/>
              <a:t>Shall Not Stand in Judgment (v.5a)</a:t>
            </a:r>
          </a:p>
          <a:p>
            <a:pPr marL="971550" lvl="1" indent="-514350">
              <a:buFont typeface="+mj-lt"/>
              <a:buAutoNum type="arabicPeriod"/>
            </a:pPr>
            <a:r>
              <a:rPr lang="en-US" dirty="0"/>
              <a:t>Not Saying Will Not Give Account </a:t>
            </a:r>
          </a:p>
          <a:p>
            <a:pPr marL="971550" lvl="1" indent="-514350">
              <a:buFont typeface="+mj-lt"/>
              <a:buAutoNum type="arabicPeriod"/>
            </a:pPr>
            <a:r>
              <a:rPr lang="en-US" dirty="0"/>
              <a:t>They Will Not Stand the Test (Amos 7:7-8)</a:t>
            </a:r>
          </a:p>
          <a:p>
            <a:pPr marL="971550" lvl="1" indent="-514350">
              <a:buFont typeface="+mj-lt"/>
              <a:buAutoNum type="arabicPeriod"/>
            </a:pPr>
            <a:endParaRPr lang="en-US" dirty="0"/>
          </a:p>
        </p:txBody>
      </p:sp>
    </p:spTree>
    <p:extLst>
      <p:ext uri="{BB962C8B-B14F-4D97-AF65-F5344CB8AC3E}">
        <p14:creationId xmlns:p14="http://schemas.microsoft.com/office/powerpoint/2010/main" val="727176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22BD-5DDF-4689-9523-B10B3E64C9D3}"/>
              </a:ext>
            </a:extLst>
          </p:cNvPr>
          <p:cNvSpPr>
            <a:spLocks noGrp="1"/>
          </p:cNvSpPr>
          <p:nvPr>
            <p:ph type="title"/>
          </p:nvPr>
        </p:nvSpPr>
        <p:spPr/>
        <p:txBody>
          <a:bodyPr/>
          <a:lstStyle/>
          <a:p>
            <a:r>
              <a:rPr lang="en-US" dirty="0"/>
              <a:t>The Unrighteous (vv.4-5) </a:t>
            </a:r>
          </a:p>
        </p:txBody>
      </p:sp>
      <p:sp>
        <p:nvSpPr>
          <p:cNvPr id="3" name="Content Placeholder 2">
            <a:extLst>
              <a:ext uri="{FF2B5EF4-FFF2-40B4-BE49-F238E27FC236}">
                <a16:creationId xmlns:a16="http://schemas.microsoft.com/office/drawing/2014/main" id="{35B2A50A-4AB7-45B0-A2AB-F5015D9E88F4}"/>
              </a:ext>
            </a:extLst>
          </p:cNvPr>
          <p:cNvSpPr>
            <a:spLocks noGrp="1"/>
          </p:cNvSpPr>
          <p:nvPr>
            <p:ph idx="1"/>
          </p:nvPr>
        </p:nvSpPr>
        <p:spPr/>
        <p:txBody>
          <a:bodyPr/>
          <a:lstStyle/>
          <a:p>
            <a:pPr marL="514350" indent="-514350">
              <a:buFont typeface="+mj-lt"/>
              <a:buAutoNum type="alphaUcPeriod"/>
            </a:pPr>
            <a:r>
              <a:rPr lang="en-US" dirty="0"/>
              <a:t>Like Chaff (v.4)</a:t>
            </a:r>
          </a:p>
          <a:p>
            <a:pPr marL="514350" indent="-514350">
              <a:buFont typeface="+mj-lt"/>
              <a:buAutoNum type="alphaUcPeriod"/>
            </a:pPr>
            <a:r>
              <a:rPr lang="en-US" dirty="0"/>
              <a:t>Shall Not Stand in Judgment (v.5a)</a:t>
            </a:r>
          </a:p>
          <a:p>
            <a:pPr marL="514350" indent="-514350">
              <a:buFont typeface="+mj-lt"/>
              <a:buAutoNum type="alphaUcPeriod"/>
            </a:pPr>
            <a:r>
              <a:rPr lang="en-US" dirty="0"/>
              <a:t>Will Not Be In Congregation of Righteous (v.5b)</a:t>
            </a:r>
          </a:p>
          <a:p>
            <a:pPr marL="971550" lvl="1" indent="-514350">
              <a:buFont typeface="+mj-lt"/>
              <a:buAutoNum type="arabicPeriod"/>
            </a:pPr>
            <a:r>
              <a:rPr lang="en-US" dirty="0"/>
              <a:t>Not Congregation Now</a:t>
            </a:r>
          </a:p>
          <a:p>
            <a:pPr marL="971550" lvl="1" indent="-514350">
              <a:buFont typeface="+mj-lt"/>
              <a:buAutoNum type="arabicPeriod"/>
            </a:pPr>
            <a:r>
              <a:rPr lang="en-US" dirty="0"/>
              <a:t>Ultimately In Heaven  </a:t>
            </a:r>
          </a:p>
        </p:txBody>
      </p:sp>
    </p:spTree>
    <p:extLst>
      <p:ext uri="{BB962C8B-B14F-4D97-AF65-F5344CB8AC3E}">
        <p14:creationId xmlns:p14="http://schemas.microsoft.com/office/powerpoint/2010/main" val="329952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DF60A-B7B4-4C74-9DDC-DCC41EBF9F52}"/>
              </a:ext>
            </a:extLst>
          </p:cNvPr>
          <p:cNvSpPr>
            <a:spLocks noGrp="1"/>
          </p:cNvSpPr>
          <p:nvPr>
            <p:ph type="title"/>
          </p:nvPr>
        </p:nvSpPr>
        <p:spPr>
          <a:xfrm>
            <a:off x="628650" y="365126"/>
            <a:ext cx="7886700" cy="946839"/>
          </a:xfrm>
        </p:spPr>
        <p:txBody>
          <a:bodyPr/>
          <a:lstStyle/>
          <a:p>
            <a:r>
              <a:rPr lang="en-US" dirty="0" err="1"/>
              <a:t>Leupold</a:t>
            </a:r>
            <a:r>
              <a:rPr lang="en-US" dirty="0"/>
              <a:t> on Verse 5</a:t>
            </a:r>
          </a:p>
        </p:txBody>
      </p:sp>
      <p:sp>
        <p:nvSpPr>
          <p:cNvPr id="3" name="Content Placeholder 2">
            <a:extLst>
              <a:ext uri="{FF2B5EF4-FFF2-40B4-BE49-F238E27FC236}">
                <a16:creationId xmlns:a16="http://schemas.microsoft.com/office/drawing/2014/main" id="{E880AB2B-C832-4FB9-9487-78C44D8CAA3B}"/>
              </a:ext>
            </a:extLst>
          </p:cNvPr>
          <p:cNvSpPr>
            <a:spLocks noGrp="1"/>
          </p:cNvSpPr>
          <p:nvPr>
            <p:ph idx="1"/>
          </p:nvPr>
        </p:nvSpPr>
        <p:spPr>
          <a:xfrm>
            <a:off x="543458" y="1397158"/>
            <a:ext cx="8095066" cy="4779805"/>
          </a:xfrm>
        </p:spPr>
        <p:txBody>
          <a:bodyPr>
            <a:normAutofit fontScale="92500" lnSpcReduction="20000"/>
          </a:bodyPr>
          <a:lstStyle/>
          <a:p>
            <a:r>
              <a:rPr lang="en-US" sz="2600" b="0" i="0" u="none" strike="noStrike" baseline="0" dirty="0">
                <a:latin typeface="Segoe UI" panose="020B0502040204020203" pitchFamily="34" charset="0"/>
              </a:rPr>
              <a:t>Parallel with this runs the statement that the sinners shall not be able to maintain themselves “in the congregation of the righteous.” This brings another angle of the case into the picture. The “sinners” are, therefore, not to be thought of only as such who grind the ordinary standards of decency under their heel and live in flagrant shame and vice, but, it would almost seem, they are more frequently to be sought among men who try to maintain their place in “the congregation of the righteous.” They are the group known as hypocrites. So strange are the manifold aspects of wickedness. But when the true congregation of the righteous is at the last established in the final judgment—of this also Ezek. 34:10–24 and Joel 2:32 speak—then the purge of the judgment will have removed these pretenders, and not a wicked one will be left in the assembly. Matt. 13:36–43, 47–50 describe this from the New Testament point of view.</a:t>
            </a:r>
          </a:p>
          <a:p>
            <a:endParaRPr lang="en-US" dirty="0"/>
          </a:p>
        </p:txBody>
      </p:sp>
    </p:spTree>
    <p:extLst>
      <p:ext uri="{BB962C8B-B14F-4D97-AF65-F5344CB8AC3E}">
        <p14:creationId xmlns:p14="http://schemas.microsoft.com/office/powerpoint/2010/main" val="1458589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65FA-8BEA-4915-89E1-A8AF22579D94}"/>
              </a:ext>
            </a:extLst>
          </p:cNvPr>
          <p:cNvSpPr>
            <a:spLocks noGrp="1"/>
          </p:cNvSpPr>
          <p:nvPr>
            <p:ph type="title"/>
          </p:nvPr>
        </p:nvSpPr>
        <p:spPr/>
        <p:txBody>
          <a:bodyPr/>
          <a:lstStyle/>
          <a:p>
            <a:r>
              <a:rPr lang="en-US" dirty="0"/>
              <a:t>The Text </a:t>
            </a:r>
          </a:p>
        </p:txBody>
      </p:sp>
      <p:sp>
        <p:nvSpPr>
          <p:cNvPr id="3" name="Content Placeholder 2">
            <a:extLst>
              <a:ext uri="{FF2B5EF4-FFF2-40B4-BE49-F238E27FC236}">
                <a16:creationId xmlns:a16="http://schemas.microsoft.com/office/drawing/2014/main" id="{77A28861-4C92-40BF-A164-1CBF4F567A83}"/>
              </a:ext>
            </a:extLst>
          </p:cNvPr>
          <p:cNvSpPr>
            <a:spLocks noGrp="1"/>
          </p:cNvSpPr>
          <p:nvPr>
            <p:ph idx="1"/>
          </p:nvPr>
        </p:nvSpPr>
        <p:spPr/>
        <p:txBody>
          <a:bodyPr/>
          <a:lstStyle/>
          <a:p>
            <a:pPr marL="571500" indent="-571500">
              <a:buFont typeface="+mj-lt"/>
              <a:buAutoNum type="romanUcPeriod"/>
            </a:pPr>
            <a:r>
              <a:rPr lang="en-US" dirty="0"/>
              <a:t>The Righteous (vv.1-3)</a:t>
            </a:r>
          </a:p>
          <a:p>
            <a:pPr marL="571500" indent="-571500">
              <a:buFont typeface="+mj-lt"/>
              <a:buAutoNum type="romanUcPeriod"/>
            </a:pPr>
            <a:r>
              <a:rPr lang="en-US" dirty="0"/>
              <a:t>The Unrighteous (vv.4-5)</a:t>
            </a:r>
          </a:p>
          <a:p>
            <a:pPr marL="571500" indent="-571500">
              <a:buFont typeface="+mj-lt"/>
              <a:buAutoNum type="romanUcPeriod"/>
            </a:pPr>
            <a:r>
              <a:rPr lang="en-US" dirty="0"/>
              <a:t>The Way of Both (v.6)</a:t>
            </a:r>
          </a:p>
          <a:p>
            <a:pPr marL="1028700" lvl="1" indent="-571500">
              <a:buFont typeface="+mj-lt"/>
              <a:buAutoNum type="romanUcPeriod"/>
            </a:pPr>
            <a:endParaRPr lang="en-US" dirty="0"/>
          </a:p>
        </p:txBody>
      </p:sp>
    </p:spTree>
    <p:extLst>
      <p:ext uri="{BB962C8B-B14F-4D97-AF65-F5344CB8AC3E}">
        <p14:creationId xmlns:p14="http://schemas.microsoft.com/office/powerpoint/2010/main" val="3948950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92599-A17D-4BDF-8B11-E092D8E03C36}"/>
              </a:ext>
            </a:extLst>
          </p:cNvPr>
          <p:cNvSpPr>
            <a:spLocks noGrp="1"/>
          </p:cNvSpPr>
          <p:nvPr>
            <p:ph type="title"/>
          </p:nvPr>
        </p:nvSpPr>
        <p:spPr/>
        <p:txBody>
          <a:bodyPr/>
          <a:lstStyle/>
          <a:p>
            <a:r>
              <a:rPr lang="en-US" dirty="0"/>
              <a:t>The Way of Both (v.6)</a:t>
            </a:r>
          </a:p>
        </p:txBody>
      </p:sp>
      <p:sp>
        <p:nvSpPr>
          <p:cNvPr id="3" name="Content Placeholder 2">
            <a:extLst>
              <a:ext uri="{FF2B5EF4-FFF2-40B4-BE49-F238E27FC236}">
                <a16:creationId xmlns:a16="http://schemas.microsoft.com/office/drawing/2014/main" id="{2C271883-280E-43BC-A80F-EEB89B4A1A4B}"/>
              </a:ext>
            </a:extLst>
          </p:cNvPr>
          <p:cNvSpPr>
            <a:spLocks noGrp="1"/>
          </p:cNvSpPr>
          <p:nvPr>
            <p:ph idx="1"/>
          </p:nvPr>
        </p:nvSpPr>
        <p:spPr/>
        <p:txBody>
          <a:bodyPr/>
          <a:lstStyle/>
          <a:p>
            <a:pPr marL="514350" indent="-514350">
              <a:buFont typeface="+mj-lt"/>
              <a:buAutoNum type="alphaUcPeriod"/>
            </a:pPr>
            <a:r>
              <a:rPr lang="en-US" dirty="0"/>
              <a:t>Lord Knows the Way of </a:t>
            </a:r>
            <a:r>
              <a:rPr lang="en-US"/>
              <a:t>the Righteous </a:t>
            </a:r>
            <a:r>
              <a:rPr lang="en-US" dirty="0"/>
              <a:t>(v.6a)</a:t>
            </a:r>
          </a:p>
          <a:p>
            <a:pPr marL="514350" indent="-514350">
              <a:buFont typeface="+mj-lt"/>
              <a:buAutoNum type="alphaUcPeriod"/>
            </a:pPr>
            <a:r>
              <a:rPr lang="en-US" dirty="0"/>
              <a:t>Way of the Ungodly Will Perish (v.6b)</a:t>
            </a:r>
          </a:p>
        </p:txBody>
      </p:sp>
    </p:spTree>
    <p:extLst>
      <p:ext uri="{BB962C8B-B14F-4D97-AF65-F5344CB8AC3E}">
        <p14:creationId xmlns:p14="http://schemas.microsoft.com/office/powerpoint/2010/main" val="586430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20A6-7181-46F5-B2FF-9B84ECBE4076}"/>
              </a:ext>
            </a:extLst>
          </p:cNvPr>
          <p:cNvSpPr>
            <a:spLocks noGrp="1"/>
          </p:cNvSpPr>
          <p:nvPr>
            <p:ph type="title"/>
          </p:nvPr>
        </p:nvSpPr>
        <p:spPr/>
        <p:txBody>
          <a:bodyPr/>
          <a:lstStyle/>
          <a:p>
            <a:r>
              <a:rPr lang="en-US" dirty="0"/>
              <a:t>Psalm 1 </a:t>
            </a:r>
          </a:p>
        </p:txBody>
      </p:sp>
      <p:sp>
        <p:nvSpPr>
          <p:cNvPr id="3" name="Content Placeholder 2">
            <a:extLst>
              <a:ext uri="{FF2B5EF4-FFF2-40B4-BE49-F238E27FC236}">
                <a16:creationId xmlns:a16="http://schemas.microsoft.com/office/drawing/2014/main" id="{A8D1BDE8-029C-4F10-B11C-A99BD3BCEAED}"/>
              </a:ext>
            </a:extLst>
          </p:cNvPr>
          <p:cNvSpPr>
            <a:spLocks noGrp="1"/>
          </p:cNvSpPr>
          <p:nvPr>
            <p:ph idx="1"/>
          </p:nvPr>
        </p:nvSpPr>
        <p:spPr/>
        <p:txBody>
          <a:bodyPr/>
          <a:lstStyle/>
          <a:p>
            <a:r>
              <a:rPr lang="en-US" dirty="0"/>
              <a:t>The Text</a:t>
            </a:r>
          </a:p>
          <a:p>
            <a:r>
              <a:rPr lang="en-US" dirty="0"/>
              <a:t>Lessons Learned  </a:t>
            </a:r>
          </a:p>
        </p:txBody>
      </p:sp>
    </p:spTree>
    <p:extLst>
      <p:ext uri="{BB962C8B-B14F-4D97-AF65-F5344CB8AC3E}">
        <p14:creationId xmlns:p14="http://schemas.microsoft.com/office/powerpoint/2010/main" val="4150996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31BD-7FEF-4DD0-8293-12035B6BD26D}"/>
              </a:ext>
            </a:extLst>
          </p:cNvPr>
          <p:cNvSpPr>
            <a:spLocks noGrp="1"/>
          </p:cNvSpPr>
          <p:nvPr>
            <p:ph type="title"/>
          </p:nvPr>
        </p:nvSpPr>
        <p:spPr/>
        <p:txBody>
          <a:bodyPr/>
          <a:lstStyle/>
          <a:p>
            <a:r>
              <a:rPr lang="en-US" dirty="0"/>
              <a:t>Lessons Learned </a:t>
            </a:r>
          </a:p>
        </p:txBody>
      </p:sp>
      <p:sp>
        <p:nvSpPr>
          <p:cNvPr id="3" name="Content Placeholder 2">
            <a:extLst>
              <a:ext uri="{FF2B5EF4-FFF2-40B4-BE49-F238E27FC236}">
                <a16:creationId xmlns:a16="http://schemas.microsoft.com/office/drawing/2014/main" id="{0EBB2844-2F79-4D4D-8308-17649131832F}"/>
              </a:ext>
            </a:extLst>
          </p:cNvPr>
          <p:cNvSpPr>
            <a:spLocks noGrp="1"/>
          </p:cNvSpPr>
          <p:nvPr>
            <p:ph idx="1"/>
          </p:nvPr>
        </p:nvSpPr>
        <p:spPr/>
        <p:txBody>
          <a:bodyPr/>
          <a:lstStyle/>
          <a:p>
            <a:r>
              <a:rPr lang="en-US" dirty="0"/>
              <a:t>Progression of Unrighteous (v.1)</a:t>
            </a:r>
          </a:p>
          <a:p>
            <a:r>
              <a:rPr lang="en-US" dirty="0"/>
              <a:t>We Should Meditate on God’s Word (v.2)</a:t>
            </a:r>
          </a:p>
          <a:p>
            <a:r>
              <a:rPr lang="en-US" dirty="0"/>
              <a:t>The Righteous are Immovable (v.3) </a:t>
            </a:r>
          </a:p>
          <a:p>
            <a:r>
              <a:rPr lang="en-US" dirty="0"/>
              <a:t>The Unrighteous are Tossed About (v.4)</a:t>
            </a:r>
          </a:p>
          <a:p>
            <a:r>
              <a:rPr lang="en-US" dirty="0"/>
              <a:t>The Fate of the Unrighteous (vv.5, 6b) </a:t>
            </a:r>
          </a:p>
          <a:p>
            <a:r>
              <a:rPr lang="en-US" dirty="0"/>
              <a:t>The Lord Knows the Way of His Servants (v.6a) </a:t>
            </a:r>
          </a:p>
        </p:txBody>
      </p:sp>
    </p:spTree>
    <p:extLst>
      <p:ext uri="{BB962C8B-B14F-4D97-AF65-F5344CB8AC3E}">
        <p14:creationId xmlns:p14="http://schemas.microsoft.com/office/powerpoint/2010/main" val="2143173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858AE-9FA8-40F9-AAE8-747AF461C0B4}"/>
              </a:ext>
            </a:extLst>
          </p:cNvPr>
          <p:cNvSpPr>
            <a:spLocks noGrp="1"/>
          </p:cNvSpPr>
          <p:nvPr>
            <p:ph type="ctrTitle"/>
          </p:nvPr>
        </p:nvSpPr>
        <p:spPr/>
        <p:txBody>
          <a:bodyPr/>
          <a:lstStyle/>
          <a:p>
            <a:r>
              <a:rPr lang="en-US" dirty="0">
                <a:effectLst>
                  <a:outerShdw blurRad="38100" dist="38100" dir="2700000" algn="tl">
                    <a:srgbClr val="000000">
                      <a:alpha val="43137"/>
                    </a:srgbClr>
                  </a:outerShdw>
                </a:effectLst>
              </a:rPr>
              <a:t>Psalm 1</a:t>
            </a:r>
          </a:p>
        </p:txBody>
      </p:sp>
      <p:sp>
        <p:nvSpPr>
          <p:cNvPr id="3" name="Subtitle 2">
            <a:extLst>
              <a:ext uri="{FF2B5EF4-FFF2-40B4-BE49-F238E27FC236}">
                <a16:creationId xmlns:a16="http://schemas.microsoft.com/office/drawing/2014/main" id="{14D3F657-3091-43D5-8FD0-B32BD3D58CF5}"/>
              </a:ext>
            </a:extLst>
          </p:cNvPr>
          <p:cNvSpPr>
            <a:spLocks noGrp="1"/>
          </p:cNvSpPr>
          <p:nvPr>
            <p:ph type="subTitle" idx="1"/>
          </p:nvPr>
        </p:nvSpPr>
        <p:spPr/>
        <p:txBody>
          <a:bodyPr/>
          <a:lstStyle/>
          <a:p>
            <a:r>
              <a:rPr lang="en-US" dirty="0"/>
              <a:t>Contrast of the Righteous and the Unrighteous </a:t>
            </a:r>
          </a:p>
        </p:txBody>
      </p:sp>
    </p:spTree>
    <p:extLst>
      <p:ext uri="{BB962C8B-B14F-4D97-AF65-F5344CB8AC3E}">
        <p14:creationId xmlns:p14="http://schemas.microsoft.com/office/powerpoint/2010/main" val="504457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211E-B6CD-44AE-AC73-BD212DDB1F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928E96-AAB2-4E20-BB17-394A2B08167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96091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1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TotalTime>
  <Words>1065</Words>
  <Application>Microsoft Office PowerPoint</Application>
  <PresentationFormat>On-screen Show (4:3)</PresentationFormat>
  <Paragraphs>104</Paragraphs>
  <Slides>25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Abadi</vt:lpstr>
      <vt:lpstr>Arial</vt:lpstr>
      <vt:lpstr>Calibri</vt:lpstr>
      <vt:lpstr>Calibri Light</vt:lpstr>
      <vt:lpstr>MV Boli</vt:lpstr>
      <vt:lpstr>Segoe UI</vt:lpstr>
      <vt:lpstr>Wingdings</vt:lpstr>
      <vt:lpstr>1_Office Theme</vt:lpstr>
      <vt:lpstr>3_Office Theme</vt:lpstr>
      <vt:lpstr>PowerPoint Presentation</vt:lpstr>
      <vt:lpstr>PowerPoint Presentation</vt:lpstr>
      <vt:lpstr>Book of Psalms </vt:lpstr>
      <vt:lpstr>Introduction to the Book </vt:lpstr>
      <vt:lpstr>Psalm 1 and 2 </vt:lpstr>
      <vt:lpstr>Psalm 1 and 2 </vt:lpstr>
      <vt:lpstr>Psalm 1 and 2 </vt:lpstr>
      <vt:lpstr>Psalm 1 </vt:lpstr>
      <vt:lpstr>Psalm 1</vt:lpstr>
      <vt:lpstr>Psalm 1 </vt:lpstr>
      <vt:lpstr>The Text </vt:lpstr>
      <vt:lpstr>The Righteous (vv.1-3) </vt:lpstr>
      <vt:lpstr>The Righteous (vv.1-3) </vt:lpstr>
      <vt:lpstr>The Righteous (vv.1-3) </vt:lpstr>
      <vt:lpstr>The Text </vt:lpstr>
      <vt:lpstr>The Unrighteous (vv.4-5) </vt:lpstr>
      <vt:lpstr>The Unrighteous (vv.4-5) </vt:lpstr>
      <vt:lpstr>The Unrighteous (vv.4-5) </vt:lpstr>
      <vt:lpstr>Leupold on Verse 5</vt:lpstr>
      <vt:lpstr>The Text </vt:lpstr>
      <vt:lpstr>The Way of Both (v.6)</vt:lpstr>
      <vt:lpstr>Psalm 1 </vt:lpstr>
      <vt:lpstr>Lessons Learned </vt:lpstr>
      <vt:lpstr>Psalm 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Psalm 1</dc:title>
  <dc:creator>Daniel Webb</dc:creator>
  <cp:lastModifiedBy>Daniel Webb</cp:lastModifiedBy>
  <cp:revision>2</cp:revision>
  <dcterms:created xsi:type="dcterms:W3CDTF">2021-06-24T15:15:28Z</dcterms:created>
  <dcterms:modified xsi:type="dcterms:W3CDTF">2021-06-25T14:44:27Z</dcterms:modified>
</cp:coreProperties>
</file>