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6" r:id="rId2"/>
    <p:sldMasterId id="2147483672" r:id="rId3"/>
    <p:sldMasterId id="2147483684" r:id="rId4"/>
    <p:sldMasterId id="2147483721" r:id="rId5"/>
  </p:sldMasterIdLst>
  <p:sldIdLst>
    <p:sldId id="256" r:id="rId6"/>
    <p:sldId id="269" r:id="rId7"/>
    <p:sldId id="270" r:id="rId8"/>
    <p:sldId id="271" r:id="rId9"/>
    <p:sldId id="257" r:id="rId10"/>
    <p:sldId id="268" r:id="rId11"/>
    <p:sldId id="260" r:id="rId12"/>
    <p:sldId id="259" r:id="rId13"/>
    <p:sldId id="272" r:id="rId14"/>
    <p:sldId id="273" r:id="rId15"/>
    <p:sldId id="274" r:id="rId16"/>
    <p:sldId id="275" r:id="rId17"/>
    <p:sldId id="261" r:id="rId18"/>
    <p:sldId id="265" r:id="rId19"/>
    <p:sldId id="276" r:id="rId20"/>
    <p:sldId id="262" r:id="rId21"/>
    <p:sldId id="266" r:id="rId22"/>
    <p:sldId id="277" r:id="rId23"/>
    <p:sldId id="263" r:id="rId24"/>
    <p:sldId id="267" r:id="rId25"/>
    <p:sldId id="278" r:id="rId26"/>
    <p:sldId id="279" r:id="rId27"/>
    <p:sldId id="280" r:id="rId28"/>
    <p:sldId id="281" r:id="rId29"/>
    <p:sldId id="282" r:id="rId30"/>
    <p:sldId id="283" r:id="rId31"/>
    <p:sldId id="264" r:id="rId32"/>
  </p:sldIdLst>
  <p:sldSz cx="9144000" cy="6858000" type="screen4x3"/>
  <p:notesSz cx="6858000" cy="9144000"/>
  <p:embeddedFontLst>
    <p:embeddedFont>
      <p:font typeface="AR CENA" panose="02000000000000000000" pitchFamily="2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Sagona Book" panose="02020503050505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7.fntdata"/><Relationship Id="rId21" Type="http://schemas.openxmlformats.org/officeDocument/2006/relationships/slide" Target="slides/slide16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64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6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60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43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17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33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55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36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18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3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5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74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1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4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68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3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03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6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9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95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62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75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63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35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06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22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2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58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98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85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06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37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31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40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25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4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71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63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28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74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45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99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11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917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739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9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974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963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21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979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750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838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536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6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B435C7-5982-46A8-9040-64D71D244543}"/>
              </a:ext>
            </a:extLst>
          </p:cNvPr>
          <p:cNvSpPr/>
          <p:nvPr userDrawn="1"/>
        </p:nvSpPr>
        <p:spPr>
          <a:xfrm>
            <a:off x="397565" y="298174"/>
            <a:ext cx="8348870" cy="6271592"/>
          </a:xfrm>
          <a:custGeom>
            <a:avLst/>
            <a:gdLst>
              <a:gd name="connsiteX0" fmla="*/ 0 w 8348870"/>
              <a:gd name="connsiteY0" fmla="*/ 232801 h 6271592"/>
              <a:gd name="connsiteX1" fmla="*/ 232801 w 8348870"/>
              <a:gd name="connsiteY1" fmla="*/ 0 h 6271592"/>
              <a:gd name="connsiteX2" fmla="*/ 732075 w 8348870"/>
              <a:gd name="connsiteY2" fmla="*/ 0 h 6271592"/>
              <a:gd name="connsiteX3" fmla="*/ 1467846 w 8348870"/>
              <a:gd name="connsiteY3" fmla="*/ 0 h 6271592"/>
              <a:gd name="connsiteX4" fmla="*/ 2045953 w 8348870"/>
              <a:gd name="connsiteY4" fmla="*/ 0 h 6271592"/>
              <a:gd name="connsiteX5" fmla="*/ 2702892 w 8348870"/>
              <a:gd name="connsiteY5" fmla="*/ 0 h 6271592"/>
              <a:gd name="connsiteX6" fmla="*/ 3359831 w 8348870"/>
              <a:gd name="connsiteY6" fmla="*/ 0 h 6271592"/>
              <a:gd name="connsiteX7" fmla="*/ 4095602 w 8348870"/>
              <a:gd name="connsiteY7" fmla="*/ 0 h 6271592"/>
              <a:gd name="connsiteX8" fmla="*/ 4910207 w 8348870"/>
              <a:gd name="connsiteY8" fmla="*/ 0 h 6271592"/>
              <a:gd name="connsiteX9" fmla="*/ 5409480 w 8348870"/>
              <a:gd name="connsiteY9" fmla="*/ 0 h 6271592"/>
              <a:gd name="connsiteX10" fmla="*/ 6066419 w 8348870"/>
              <a:gd name="connsiteY10" fmla="*/ 0 h 6271592"/>
              <a:gd name="connsiteX11" fmla="*/ 6802191 w 8348870"/>
              <a:gd name="connsiteY11" fmla="*/ 0 h 6271592"/>
              <a:gd name="connsiteX12" fmla="*/ 7301465 w 8348870"/>
              <a:gd name="connsiteY12" fmla="*/ 0 h 6271592"/>
              <a:gd name="connsiteX13" fmla="*/ 8116069 w 8348870"/>
              <a:gd name="connsiteY13" fmla="*/ 0 h 6271592"/>
              <a:gd name="connsiteX14" fmla="*/ 8348870 w 8348870"/>
              <a:gd name="connsiteY14" fmla="*/ 232801 h 6271592"/>
              <a:gd name="connsiteX15" fmla="*/ 8348870 w 8348870"/>
              <a:gd name="connsiteY15" fmla="*/ 994031 h 6271592"/>
              <a:gd name="connsiteX16" fmla="*/ 8348870 w 8348870"/>
              <a:gd name="connsiteY16" fmla="*/ 1464961 h 6271592"/>
              <a:gd name="connsiteX17" fmla="*/ 8348870 w 8348870"/>
              <a:gd name="connsiteY17" fmla="*/ 2052011 h 6271592"/>
              <a:gd name="connsiteX18" fmla="*/ 8348870 w 8348870"/>
              <a:gd name="connsiteY18" fmla="*/ 2813241 h 6271592"/>
              <a:gd name="connsiteX19" fmla="*/ 8348870 w 8348870"/>
              <a:gd name="connsiteY19" fmla="*/ 3284171 h 6271592"/>
              <a:gd name="connsiteX20" fmla="*/ 8348870 w 8348870"/>
              <a:gd name="connsiteY20" fmla="*/ 3987341 h 6271592"/>
              <a:gd name="connsiteX21" fmla="*/ 8348870 w 8348870"/>
              <a:gd name="connsiteY21" fmla="*/ 4632451 h 6271592"/>
              <a:gd name="connsiteX22" fmla="*/ 8348870 w 8348870"/>
              <a:gd name="connsiteY22" fmla="*/ 5277561 h 6271592"/>
              <a:gd name="connsiteX23" fmla="*/ 8348870 w 8348870"/>
              <a:gd name="connsiteY23" fmla="*/ 6038791 h 6271592"/>
              <a:gd name="connsiteX24" fmla="*/ 8116069 w 8348870"/>
              <a:gd name="connsiteY24" fmla="*/ 6271592 h 6271592"/>
              <a:gd name="connsiteX25" fmla="*/ 7301465 w 8348870"/>
              <a:gd name="connsiteY25" fmla="*/ 6271592 h 6271592"/>
              <a:gd name="connsiteX26" fmla="*/ 6565693 w 8348870"/>
              <a:gd name="connsiteY26" fmla="*/ 6271592 h 6271592"/>
              <a:gd name="connsiteX27" fmla="*/ 5908754 w 8348870"/>
              <a:gd name="connsiteY27" fmla="*/ 6271592 h 6271592"/>
              <a:gd name="connsiteX28" fmla="*/ 5488313 w 8348870"/>
              <a:gd name="connsiteY28" fmla="*/ 6271592 h 6271592"/>
              <a:gd name="connsiteX29" fmla="*/ 4989039 w 8348870"/>
              <a:gd name="connsiteY29" fmla="*/ 6271592 h 6271592"/>
              <a:gd name="connsiteX30" fmla="*/ 4253268 w 8348870"/>
              <a:gd name="connsiteY30" fmla="*/ 6271592 h 6271592"/>
              <a:gd name="connsiteX31" fmla="*/ 3675161 w 8348870"/>
              <a:gd name="connsiteY31" fmla="*/ 6271592 h 6271592"/>
              <a:gd name="connsiteX32" fmla="*/ 3254720 w 8348870"/>
              <a:gd name="connsiteY32" fmla="*/ 6271592 h 6271592"/>
              <a:gd name="connsiteX33" fmla="*/ 2834279 w 8348870"/>
              <a:gd name="connsiteY33" fmla="*/ 6271592 h 6271592"/>
              <a:gd name="connsiteX34" fmla="*/ 2019675 w 8348870"/>
              <a:gd name="connsiteY34" fmla="*/ 6271592 h 6271592"/>
              <a:gd name="connsiteX35" fmla="*/ 1520401 w 8348870"/>
              <a:gd name="connsiteY35" fmla="*/ 6271592 h 6271592"/>
              <a:gd name="connsiteX36" fmla="*/ 232801 w 8348870"/>
              <a:gd name="connsiteY36" fmla="*/ 6271592 h 6271592"/>
              <a:gd name="connsiteX37" fmla="*/ 0 w 8348870"/>
              <a:gd name="connsiteY37" fmla="*/ 6038791 h 6271592"/>
              <a:gd name="connsiteX38" fmla="*/ 0 w 8348870"/>
              <a:gd name="connsiteY38" fmla="*/ 5277561 h 6271592"/>
              <a:gd name="connsiteX39" fmla="*/ 0 w 8348870"/>
              <a:gd name="connsiteY39" fmla="*/ 4516331 h 6271592"/>
              <a:gd name="connsiteX40" fmla="*/ 0 w 8348870"/>
              <a:gd name="connsiteY40" fmla="*/ 3871221 h 6271592"/>
              <a:gd name="connsiteX41" fmla="*/ 0 w 8348870"/>
              <a:gd name="connsiteY41" fmla="*/ 3109992 h 6271592"/>
              <a:gd name="connsiteX42" fmla="*/ 0 w 8348870"/>
              <a:gd name="connsiteY42" fmla="*/ 2464882 h 6271592"/>
              <a:gd name="connsiteX43" fmla="*/ 0 w 8348870"/>
              <a:gd name="connsiteY43" fmla="*/ 1703652 h 6271592"/>
              <a:gd name="connsiteX44" fmla="*/ 0 w 8348870"/>
              <a:gd name="connsiteY44" fmla="*/ 1116602 h 6271592"/>
              <a:gd name="connsiteX45" fmla="*/ 0 w 8348870"/>
              <a:gd name="connsiteY45" fmla="*/ 232801 h 6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348870" h="6271592" fill="none" extrusionOk="0">
                <a:moveTo>
                  <a:pt x="0" y="232801"/>
                </a:moveTo>
                <a:cubicBezTo>
                  <a:pt x="10948" y="128680"/>
                  <a:pt x="108167" y="11546"/>
                  <a:pt x="232801" y="0"/>
                </a:cubicBezTo>
                <a:cubicBezTo>
                  <a:pt x="435560" y="18137"/>
                  <a:pt x="560730" y="9485"/>
                  <a:pt x="732075" y="0"/>
                </a:cubicBezTo>
                <a:cubicBezTo>
                  <a:pt x="903420" y="-9485"/>
                  <a:pt x="1181450" y="-19113"/>
                  <a:pt x="1467846" y="0"/>
                </a:cubicBezTo>
                <a:cubicBezTo>
                  <a:pt x="1754242" y="19113"/>
                  <a:pt x="1920915" y="28896"/>
                  <a:pt x="2045953" y="0"/>
                </a:cubicBezTo>
                <a:cubicBezTo>
                  <a:pt x="2170991" y="-28896"/>
                  <a:pt x="2466706" y="-27475"/>
                  <a:pt x="2702892" y="0"/>
                </a:cubicBezTo>
                <a:cubicBezTo>
                  <a:pt x="2939078" y="27475"/>
                  <a:pt x="3128744" y="-19756"/>
                  <a:pt x="3359831" y="0"/>
                </a:cubicBezTo>
                <a:cubicBezTo>
                  <a:pt x="3590918" y="19756"/>
                  <a:pt x="3925067" y="35256"/>
                  <a:pt x="4095602" y="0"/>
                </a:cubicBezTo>
                <a:cubicBezTo>
                  <a:pt x="4266137" y="-35256"/>
                  <a:pt x="4666056" y="-14886"/>
                  <a:pt x="4910207" y="0"/>
                </a:cubicBezTo>
                <a:cubicBezTo>
                  <a:pt x="5154358" y="14886"/>
                  <a:pt x="5270936" y="3398"/>
                  <a:pt x="5409480" y="0"/>
                </a:cubicBezTo>
                <a:cubicBezTo>
                  <a:pt x="5548024" y="-3398"/>
                  <a:pt x="5877363" y="23260"/>
                  <a:pt x="6066419" y="0"/>
                </a:cubicBezTo>
                <a:cubicBezTo>
                  <a:pt x="6255475" y="-23260"/>
                  <a:pt x="6441256" y="-5966"/>
                  <a:pt x="6802191" y="0"/>
                </a:cubicBezTo>
                <a:cubicBezTo>
                  <a:pt x="7163126" y="5966"/>
                  <a:pt x="7083552" y="-8838"/>
                  <a:pt x="7301465" y="0"/>
                </a:cubicBezTo>
                <a:cubicBezTo>
                  <a:pt x="7519378" y="8838"/>
                  <a:pt x="7804880" y="-1394"/>
                  <a:pt x="8116069" y="0"/>
                </a:cubicBezTo>
                <a:cubicBezTo>
                  <a:pt x="8239824" y="-2027"/>
                  <a:pt x="8345269" y="118904"/>
                  <a:pt x="8348870" y="232801"/>
                </a:cubicBezTo>
                <a:cubicBezTo>
                  <a:pt x="8383010" y="532616"/>
                  <a:pt x="8382696" y="727546"/>
                  <a:pt x="8348870" y="994031"/>
                </a:cubicBezTo>
                <a:cubicBezTo>
                  <a:pt x="8315045" y="1260516"/>
                  <a:pt x="8367447" y="1367531"/>
                  <a:pt x="8348870" y="1464961"/>
                </a:cubicBezTo>
                <a:cubicBezTo>
                  <a:pt x="8330294" y="1562391"/>
                  <a:pt x="8375764" y="1901038"/>
                  <a:pt x="8348870" y="2052011"/>
                </a:cubicBezTo>
                <a:cubicBezTo>
                  <a:pt x="8321977" y="2202984"/>
                  <a:pt x="8369725" y="2500832"/>
                  <a:pt x="8348870" y="2813241"/>
                </a:cubicBezTo>
                <a:cubicBezTo>
                  <a:pt x="8328016" y="3125650"/>
                  <a:pt x="8352858" y="3054181"/>
                  <a:pt x="8348870" y="3284171"/>
                </a:cubicBezTo>
                <a:cubicBezTo>
                  <a:pt x="8344883" y="3514161"/>
                  <a:pt x="8366177" y="3752519"/>
                  <a:pt x="8348870" y="3987341"/>
                </a:cubicBezTo>
                <a:cubicBezTo>
                  <a:pt x="8331564" y="4222163"/>
                  <a:pt x="8370626" y="4311758"/>
                  <a:pt x="8348870" y="4632451"/>
                </a:cubicBezTo>
                <a:cubicBezTo>
                  <a:pt x="8327115" y="4953144"/>
                  <a:pt x="8362311" y="5028602"/>
                  <a:pt x="8348870" y="5277561"/>
                </a:cubicBezTo>
                <a:cubicBezTo>
                  <a:pt x="8335430" y="5526520"/>
                  <a:pt x="8326788" y="5724103"/>
                  <a:pt x="8348870" y="6038791"/>
                </a:cubicBezTo>
                <a:cubicBezTo>
                  <a:pt x="8332466" y="6180040"/>
                  <a:pt x="8235494" y="6284368"/>
                  <a:pt x="8116069" y="6271592"/>
                </a:cubicBezTo>
                <a:cubicBezTo>
                  <a:pt x="7870468" y="6292162"/>
                  <a:pt x="7547609" y="6284588"/>
                  <a:pt x="7301465" y="6271592"/>
                </a:cubicBezTo>
                <a:cubicBezTo>
                  <a:pt x="7055321" y="6258596"/>
                  <a:pt x="6808020" y="6246528"/>
                  <a:pt x="6565693" y="6271592"/>
                </a:cubicBezTo>
                <a:cubicBezTo>
                  <a:pt x="6323366" y="6296656"/>
                  <a:pt x="6088166" y="6281956"/>
                  <a:pt x="5908754" y="6271592"/>
                </a:cubicBezTo>
                <a:cubicBezTo>
                  <a:pt x="5729342" y="6261228"/>
                  <a:pt x="5615602" y="6261181"/>
                  <a:pt x="5488313" y="6271592"/>
                </a:cubicBezTo>
                <a:cubicBezTo>
                  <a:pt x="5361024" y="6282003"/>
                  <a:pt x="5229865" y="6283711"/>
                  <a:pt x="4989039" y="6271592"/>
                </a:cubicBezTo>
                <a:cubicBezTo>
                  <a:pt x="4748213" y="6259473"/>
                  <a:pt x="4488267" y="6257132"/>
                  <a:pt x="4253268" y="6271592"/>
                </a:cubicBezTo>
                <a:cubicBezTo>
                  <a:pt x="4018269" y="6286052"/>
                  <a:pt x="3879233" y="6258586"/>
                  <a:pt x="3675161" y="6271592"/>
                </a:cubicBezTo>
                <a:cubicBezTo>
                  <a:pt x="3471089" y="6284598"/>
                  <a:pt x="3461902" y="6290246"/>
                  <a:pt x="3254720" y="6271592"/>
                </a:cubicBezTo>
                <a:cubicBezTo>
                  <a:pt x="3047538" y="6252938"/>
                  <a:pt x="3007059" y="6263646"/>
                  <a:pt x="2834279" y="6271592"/>
                </a:cubicBezTo>
                <a:cubicBezTo>
                  <a:pt x="2661499" y="6279538"/>
                  <a:pt x="2390586" y="6276920"/>
                  <a:pt x="2019675" y="6271592"/>
                </a:cubicBezTo>
                <a:cubicBezTo>
                  <a:pt x="1648764" y="6266264"/>
                  <a:pt x="1633891" y="6286300"/>
                  <a:pt x="1520401" y="6271592"/>
                </a:cubicBezTo>
                <a:cubicBezTo>
                  <a:pt x="1406911" y="6256884"/>
                  <a:pt x="807953" y="6309032"/>
                  <a:pt x="232801" y="6271592"/>
                </a:cubicBezTo>
                <a:cubicBezTo>
                  <a:pt x="81491" y="6249698"/>
                  <a:pt x="-21804" y="6158139"/>
                  <a:pt x="0" y="6038791"/>
                </a:cubicBezTo>
                <a:cubicBezTo>
                  <a:pt x="20210" y="5804861"/>
                  <a:pt x="23904" y="5529312"/>
                  <a:pt x="0" y="5277561"/>
                </a:cubicBezTo>
                <a:cubicBezTo>
                  <a:pt x="-23904" y="5025810"/>
                  <a:pt x="-666" y="4713963"/>
                  <a:pt x="0" y="4516331"/>
                </a:cubicBezTo>
                <a:cubicBezTo>
                  <a:pt x="666" y="4318699"/>
                  <a:pt x="5537" y="4007408"/>
                  <a:pt x="0" y="3871221"/>
                </a:cubicBezTo>
                <a:cubicBezTo>
                  <a:pt x="-5537" y="3735034"/>
                  <a:pt x="-16487" y="3271080"/>
                  <a:pt x="0" y="3109992"/>
                </a:cubicBezTo>
                <a:cubicBezTo>
                  <a:pt x="16487" y="2948904"/>
                  <a:pt x="-17930" y="2721692"/>
                  <a:pt x="0" y="2464882"/>
                </a:cubicBezTo>
                <a:cubicBezTo>
                  <a:pt x="17930" y="2208072"/>
                  <a:pt x="-16766" y="1964511"/>
                  <a:pt x="0" y="1703652"/>
                </a:cubicBezTo>
                <a:cubicBezTo>
                  <a:pt x="16766" y="1442793"/>
                  <a:pt x="7693" y="1250568"/>
                  <a:pt x="0" y="1116602"/>
                </a:cubicBezTo>
                <a:cubicBezTo>
                  <a:pt x="-7693" y="982636"/>
                  <a:pt x="21712" y="637878"/>
                  <a:pt x="0" y="232801"/>
                </a:cubicBezTo>
                <a:close/>
              </a:path>
              <a:path w="8348870" h="6271592" stroke="0" extrusionOk="0">
                <a:moveTo>
                  <a:pt x="0" y="232801"/>
                </a:moveTo>
                <a:cubicBezTo>
                  <a:pt x="-27244" y="108230"/>
                  <a:pt x="99451" y="28758"/>
                  <a:pt x="232801" y="0"/>
                </a:cubicBezTo>
                <a:cubicBezTo>
                  <a:pt x="385103" y="-1979"/>
                  <a:pt x="715547" y="-23030"/>
                  <a:pt x="889740" y="0"/>
                </a:cubicBezTo>
                <a:cubicBezTo>
                  <a:pt x="1063933" y="23030"/>
                  <a:pt x="1165539" y="-8260"/>
                  <a:pt x="1310181" y="0"/>
                </a:cubicBezTo>
                <a:cubicBezTo>
                  <a:pt x="1454823" y="8260"/>
                  <a:pt x="1619400" y="-5413"/>
                  <a:pt x="1888287" y="0"/>
                </a:cubicBezTo>
                <a:cubicBezTo>
                  <a:pt x="2157174" y="5413"/>
                  <a:pt x="2180960" y="997"/>
                  <a:pt x="2308728" y="0"/>
                </a:cubicBezTo>
                <a:cubicBezTo>
                  <a:pt x="2436496" y="-997"/>
                  <a:pt x="2673354" y="-23991"/>
                  <a:pt x="2886835" y="0"/>
                </a:cubicBezTo>
                <a:cubicBezTo>
                  <a:pt x="3100316" y="23991"/>
                  <a:pt x="3200488" y="4676"/>
                  <a:pt x="3386108" y="0"/>
                </a:cubicBezTo>
                <a:cubicBezTo>
                  <a:pt x="3571728" y="-4676"/>
                  <a:pt x="3803404" y="-6695"/>
                  <a:pt x="3964215" y="0"/>
                </a:cubicBezTo>
                <a:cubicBezTo>
                  <a:pt x="4125026" y="6695"/>
                  <a:pt x="4216893" y="-4916"/>
                  <a:pt x="4384655" y="0"/>
                </a:cubicBezTo>
                <a:cubicBezTo>
                  <a:pt x="4552417" y="4916"/>
                  <a:pt x="5012365" y="-14959"/>
                  <a:pt x="5199260" y="0"/>
                </a:cubicBezTo>
                <a:cubicBezTo>
                  <a:pt x="5386155" y="14959"/>
                  <a:pt x="5733732" y="-37711"/>
                  <a:pt x="6013864" y="0"/>
                </a:cubicBezTo>
                <a:cubicBezTo>
                  <a:pt x="6293996" y="37711"/>
                  <a:pt x="6604486" y="15599"/>
                  <a:pt x="6828469" y="0"/>
                </a:cubicBezTo>
                <a:cubicBezTo>
                  <a:pt x="7052453" y="-15599"/>
                  <a:pt x="7770133" y="-42850"/>
                  <a:pt x="8116069" y="0"/>
                </a:cubicBezTo>
                <a:cubicBezTo>
                  <a:pt x="8246000" y="3545"/>
                  <a:pt x="8356551" y="110583"/>
                  <a:pt x="8348870" y="232801"/>
                </a:cubicBezTo>
                <a:cubicBezTo>
                  <a:pt x="8332110" y="360190"/>
                  <a:pt x="8341159" y="629852"/>
                  <a:pt x="8348870" y="819851"/>
                </a:cubicBezTo>
                <a:cubicBezTo>
                  <a:pt x="8356582" y="1009850"/>
                  <a:pt x="8348893" y="1109000"/>
                  <a:pt x="8348870" y="1348841"/>
                </a:cubicBezTo>
                <a:cubicBezTo>
                  <a:pt x="8348848" y="1588682"/>
                  <a:pt x="8369793" y="1686725"/>
                  <a:pt x="8348870" y="1877832"/>
                </a:cubicBezTo>
                <a:cubicBezTo>
                  <a:pt x="8327947" y="2068939"/>
                  <a:pt x="8357042" y="2174049"/>
                  <a:pt x="8348870" y="2464882"/>
                </a:cubicBezTo>
                <a:cubicBezTo>
                  <a:pt x="8340699" y="2755715"/>
                  <a:pt x="8315568" y="3029382"/>
                  <a:pt x="8348870" y="3226111"/>
                </a:cubicBezTo>
                <a:cubicBezTo>
                  <a:pt x="8382172" y="3422840"/>
                  <a:pt x="8340628" y="3585503"/>
                  <a:pt x="8348870" y="3697042"/>
                </a:cubicBezTo>
                <a:cubicBezTo>
                  <a:pt x="8357112" y="3808581"/>
                  <a:pt x="8354281" y="3999766"/>
                  <a:pt x="8348870" y="4226032"/>
                </a:cubicBezTo>
                <a:cubicBezTo>
                  <a:pt x="8343460" y="4452298"/>
                  <a:pt x="8363516" y="4540789"/>
                  <a:pt x="8348870" y="4755022"/>
                </a:cubicBezTo>
                <a:cubicBezTo>
                  <a:pt x="8334225" y="4969255"/>
                  <a:pt x="8357421" y="5092547"/>
                  <a:pt x="8348870" y="5400132"/>
                </a:cubicBezTo>
                <a:cubicBezTo>
                  <a:pt x="8340320" y="5707717"/>
                  <a:pt x="8367805" y="5874253"/>
                  <a:pt x="8348870" y="6038791"/>
                </a:cubicBezTo>
                <a:cubicBezTo>
                  <a:pt x="8351166" y="6175179"/>
                  <a:pt x="8226093" y="6277377"/>
                  <a:pt x="8116069" y="6271592"/>
                </a:cubicBezTo>
                <a:cubicBezTo>
                  <a:pt x="7886342" y="6249106"/>
                  <a:pt x="7852196" y="6279977"/>
                  <a:pt x="7616795" y="6271592"/>
                </a:cubicBezTo>
                <a:cubicBezTo>
                  <a:pt x="7381394" y="6263207"/>
                  <a:pt x="7259105" y="6239237"/>
                  <a:pt x="6959856" y="6271592"/>
                </a:cubicBezTo>
                <a:cubicBezTo>
                  <a:pt x="6660607" y="6303947"/>
                  <a:pt x="6579141" y="6266441"/>
                  <a:pt x="6302917" y="6271592"/>
                </a:cubicBezTo>
                <a:cubicBezTo>
                  <a:pt x="6026693" y="6276743"/>
                  <a:pt x="5925417" y="6283096"/>
                  <a:pt x="5803644" y="6271592"/>
                </a:cubicBezTo>
                <a:cubicBezTo>
                  <a:pt x="5681871" y="6260088"/>
                  <a:pt x="5227692" y="6263635"/>
                  <a:pt x="4989039" y="6271592"/>
                </a:cubicBezTo>
                <a:cubicBezTo>
                  <a:pt x="4750387" y="6279549"/>
                  <a:pt x="4435654" y="6257773"/>
                  <a:pt x="4253268" y="6271592"/>
                </a:cubicBezTo>
                <a:cubicBezTo>
                  <a:pt x="4070882" y="6285411"/>
                  <a:pt x="3927531" y="6271688"/>
                  <a:pt x="3832827" y="6271592"/>
                </a:cubicBezTo>
                <a:cubicBezTo>
                  <a:pt x="3738123" y="6271496"/>
                  <a:pt x="3618537" y="6260470"/>
                  <a:pt x="3412386" y="6271592"/>
                </a:cubicBezTo>
                <a:cubicBezTo>
                  <a:pt x="3206235" y="6282714"/>
                  <a:pt x="2859468" y="6267977"/>
                  <a:pt x="2676614" y="6271592"/>
                </a:cubicBezTo>
                <a:cubicBezTo>
                  <a:pt x="2493760" y="6275207"/>
                  <a:pt x="2348843" y="6267359"/>
                  <a:pt x="2098508" y="6271592"/>
                </a:cubicBezTo>
                <a:cubicBezTo>
                  <a:pt x="1848173" y="6275825"/>
                  <a:pt x="1615930" y="6305496"/>
                  <a:pt x="1362736" y="6271592"/>
                </a:cubicBezTo>
                <a:cubicBezTo>
                  <a:pt x="1109542" y="6237688"/>
                  <a:pt x="484665" y="6225818"/>
                  <a:pt x="232801" y="6271592"/>
                </a:cubicBezTo>
                <a:cubicBezTo>
                  <a:pt x="79207" y="6257550"/>
                  <a:pt x="23069" y="6176609"/>
                  <a:pt x="0" y="6038791"/>
                </a:cubicBezTo>
                <a:cubicBezTo>
                  <a:pt x="13003" y="5713732"/>
                  <a:pt x="34384" y="5636394"/>
                  <a:pt x="0" y="5335621"/>
                </a:cubicBezTo>
                <a:cubicBezTo>
                  <a:pt x="-34384" y="5034848"/>
                  <a:pt x="2416" y="4913824"/>
                  <a:pt x="0" y="4806631"/>
                </a:cubicBezTo>
                <a:cubicBezTo>
                  <a:pt x="-2416" y="4699438"/>
                  <a:pt x="27547" y="4327809"/>
                  <a:pt x="0" y="4045401"/>
                </a:cubicBezTo>
                <a:cubicBezTo>
                  <a:pt x="-27547" y="3762993"/>
                  <a:pt x="-29726" y="3634905"/>
                  <a:pt x="0" y="3400291"/>
                </a:cubicBezTo>
                <a:cubicBezTo>
                  <a:pt x="29726" y="3165677"/>
                  <a:pt x="22063" y="2970700"/>
                  <a:pt x="0" y="2697121"/>
                </a:cubicBezTo>
                <a:cubicBezTo>
                  <a:pt x="-22063" y="2423542"/>
                  <a:pt x="-6485" y="2183985"/>
                  <a:pt x="0" y="1993951"/>
                </a:cubicBezTo>
                <a:cubicBezTo>
                  <a:pt x="6485" y="1803917"/>
                  <a:pt x="-13125" y="1585127"/>
                  <a:pt x="0" y="1464961"/>
                </a:cubicBezTo>
                <a:cubicBezTo>
                  <a:pt x="13125" y="1344795"/>
                  <a:pt x="-49270" y="512543"/>
                  <a:pt x="0" y="232801"/>
                </a:cubicBezTo>
                <a:close/>
              </a:path>
            </a:pathLst>
          </a:custGeom>
          <a:solidFill>
            <a:schemeClr val="bg1"/>
          </a:solidFill>
          <a:ln w="28575">
            <a:extLst>
              <a:ext uri="{C807C97D-BFC1-408E-A445-0C87EB9F89A2}">
                <ask:lineSketchStyleProps xmlns:ask="http://schemas.microsoft.com/office/drawing/2018/sketchyshapes" sd="2059912226">
                  <a:prstGeom prst="roundRect">
                    <a:avLst>
                      <a:gd name="adj" fmla="val 371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D2BDB687-0D93-4539-BF3D-90C73903C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r="9457" b="5993"/>
          <a:stretch/>
        </p:blipFill>
        <p:spPr>
          <a:xfrm>
            <a:off x="628650" y="539592"/>
            <a:ext cx="7650646" cy="572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4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B435C7-5982-46A8-9040-64D71D244543}"/>
              </a:ext>
            </a:extLst>
          </p:cNvPr>
          <p:cNvSpPr/>
          <p:nvPr userDrawn="1"/>
        </p:nvSpPr>
        <p:spPr>
          <a:xfrm>
            <a:off x="397565" y="298174"/>
            <a:ext cx="8348870" cy="6271592"/>
          </a:xfrm>
          <a:custGeom>
            <a:avLst/>
            <a:gdLst>
              <a:gd name="connsiteX0" fmla="*/ 0 w 8348870"/>
              <a:gd name="connsiteY0" fmla="*/ 232801 h 6271592"/>
              <a:gd name="connsiteX1" fmla="*/ 232801 w 8348870"/>
              <a:gd name="connsiteY1" fmla="*/ 0 h 6271592"/>
              <a:gd name="connsiteX2" fmla="*/ 732075 w 8348870"/>
              <a:gd name="connsiteY2" fmla="*/ 0 h 6271592"/>
              <a:gd name="connsiteX3" fmla="*/ 1467846 w 8348870"/>
              <a:gd name="connsiteY3" fmla="*/ 0 h 6271592"/>
              <a:gd name="connsiteX4" fmla="*/ 2045953 w 8348870"/>
              <a:gd name="connsiteY4" fmla="*/ 0 h 6271592"/>
              <a:gd name="connsiteX5" fmla="*/ 2702892 w 8348870"/>
              <a:gd name="connsiteY5" fmla="*/ 0 h 6271592"/>
              <a:gd name="connsiteX6" fmla="*/ 3359831 w 8348870"/>
              <a:gd name="connsiteY6" fmla="*/ 0 h 6271592"/>
              <a:gd name="connsiteX7" fmla="*/ 4095602 w 8348870"/>
              <a:gd name="connsiteY7" fmla="*/ 0 h 6271592"/>
              <a:gd name="connsiteX8" fmla="*/ 4910207 w 8348870"/>
              <a:gd name="connsiteY8" fmla="*/ 0 h 6271592"/>
              <a:gd name="connsiteX9" fmla="*/ 5409480 w 8348870"/>
              <a:gd name="connsiteY9" fmla="*/ 0 h 6271592"/>
              <a:gd name="connsiteX10" fmla="*/ 6066419 w 8348870"/>
              <a:gd name="connsiteY10" fmla="*/ 0 h 6271592"/>
              <a:gd name="connsiteX11" fmla="*/ 6802191 w 8348870"/>
              <a:gd name="connsiteY11" fmla="*/ 0 h 6271592"/>
              <a:gd name="connsiteX12" fmla="*/ 7301465 w 8348870"/>
              <a:gd name="connsiteY12" fmla="*/ 0 h 6271592"/>
              <a:gd name="connsiteX13" fmla="*/ 8116069 w 8348870"/>
              <a:gd name="connsiteY13" fmla="*/ 0 h 6271592"/>
              <a:gd name="connsiteX14" fmla="*/ 8348870 w 8348870"/>
              <a:gd name="connsiteY14" fmla="*/ 232801 h 6271592"/>
              <a:gd name="connsiteX15" fmla="*/ 8348870 w 8348870"/>
              <a:gd name="connsiteY15" fmla="*/ 994031 h 6271592"/>
              <a:gd name="connsiteX16" fmla="*/ 8348870 w 8348870"/>
              <a:gd name="connsiteY16" fmla="*/ 1464961 h 6271592"/>
              <a:gd name="connsiteX17" fmla="*/ 8348870 w 8348870"/>
              <a:gd name="connsiteY17" fmla="*/ 2052011 h 6271592"/>
              <a:gd name="connsiteX18" fmla="*/ 8348870 w 8348870"/>
              <a:gd name="connsiteY18" fmla="*/ 2813241 h 6271592"/>
              <a:gd name="connsiteX19" fmla="*/ 8348870 w 8348870"/>
              <a:gd name="connsiteY19" fmla="*/ 3284171 h 6271592"/>
              <a:gd name="connsiteX20" fmla="*/ 8348870 w 8348870"/>
              <a:gd name="connsiteY20" fmla="*/ 3987341 h 6271592"/>
              <a:gd name="connsiteX21" fmla="*/ 8348870 w 8348870"/>
              <a:gd name="connsiteY21" fmla="*/ 4632451 h 6271592"/>
              <a:gd name="connsiteX22" fmla="*/ 8348870 w 8348870"/>
              <a:gd name="connsiteY22" fmla="*/ 5277561 h 6271592"/>
              <a:gd name="connsiteX23" fmla="*/ 8348870 w 8348870"/>
              <a:gd name="connsiteY23" fmla="*/ 6038791 h 6271592"/>
              <a:gd name="connsiteX24" fmla="*/ 8116069 w 8348870"/>
              <a:gd name="connsiteY24" fmla="*/ 6271592 h 6271592"/>
              <a:gd name="connsiteX25" fmla="*/ 7301465 w 8348870"/>
              <a:gd name="connsiteY25" fmla="*/ 6271592 h 6271592"/>
              <a:gd name="connsiteX26" fmla="*/ 6565693 w 8348870"/>
              <a:gd name="connsiteY26" fmla="*/ 6271592 h 6271592"/>
              <a:gd name="connsiteX27" fmla="*/ 5908754 w 8348870"/>
              <a:gd name="connsiteY27" fmla="*/ 6271592 h 6271592"/>
              <a:gd name="connsiteX28" fmla="*/ 5488313 w 8348870"/>
              <a:gd name="connsiteY28" fmla="*/ 6271592 h 6271592"/>
              <a:gd name="connsiteX29" fmla="*/ 4989039 w 8348870"/>
              <a:gd name="connsiteY29" fmla="*/ 6271592 h 6271592"/>
              <a:gd name="connsiteX30" fmla="*/ 4253268 w 8348870"/>
              <a:gd name="connsiteY30" fmla="*/ 6271592 h 6271592"/>
              <a:gd name="connsiteX31" fmla="*/ 3675161 w 8348870"/>
              <a:gd name="connsiteY31" fmla="*/ 6271592 h 6271592"/>
              <a:gd name="connsiteX32" fmla="*/ 3254720 w 8348870"/>
              <a:gd name="connsiteY32" fmla="*/ 6271592 h 6271592"/>
              <a:gd name="connsiteX33" fmla="*/ 2834279 w 8348870"/>
              <a:gd name="connsiteY33" fmla="*/ 6271592 h 6271592"/>
              <a:gd name="connsiteX34" fmla="*/ 2019675 w 8348870"/>
              <a:gd name="connsiteY34" fmla="*/ 6271592 h 6271592"/>
              <a:gd name="connsiteX35" fmla="*/ 1520401 w 8348870"/>
              <a:gd name="connsiteY35" fmla="*/ 6271592 h 6271592"/>
              <a:gd name="connsiteX36" fmla="*/ 232801 w 8348870"/>
              <a:gd name="connsiteY36" fmla="*/ 6271592 h 6271592"/>
              <a:gd name="connsiteX37" fmla="*/ 0 w 8348870"/>
              <a:gd name="connsiteY37" fmla="*/ 6038791 h 6271592"/>
              <a:gd name="connsiteX38" fmla="*/ 0 w 8348870"/>
              <a:gd name="connsiteY38" fmla="*/ 5277561 h 6271592"/>
              <a:gd name="connsiteX39" fmla="*/ 0 w 8348870"/>
              <a:gd name="connsiteY39" fmla="*/ 4516331 h 6271592"/>
              <a:gd name="connsiteX40" fmla="*/ 0 w 8348870"/>
              <a:gd name="connsiteY40" fmla="*/ 3871221 h 6271592"/>
              <a:gd name="connsiteX41" fmla="*/ 0 w 8348870"/>
              <a:gd name="connsiteY41" fmla="*/ 3109992 h 6271592"/>
              <a:gd name="connsiteX42" fmla="*/ 0 w 8348870"/>
              <a:gd name="connsiteY42" fmla="*/ 2464882 h 6271592"/>
              <a:gd name="connsiteX43" fmla="*/ 0 w 8348870"/>
              <a:gd name="connsiteY43" fmla="*/ 1703652 h 6271592"/>
              <a:gd name="connsiteX44" fmla="*/ 0 w 8348870"/>
              <a:gd name="connsiteY44" fmla="*/ 1116602 h 6271592"/>
              <a:gd name="connsiteX45" fmla="*/ 0 w 8348870"/>
              <a:gd name="connsiteY45" fmla="*/ 232801 h 6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348870" h="6271592" fill="none" extrusionOk="0">
                <a:moveTo>
                  <a:pt x="0" y="232801"/>
                </a:moveTo>
                <a:cubicBezTo>
                  <a:pt x="10948" y="128680"/>
                  <a:pt x="108167" y="11546"/>
                  <a:pt x="232801" y="0"/>
                </a:cubicBezTo>
                <a:cubicBezTo>
                  <a:pt x="435560" y="18137"/>
                  <a:pt x="560730" y="9485"/>
                  <a:pt x="732075" y="0"/>
                </a:cubicBezTo>
                <a:cubicBezTo>
                  <a:pt x="903420" y="-9485"/>
                  <a:pt x="1181450" y="-19113"/>
                  <a:pt x="1467846" y="0"/>
                </a:cubicBezTo>
                <a:cubicBezTo>
                  <a:pt x="1754242" y="19113"/>
                  <a:pt x="1920915" y="28896"/>
                  <a:pt x="2045953" y="0"/>
                </a:cubicBezTo>
                <a:cubicBezTo>
                  <a:pt x="2170991" y="-28896"/>
                  <a:pt x="2466706" y="-27475"/>
                  <a:pt x="2702892" y="0"/>
                </a:cubicBezTo>
                <a:cubicBezTo>
                  <a:pt x="2939078" y="27475"/>
                  <a:pt x="3128744" y="-19756"/>
                  <a:pt x="3359831" y="0"/>
                </a:cubicBezTo>
                <a:cubicBezTo>
                  <a:pt x="3590918" y="19756"/>
                  <a:pt x="3925067" y="35256"/>
                  <a:pt x="4095602" y="0"/>
                </a:cubicBezTo>
                <a:cubicBezTo>
                  <a:pt x="4266137" y="-35256"/>
                  <a:pt x="4666056" y="-14886"/>
                  <a:pt x="4910207" y="0"/>
                </a:cubicBezTo>
                <a:cubicBezTo>
                  <a:pt x="5154358" y="14886"/>
                  <a:pt x="5270936" y="3398"/>
                  <a:pt x="5409480" y="0"/>
                </a:cubicBezTo>
                <a:cubicBezTo>
                  <a:pt x="5548024" y="-3398"/>
                  <a:pt x="5877363" y="23260"/>
                  <a:pt x="6066419" y="0"/>
                </a:cubicBezTo>
                <a:cubicBezTo>
                  <a:pt x="6255475" y="-23260"/>
                  <a:pt x="6441256" y="-5966"/>
                  <a:pt x="6802191" y="0"/>
                </a:cubicBezTo>
                <a:cubicBezTo>
                  <a:pt x="7163126" y="5966"/>
                  <a:pt x="7083552" y="-8838"/>
                  <a:pt x="7301465" y="0"/>
                </a:cubicBezTo>
                <a:cubicBezTo>
                  <a:pt x="7519378" y="8838"/>
                  <a:pt x="7804880" y="-1394"/>
                  <a:pt x="8116069" y="0"/>
                </a:cubicBezTo>
                <a:cubicBezTo>
                  <a:pt x="8239824" y="-2027"/>
                  <a:pt x="8345269" y="118904"/>
                  <a:pt x="8348870" y="232801"/>
                </a:cubicBezTo>
                <a:cubicBezTo>
                  <a:pt x="8383010" y="532616"/>
                  <a:pt x="8382696" y="727546"/>
                  <a:pt x="8348870" y="994031"/>
                </a:cubicBezTo>
                <a:cubicBezTo>
                  <a:pt x="8315045" y="1260516"/>
                  <a:pt x="8367447" y="1367531"/>
                  <a:pt x="8348870" y="1464961"/>
                </a:cubicBezTo>
                <a:cubicBezTo>
                  <a:pt x="8330294" y="1562391"/>
                  <a:pt x="8375764" y="1901038"/>
                  <a:pt x="8348870" y="2052011"/>
                </a:cubicBezTo>
                <a:cubicBezTo>
                  <a:pt x="8321977" y="2202984"/>
                  <a:pt x="8369725" y="2500832"/>
                  <a:pt x="8348870" y="2813241"/>
                </a:cubicBezTo>
                <a:cubicBezTo>
                  <a:pt x="8328016" y="3125650"/>
                  <a:pt x="8352858" y="3054181"/>
                  <a:pt x="8348870" y="3284171"/>
                </a:cubicBezTo>
                <a:cubicBezTo>
                  <a:pt x="8344883" y="3514161"/>
                  <a:pt x="8366177" y="3752519"/>
                  <a:pt x="8348870" y="3987341"/>
                </a:cubicBezTo>
                <a:cubicBezTo>
                  <a:pt x="8331564" y="4222163"/>
                  <a:pt x="8370626" y="4311758"/>
                  <a:pt x="8348870" y="4632451"/>
                </a:cubicBezTo>
                <a:cubicBezTo>
                  <a:pt x="8327115" y="4953144"/>
                  <a:pt x="8362311" y="5028602"/>
                  <a:pt x="8348870" y="5277561"/>
                </a:cubicBezTo>
                <a:cubicBezTo>
                  <a:pt x="8335430" y="5526520"/>
                  <a:pt x="8326788" y="5724103"/>
                  <a:pt x="8348870" y="6038791"/>
                </a:cubicBezTo>
                <a:cubicBezTo>
                  <a:pt x="8332466" y="6180040"/>
                  <a:pt x="8235494" y="6284368"/>
                  <a:pt x="8116069" y="6271592"/>
                </a:cubicBezTo>
                <a:cubicBezTo>
                  <a:pt x="7870468" y="6292162"/>
                  <a:pt x="7547609" y="6284588"/>
                  <a:pt x="7301465" y="6271592"/>
                </a:cubicBezTo>
                <a:cubicBezTo>
                  <a:pt x="7055321" y="6258596"/>
                  <a:pt x="6808020" y="6246528"/>
                  <a:pt x="6565693" y="6271592"/>
                </a:cubicBezTo>
                <a:cubicBezTo>
                  <a:pt x="6323366" y="6296656"/>
                  <a:pt x="6088166" y="6281956"/>
                  <a:pt x="5908754" y="6271592"/>
                </a:cubicBezTo>
                <a:cubicBezTo>
                  <a:pt x="5729342" y="6261228"/>
                  <a:pt x="5615602" y="6261181"/>
                  <a:pt x="5488313" y="6271592"/>
                </a:cubicBezTo>
                <a:cubicBezTo>
                  <a:pt x="5361024" y="6282003"/>
                  <a:pt x="5229865" y="6283711"/>
                  <a:pt x="4989039" y="6271592"/>
                </a:cubicBezTo>
                <a:cubicBezTo>
                  <a:pt x="4748213" y="6259473"/>
                  <a:pt x="4488267" y="6257132"/>
                  <a:pt x="4253268" y="6271592"/>
                </a:cubicBezTo>
                <a:cubicBezTo>
                  <a:pt x="4018269" y="6286052"/>
                  <a:pt x="3879233" y="6258586"/>
                  <a:pt x="3675161" y="6271592"/>
                </a:cubicBezTo>
                <a:cubicBezTo>
                  <a:pt x="3471089" y="6284598"/>
                  <a:pt x="3461902" y="6290246"/>
                  <a:pt x="3254720" y="6271592"/>
                </a:cubicBezTo>
                <a:cubicBezTo>
                  <a:pt x="3047538" y="6252938"/>
                  <a:pt x="3007059" y="6263646"/>
                  <a:pt x="2834279" y="6271592"/>
                </a:cubicBezTo>
                <a:cubicBezTo>
                  <a:pt x="2661499" y="6279538"/>
                  <a:pt x="2390586" y="6276920"/>
                  <a:pt x="2019675" y="6271592"/>
                </a:cubicBezTo>
                <a:cubicBezTo>
                  <a:pt x="1648764" y="6266264"/>
                  <a:pt x="1633891" y="6286300"/>
                  <a:pt x="1520401" y="6271592"/>
                </a:cubicBezTo>
                <a:cubicBezTo>
                  <a:pt x="1406911" y="6256884"/>
                  <a:pt x="807953" y="6309032"/>
                  <a:pt x="232801" y="6271592"/>
                </a:cubicBezTo>
                <a:cubicBezTo>
                  <a:pt x="81491" y="6249698"/>
                  <a:pt x="-21804" y="6158139"/>
                  <a:pt x="0" y="6038791"/>
                </a:cubicBezTo>
                <a:cubicBezTo>
                  <a:pt x="20210" y="5804861"/>
                  <a:pt x="23904" y="5529312"/>
                  <a:pt x="0" y="5277561"/>
                </a:cubicBezTo>
                <a:cubicBezTo>
                  <a:pt x="-23904" y="5025810"/>
                  <a:pt x="-666" y="4713963"/>
                  <a:pt x="0" y="4516331"/>
                </a:cubicBezTo>
                <a:cubicBezTo>
                  <a:pt x="666" y="4318699"/>
                  <a:pt x="5537" y="4007408"/>
                  <a:pt x="0" y="3871221"/>
                </a:cubicBezTo>
                <a:cubicBezTo>
                  <a:pt x="-5537" y="3735034"/>
                  <a:pt x="-16487" y="3271080"/>
                  <a:pt x="0" y="3109992"/>
                </a:cubicBezTo>
                <a:cubicBezTo>
                  <a:pt x="16487" y="2948904"/>
                  <a:pt x="-17930" y="2721692"/>
                  <a:pt x="0" y="2464882"/>
                </a:cubicBezTo>
                <a:cubicBezTo>
                  <a:pt x="17930" y="2208072"/>
                  <a:pt x="-16766" y="1964511"/>
                  <a:pt x="0" y="1703652"/>
                </a:cubicBezTo>
                <a:cubicBezTo>
                  <a:pt x="16766" y="1442793"/>
                  <a:pt x="7693" y="1250568"/>
                  <a:pt x="0" y="1116602"/>
                </a:cubicBezTo>
                <a:cubicBezTo>
                  <a:pt x="-7693" y="982636"/>
                  <a:pt x="21712" y="637878"/>
                  <a:pt x="0" y="232801"/>
                </a:cubicBezTo>
                <a:close/>
              </a:path>
              <a:path w="8348870" h="6271592" stroke="0" extrusionOk="0">
                <a:moveTo>
                  <a:pt x="0" y="232801"/>
                </a:moveTo>
                <a:cubicBezTo>
                  <a:pt x="-27244" y="108230"/>
                  <a:pt x="99451" y="28758"/>
                  <a:pt x="232801" y="0"/>
                </a:cubicBezTo>
                <a:cubicBezTo>
                  <a:pt x="385103" y="-1979"/>
                  <a:pt x="715547" y="-23030"/>
                  <a:pt x="889740" y="0"/>
                </a:cubicBezTo>
                <a:cubicBezTo>
                  <a:pt x="1063933" y="23030"/>
                  <a:pt x="1165539" y="-8260"/>
                  <a:pt x="1310181" y="0"/>
                </a:cubicBezTo>
                <a:cubicBezTo>
                  <a:pt x="1454823" y="8260"/>
                  <a:pt x="1619400" y="-5413"/>
                  <a:pt x="1888287" y="0"/>
                </a:cubicBezTo>
                <a:cubicBezTo>
                  <a:pt x="2157174" y="5413"/>
                  <a:pt x="2180960" y="997"/>
                  <a:pt x="2308728" y="0"/>
                </a:cubicBezTo>
                <a:cubicBezTo>
                  <a:pt x="2436496" y="-997"/>
                  <a:pt x="2673354" y="-23991"/>
                  <a:pt x="2886835" y="0"/>
                </a:cubicBezTo>
                <a:cubicBezTo>
                  <a:pt x="3100316" y="23991"/>
                  <a:pt x="3200488" y="4676"/>
                  <a:pt x="3386108" y="0"/>
                </a:cubicBezTo>
                <a:cubicBezTo>
                  <a:pt x="3571728" y="-4676"/>
                  <a:pt x="3803404" y="-6695"/>
                  <a:pt x="3964215" y="0"/>
                </a:cubicBezTo>
                <a:cubicBezTo>
                  <a:pt x="4125026" y="6695"/>
                  <a:pt x="4216893" y="-4916"/>
                  <a:pt x="4384655" y="0"/>
                </a:cubicBezTo>
                <a:cubicBezTo>
                  <a:pt x="4552417" y="4916"/>
                  <a:pt x="5012365" y="-14959"/>
                  <a:pt x="5199260" y="0"/>
                </a:cubicBezTo>
                <a:cubicBezTo>
                  <a:pt x="5386155" y="14959"/>
                  <a:pt x="5733732" y="-37711"/>
                  <a:pt x="6013864" y="0"/>
                </a:cubicBezTo>
                <a:cubicBezTo>
                  <a:pt x="6293996" y="37711"/>
                  <a:pt x="6604486" y="15599"/>
                  <a:pt x="6828469" y="0"/>
                </a:cubicBezTo>
                <a:cubicBezTo>
                  <a:pt x="7052453" y="-15599"/>
                  <a:pt x="7770133" y="-42850"/>
                  <a:pt x="8116069" y="0"/>
                </a:cubicBezTo>
                <a:cubicBezTo>
                  <a:pt x="8246000" y="3545"/>
                  <a:pt x="8356551" y="110583"/>
                  <a:pt x="8348870" y="232801"/>
                </a:cubicBezTo>
                <a:cubicBezTo>
                  <a:pt x="8332110" y="360190"/>
                  <a:pt x="8341159" y="629852"/>
                  <a:pt x="8348870" y="819851"/>
                </a:cubicBezTo>
                <a:cubicBezTo>
                  <a:pt x="8356582" y="1009850"/>
                  <a:pt x="8348893" y="1109000"/>
                  <a:pt x="8348870" y="1348841"/>
                </a:cubicBezTo>
                <a:cubicBezTo>
                  <a:pt x="8348848" y="1588682"/>
                  <a:pt x="8369793" y="1686725"/>
                  <a:pt x="8348870" y="1877832"/>
                </a:cubicBezTo>
                <a:cubicBezTo>
                  <a:pt x="8327947" y="2068939"/>
                  <a:pt x="8357042" y="2174049"/>
                  <a:pt x="8348870" y="2464882"/>
                </a:cubicBezTo>
                <a:cubicBezTo>
                  <a:pt x="8340699" y="2755715"/>
                  <a:pt x="8315568" y="3029382"/>
                  <a:pt x="8348870" y="3226111"/>
                </a:cubicBezTo>
                <a:cubicBezTo>
                  <a:pt x="8382172" y="3422840"/>
                  <a:pt x="8340628" y="3585503"/>
                  <a:pt x="8348870" y="3697042"/>
                </a:cubicBezTo>
                <a:cubicBezTo>
                  <a:pt x="8357112" y="3808581"/>
                  <a:pt x="8354281" y="3999766"/>
                  <a:pt x="8348870" y="4226032"/>
                </a:cubicBezTo>
                <a:cubicBezTo>
                  <a:pt x="8343460" y="4452298"/>
                  <a:pt x="8363516" y="4540789"/>
                  <a:pt x="8348870" y="4755022"/>
                </a:cubicBezTo>
                <a:cubicBezTo>
                  <a:pt x="8334225" y="4969255"/>
                  <a:pt x="8357421" y="5092547"/>
                  <a:pt x="8348870" y="5400132"/>
                </a:cubicBezTo>
                <a:cubicBezTo>
                  <a:pt x="8340320" y="5707717"/>
                  <a:pt x="8367805" y="5874253"/>
                  <a:pt x="8348870" y="6038791"/>
                </a:cubicBezTo>
                <a:cubicBezTo>
                  <a:pt x="8351166" y="6175179"/>
                  <a:pt x="8226093" y="6277377"/>
                  <a:pt x="8116069" y="6271592"/>
                </a:cubicBezTo>
                <a:cubicBezTo>
                  <a:pt x="7886342" y="6249106"/>
                  <a:pt x="7852196" y="6279977"/>
                  <a:pt x="7616795" y="6271592"/>
                </a:cubicBezTo>
                <a:cubicBezTo>
                  <a:pt x="7381394" y="6263207"/>
                  <a:pt x="7259105" y="6239237"/>
                  <a:pt x="6959856" y="6271592"/>
                </a:cubicBezTo>
                <a:cubicBezTo>
                  <a:pt x="6660607" y="6303947"/>
                  <a:pt x="6579141" y="6266441"/>
                  <a:pt x="6302917" y="6271592"/>
                </a:cubicBezTo>
                <a:cubicBezTo>
                  <a:pt x="6026693" y="6276743"/>
                  <a:pt x="5925417" y="6283096"/>
                  <a:pt x="5803644" y="6271592"/>
                </a:cubicBezTo>
                <a:cubicBezTo>
                  <a:pt x="5681871" y="6260088"/>
                  <a:pt x="5227692" y="6263635"/>
                  <a:pt x="4989039" y="6271592"/>
                </a:cubicBezTo>
                <a:cubicBezTo>
                  <a:pt x="4750387" y="6279549"/>
                  <a:pt x="4435654" y="6257773"/>
                  <a:pt x="4253268" y="6271592"/>
                </a:cubicBezTo>
                <a:cubicBezTo>
                  <a:pt x="4070882" y="6285411"/>
                  <a:pt x="3927531" y="6271688"/>
                  <a:pt x="3832827" y="6271592"/>
                </a:cubicBezTo>
                <a:cubicBezTo>
                  <a:pt x="3738123" y="6271496"/>
                  <a:pt x="3618537" y="6260470"/>
                  <a:pt x="3412386" y="6271592"/>
                </a:cubicBezTo>
                <a:cubicBezTo>
                  <a:pt x="3206235" y="6282714"/>
                  <a:pt x="2859468" y="6267977"/>
                  <a:pt x="2676614" y="6271592"/>
                </a:cubicBezTo>
                <a:cubicBezTo>
                  <a:pt x="2493760" y="6275207"/>
                  <a:pt x="2348843" y="6267359"/>
                  <a:pt x="2098508" y="6271592"/>
                </a:cubicBezTo>
                <a:cubicBezTo>
                  <a:pt x="1848173" y="6275825"/>
                  <a:pt x="1615930" y="6305496"/>
                  <a:pt x="1362736" y="6271592"/>
                </a:cubicBezTo>
                <a:cubicBezTo>
                  <a:pt x="1109542" y="6237688"/>
                  <a:pt x="484665" y="6225818"/>
                  <a:pt x="232801" y="6271592"/>
                </a:cubicBezTo>
                <a:cubicBezTo>
                  <a:pt x="79207" y="6257550"/>
                  <a:pt x="23069" y="6176609"/>
                  <a:pt x="0" y="6038791"/>
                </a:cubicBezTo>
                <a:cubicBezTo>
                  <a:pt x="13003" y="5713732"/>
                  <a:pt x="34384" y="5636394"/>
                  <a:pt x="0" y="5335621"/>
                </a:cubicBezTo>
                <a:cubicBezTo>
                  <a:pt x="-34384" y="5034848"/>
                  <a:pt x="2416" y="4913824"/>
                  <a:pt x="0" y="4806631"/>
                </a:cubicBezTo>
                <a:cubicBezTo>
                  <a:pt x="-2416" y="4699438"/>
                  <a:pt x="27547" y="4327809"/>
                  <a:pt x="0" y="4045401"/>
                </a:cubicBezTo>
                <a:cubicBezTo>
                  <a:pt x="-27547" y="3762993"/>
                  <a:pt x="-29726" y="3634905"/>
                  <a:pt x="0" y="3400291"/>
                </a:cubicBezTo>
                <a:cubicBezTo>
                  <a:pt x="29726" y="3165677"/>
                  <a:pt x="22063" y="2970700"/>
                  <a:pt x="0" y="2697121"/>
                </a:cubicBezTo>
                <a:cubicBezTo>
                  <a:pt x="-22063" y="2423542"/>
                  <a:pt x="-6485" y="2183985"/>
                  <a:pt x="0" y="1993951"/>
                </a:cubicBezTo>
                <a:cubicBezTo>
                  <a:pt x="6485" y="1803917"/>
                  <a:pt x="-13125" y="1585127"/>
                  <a:pt x="0" y="1464961"/>
                </a:cubicBezTo>
                <a:cubicBezTo>
                  <a:pt x="13125" y="1344795"/>
                  <a:pt x="-49270" y="512543"/>
                  <a:pt x="0" y="232801"/>
                </a:cubicBezTo>
                <a:close/>
              </a:path>
            </a:pathLst>
          </a:custGeom>
          <a:solidFill>
            <a:schemeClr val="bg1"/>
          </a:solidFill>
          <a:ln w="28575">
            <a:extLst>
              <a:ext uri="{C807C97D-BFC1-408E-A445-0C87EB9F89A2}">
                <ask:lineSketchStyleProps xmlns:ask="http://schemas.microsoft.com/office/drawing/2018/sketchyshapes" sd="2059912226">
                  <a:prstGeom prst="roundRect">
                    <a:avLst>
                      <a:gd name="adj" fmla="val 371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8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B435C7-5982-46A8-9040-64D71D244543}"/>
              </a:ext>
            </a:extLst>
          </p:cNvPr>
          <p:cNvSpPr/>
          <p:nvPr userDrawn="1"/>
        </p:nvSpPr>
        <p:spPr>
          <a:xfrm>
            <a:off x="397565" y="298174"/>
            <a:ext cx="8348870" cy="6271592"/>
          </a:xfrm>
          <a:custGeom>
            <a:avLst/>
            <a:gdLst>
              <a:gd name="connsiteX0" fmla="*/ 0 w 8348870"/>
              <a:gd name="connsiteY0" fmla="*/ 232801 h 6271592"/>
              <a:gd name="connsiteX1" fmla="*/ 232801 w 8348870"/>
              <a:gd name="connsiteY1" fmla="*/ 0 h 6271592"/>
              <a:gd name="connsiteX2" fmla="*/ 732075 w 8348870"/>
              <a:gd name="connsiteY2" fmla="*/ 0 h 6271592"/>
              <a:gd name="connsiteX3" fmla="*/ 1467846 w 8348870"/>
              <a:gd name="connsiteY3" fmla="*/ 0 h 6271592"/>
              <a:gd name="connsiteX4" fmla="*/ 2045953 w 8348870"/>
              <a:gd name="connsiteY4" fmla="*/ 0 h 6271592"/>
              <a:gd name="connsiteX5" fmla="*/ 2702892 w 8348870"/>
              <a:gd name="connsiteY5" fmla="*/ 0 h 6271592"/>
              <a:gd name="connsiteX6" fmla="*/ 3359831 w 8348870"/>
              <a:gd name="connsiteY6" fmla="*/ 0 h 6271592"/>
              <a:gd name="connsiteX7" fmla="*/ 4095602 w 8348870"/>
              <a:gd name="connsiteY7" fmla="*/ 0 h 6271592"/>
              <a:gd name="connsiteX8" fmla="*/ 4910207 w 8348870"/>
              <a:gd name="connsiteY8" fmla="*/ 0 h 6271592"/>
              <a:gd name="connsiteX9" fmla="*/ 5409480 w 8348870"/>
              <a:gd name="connsiteY9" fmla="*/ 0 h 6271592"/>
              <a:gd name="connsiteX10" fmla="*/ 6066419 w 8348870"/>
              <a:gd name="connsiteY10" fmla="*/ 0 h 6271592"/>
              <a:gd name="connsiteX11" fmla="*/ 6802191 w 8348870"/>
              <a:gd name="connsiteY11" fmla="*/ 0 h 6271592"/>
              <a:gd name="connsiteX12" fmla="*/ 7301465 w 8348870"/>
              <a:gd name="connsiteY12" fmla="*/ 0 h 6271592"/>
              <a:gd name="connsiteX13" fmla="*/ 8116069 w 8348870"/>
              <a:gd name="connsiteY13" fmla="*/ 0 h 6271592"/>
              <a:gd name="connsiteX14" fmla="*/ 8348870 w 8348870"/>
              <a:gd name="connsiteY14" fmla="*/ 232801 h 6271592"/>
              <a:gd name="connsiteX15" fmla="*/ 8348870 w 8348870"/>
              <a:gd name="connsiteY15" fmla="*/ 994031 h 6271592"/>
              <a:gd name="connsiteX16" fmla="*/ 8348870 w 8348870"/>
              <a:gd name="connsiteY16" fmla="*/ 1464961 h 6271592"/>
              <a:gd name="connsiteX17" fmla="*/ 8348870 w 8348870"/>
              <a:gd name="connsiteY17" fmla="*/ 2052011 h 6271592"/>
              <a:gd name="connsiteX18" fmla="*/ 8348870 w 8348870"/>
              <a:gd name="connsiteY18" fmla="*/ 2813241 h 6271592"/>
              <a:gd name="connsiteX19" fmla="*/ 8348870 w 8348870"/>
              <a:gd name="connsiteY19" fmla="*/ 3284171 h 6271592"/>
              <a:gd name="connsiteX20" fmla="*/ 8348870 w 8348870"/>
              <a:gd name="connsiteY20" fmla="*/ 3987341 h 6271592"/>
              <a:gd name="connsiteX21" fmla="*/ 8348870 w 8348870"/>
              <a:gd name="connsiteY21" fmla="*/ 4632451 h 6271592"/>
              <a:gd name="connsiteX22" fmla="*/ 8348870 w 8348870"/>
              <a:gd name="connsiteY22" fmla="*/ 5277561 h 6271592"/>
              <a:gd name="connsiteX23" fmla="*/ 8348870 w 8348870"/>
              <a:gd name="connsiteY23" fmla="*/ 6038791 h 6271592"/>
              <a:gd name="connsiteX24" fmla="*/ 8116069 w 8348870"/>
              <a:gd name="connsiteY24" fmla="*/ 6271592 h 6271592"/>
              <a:gd name="connsiteX25" fmla="*/ 7301465 w 8348870"/>
              <a:gd name="connsiteY25" fmla="*/ 6271592 h 6271592"/>
              <a:gd name="connsiteX26" fmla="*/ 6565693 w 8348870"/>
              <a:gd name="connsiteY26" fmla="*/ 6271592 h 6271592"/>
              <a:gd name="connsiteX27" fmla="*/ 5908754 w 8348870"/>
              <a:gd name="connsiteY27" fmla="*/ 6271592 h 6271592"/>
              <a:gd name="connsiteX28" fmla="*/ 5488313 w 8348870"/>
              <a:gd name="connsiteY28" fmla="*/ 6271592 h 6271592"/>
              <a:gd name="connsiteX29" fmla="*/ 4989039 w 8348870"/>
              <a:gd name="connsiteY29" fmla="*/ 6271592 h 6271592"/>
              <a:gd name="connsiteX30" fmla="*/ 4253268 w 8348870"/>
              <a:gd name="connsiteY30" fmla="*/ 6271592 h 6271592"/>
              <a:gd name="connsiteX31" fmla="*/ 3675161 w 8348870"/>
              <a:gd name="connsiteY31" fmla="*/ 6271592 h 6271592"/>
              <a:gd name="connsiteX32" fmla="*/ 3254720 w 8348870"/>
              <a:gd name="connsiteY32" fmla="*/ 6271592 h 6271592"/>
              <a:gd name="connsiteX33" fmla="*/ 2834279 w 8348870"/>
              <a:gd name="connsiteY33" fmla="*/ 6271592 h 6271592"/>
              <a:gd name="connsiteX34" fmla="*/ 2019675 w 8348870"/>
              <a:gd name="connsiteY34" fmla="*/ 6271592 h 6271592"/>
              <a:gd name="connsiteX35" fmla="*/ 1520401 w 8348870"/>
              <a:gd name="connsiteY35" fmla="*/ 6271592 h 6271592"/>
              <a:gd name="connsiteX36" fmla="*/ 232801 w 8348870"/>
              <a:gd name="connsiteY36" fmla="*/ 6271592 h 6271592"/>
              <a:gd name="connsiteX37" fmla="*/ 0 w 8348870"/>
              <a:gd name="connsiteY37" fmla="*/ 6038791 h 6271592"/>
              <a:gd name="connsiteX38" fmla="*/ 0 w 8348870"/>
              <a:gd name="connsiteY38" fmla="*/ 5277561 h 6271592"/>
              <a:gd name="connsiteX39" fmla="*/ 0 w 8348870"/>
              <a:gd name="connsiteY39" fmla="*/ 4516331 h 6271592"/>
              <a:gd name="connsiteX40" fmla="*/ 0 w 8348870"/>
              <a:gd name="connsiteY40" fmla="*/ 3871221 h 6271592"/>
              <a:gd name="connsiteX41" fmla="*/ 0 w 8348870"/>
              <a:gd name="connsiteY41" fmla="*/ 3109992 h 6271592"/>
              <a:gd name="connsiteX42" fmla="*/ 0 w 8348870"/>
              <a:gd name="connsiteY42" fmla="*/ 2464882 h 6271592"/>
              <a:gd name="connsiteX43" fmla="*/ 0 w 8348870"/>
              <a:gd name="connsiteY43" fmla="*/ 1703652 h 6271592"/>
              <a:gd name="connsiteX44" fmla="*/ 0 w 8348870"/>
              <a:gd name="connsiteY44" fmla="*/ 1116602 h 6271592"/>
              <a:gd name="connsiteX45" fmla="*/ 0 w 8348870"/>
              <a:gd name="connsiteY45" fmla="*/ 232801 h 6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348870" h="6271592" fill="none" extrusionOk="0">
                <a:moveTo>
                  <a:pt x="0" y="232801"/>
                </a:moveTo>
                <a:cubicBezTo>
                  <a:pt x="10948" y="128680"/>
                  <a:pt x="108167" y="11546"/>
                  <a:pt x="232801" y="0"/>
                </a:cubicBezTo>
                <a:cubicBezTo>
                  <a:pt x="435560" y="18137"/>
                  <a:pt x="560730" y="9485"/>
                  <a:pt x="732075" y="0"/>
                </a:cubicBezTo>
                <a:cubicBezTo>
                  <a:pt x="903420" y="-9485"/>
                  <a:pt x="1181450" y="-19113"/>
                  <a:pt x="1467846" y="0"/>
                </a:cubicBezTo>
                <a:cubicBezTo>
                  <a:pt x="1754242" y="19113"/>
                  <a:pt x="1920915" y="28896"/>
                  <a:pt x="2045953" y="0"/>
                </a:cubicBezTo>
                <a:cubicBezTo>
                  <a:pt x="2170991" y="-28896"/>
                  <a:pt x="2466706" y="-27475"/>
                  <a:pt x="2702892" y="0"/>
                </a:cubicBezTo>
                <a:cubicBezTo>
                  <a:pt x="2939078" y="27475"/>
                  <a:pt x="3128744" y="-19756"/>
                  <a:pt x="3359831" y="0"/>
                </a:cubicBezTo>
                <a:cubicBezTo>
                  <a:pt x="3590918" y="19756"/>
                  <a:pt x="3925067" y="35256"/>
                  <a:pt x="4095602" y="0"/>
                </a:cubicBezTo>
                <a:cubicBezTo>
                  <a:pt x="4266137" y="-35256"/>
                  <a:pt x="4666056" y="-14886"/>
                  <a:pt x="4910207" y="0"/>
                </a:cubicBezTo>
                <a:cubicBezTo>
                  <a:pt x="5154358" y="14886"/>
                  <a:pt x="5270936" y="3398"/>
                  <a:pt x="5409480" y="0"/>
                </a:cubicBezTo>
                <a:cubicBezTo>
                  <a:pt x="5548024" y="-3398"/>
                  <a:pt x="5877363" y="23260"/>
                  <a:pt x="6066419" y="0"/>
                </a:cubicBezTo>
                <a:cubicBezTo>
                  <a:pt x="6255475" y="-23260"/>
                  <a:pt x="6441256" y="-5966"/>
                  <a:pt x="6802191" y="0"/>
                </a:cubicBezTo>
                <a:cubicBezTo>
                  <a:pt x="7163126" y="5966"/>
                  <a:pt x="7083552" y="-8838"/>
                  <a:pt x="7301465" y="0"/>
                </a:cubicBezTo>
                <a:cubicBezTo>
                  <a:pt x="7519378" y="8838"/>
                  <a:pt x="7804880" y="-1394"/>
                  <a:pt x="8116069" y="0"/>
                </a:cubicBezTo>
                <a:cubicBezTo>
                  <a:pt x="8239824" y="-2027"/>
                  <a:pt x="8345269" y="118904"/>
                  <a:pt x="8348870" y="232801"/>
                </a:cubicBezTo>
                <a:cubicBezTo>
                  <a:pt x="8383010" y="532616"/>
                  <a:pt x="8382696" y="727546"/>
                  <a:pt x="8348870" y="994031"/>
                </a:cubicBezTo>
                <a:cubicBezTo>
                  <a:pt x="8315045" y="1260516"/>
                  <a:pt x="8367447" y="1367531"/>
                  <a:pt x="8348870" y="1464961"/>
                </a:cubicBezTo>
                <a:cubicBezTo>
                  <a:pt x="8330294" y="1562391"/>
                  <a:pt x="8375764" y="1901038"/>
                  <a:pt x="8348870" y="2052011"/>
                </a:cubicBezTo>
                <a:cubicBezTo>
                  <a:pt x="8321977" y="2202984"/>
                  <a:pt x="8369725" y="2500832"/>
                  <a:pt x="8348870" y="2813241"/>
                </a:cubicBezTo>
                <a:cubicBezTo>
                  <a:pt x="8328016" y="3125650"/>
                  <a:pt x="8352858" y="3054181"/>
                  <a:pt x="8348870" y="3284171"/>
                </a:cubicBezTo>
                <a:cubicBezTo>
                  <a:pt x="8344883" y="3514161"/>
                  <a:pt x="8366177" y="3752519"/>
                  <a:pt x="8348870" y="3987341"/>
                </a:cubicBezTo>
                <a:cubicBezTo>
                  <a:pt x="8331564" y="4222163"/>
                  <a:pt x="8370626" y="4311758"/>
                  <a:pt x="8348870" y="4632451"/>
                </a:cubicBezTo>
                <a:cubicBezTo>
                  <a:pt x="8327115" y="4953144"/>
                  <a:pt x="8362311" y="5028602"/>
                  <a:pt x="8348870" y="5277561"/>
                </a:cubicBezTo>
                <a:cubicBezTo>
                  <a:pt x="8335430" y="5526520"/>
                  <a:pt x="8326788" y="5724103"/>
                  <a:pt x="8348870" y="6038791"/>
                </a:cubicBezTo>
                <a:cubicBezTo>
                  <a:pt x="8332466" y="6180040"/>
                  <a:pt x="8235494" y="6284368"/>
                  <a:pt x="8116069" y="6271592"/>
                </a:cubicBezTo>
                <a:cubicBezTo>
                  <a:pt x="7870468" y="6292162"/>
                  <a:pt x="7547609" y="6284588"/>
                  <a:pt x="7301465" y="6271592"/>
                </a:cubicBezTo>
                <a:cubicBezTo>
                  <a:pt x="7055321" y="6258596"/>
                  <a:pt x="6808020" y="6246528"/>
                  <a:pt x="6565693" y="6271592"/>
                </a:cubicBezTo>
                <a:cubicBezTo>
                  <a:pt x="6323366" y="6296656"/>
                  <a:pt x="6088166" y="6281956"/>
                  <a:pt x="5908754" y="6271592"/>
                </a:cubicBezTo>
                <a:cubicBezTo>
                  <a:pt x="5729342" y="6261228"/>
                  <a:pt x="5615602" y="6261181"/>
                  <a:pt x="5488313" y="6271592"/>
                </a:cubicBezTo>
                <a:cubicBezTo>
                  <a:pt x="5361024" y="6282003"/>
                  <a:pt x="5229865" y="6283711"/>
                  <a:pt x="4989039" y="6271592"/>
                </a:cubicBezTo>
                <a:cubicBezTo>
                  <a:pt x="4748213" y="6259473"/>
                  <a:pt x="4488267" y="6257132"/>
                  <a:pt x="4253268" y="6271592"/>
                </a:cubicBezTo>
                <a:cubicBezTo>
                  <a:pt x="4018269" y="6286052"/>
                  <a:pt x="3879233" y="6258586"/>
                  <a:pt x="3675161" y="6271592"/>
                </a:cubicBezTo>
                <a:cubicBezTo>
                  <a:pt x="3471089" y="6284598"/>
                  <a:pt x="3461902" y="6290246"/>
                  <a:pt x="3254720" y="6271592"/>
                </a:cubicBezTo>
                <a:cubicBezTo>
                  <a:pt x="3047538" y="6252938"/>
                  <a:pt x="3007059" y="6263646"/>
                  <a:pt x="2834279" y="6271592"/>
                </a:cubicBezTo>
                <a:cubicBezTo>
                  <a:pt x="2661499" y="6279538"/>
                  <a:pt x="2390586" y="6276920"/>
                  <a:pt x="2019675" y="6271592"/>
                </a:cubicBezTo>
                <a:cubicBezTo>
                  <a:pt x="1648764" y="6266264"/>
                  <a:pt x="1633891" y="6286300"/>
                  <a:pt x="1520401" y="6271592"/>
                </a:cubicBezTo>
                <a:cubicBezTo>
                  <a:pt x="1406911" y="6256884"/>
                  <a:pt x="807953" y="6309032"/>
                  <a:pt x="232801" y="6271592"/>
                </a:cubicBezTo>
                <a:cubicBezTo>
                  <a:pt x="81491" y="6249698"/>
                  <a:pt x="-21804" y="6158139"/>
                  <a:pt x="0" y="6038791"/>
                </a:cubicBezTo>
                <a:cubicBezTo>
                  <a:pt x="20210" y="5804861"/>
                  <a:pt x="23904" y="5529312"/>
                  <a:pt x="0" y="5277561"/>
                </a:cubicBezTo>
                <a:cubicBezTo>
                  <a:pt x="-23904" y="5025810"/>
                  <a:pt x="-666" y="4713963"/>
                  <a:pt x="0" y="4516331"/>
                </a:cubicBezTo>
                <a:cubicBezTo>
                  <a:pt x="666" y="4318699"/>
                  <a:pt x="5537" y="4007408"/>
                  <a:pt x="0" y="3871221"/>
                </a:cubicBezTo>
                <a:cubicBezTo>
                  <a:pt x="-5537" y="3735034"/>
                  <a:pt x="-16487" y="3271080"/>
                  <a:pt x="0" y="3109992"/>
                </a:cubicBezTo>
                <a:cubicBezTo>
                  <a:pt x="16487" y="2948904"/>
                  <a:pt x="-17930" y="2721692"/>
                  <a:pt x="0" y="2464882"/>
                </a:cubicBezTo>
                <a:cubicBezTo>
                  <a:pt x="17930" y="2208072"/>
                  <a:pt x="-16766" y="1964511"/>
                  <a:pt x="0" y="1703652"/>
                </a:cubicBezTo>
                <a:cubicBezTo>
                  <a:pt x="16766" y="1442793"/>
                  <a:pt x="7693" y="1250568"/>
                  <a:pt x="0" y="1116602"/>
                </a:cubicBezTo>
                <a:cubicBezTo>
                  <a:pt x="-7693" y="982636"/>
                  <a:pt x="21712" y="637878"/>
                  <a:pt x="0" y="232801"/>
                </a:cubicBezTo>
                <a:close/>
              </a:path>
              <a:path w="8348870" h="6271592" stroke="0" extrusionOk="0">
                <a:moveTo>
                  <a:pt x="0" y="232801"/>
                </a:moveTo>
                <a:cubicBezTo>
                  <a:pt x="-27244" y="108230"/>
                  <a:pt x="99451" y="28758"/>
                  <a:pt x="232801" y="0"/>
                </a:cubicBezTo>
                <a:cubicBezTo>
                  <a:pt x="385103" y="-1979"/>
                  <a:pt x="715547" y="-23030"/>
                  <a:pt x="889740" y="0"/>
                </a:cubicBezTo>
                <a:cubicBezTo>
                  <a:pt x="1063933" y="23030"/>
                  <a:pt x="1165539" y="-8260"/>
                  <a:pt x="1310181" y="0"/>
                </a:cubicBezTo>
                <a:cubicBezTo>
                  <a:pt x="1454823" y="8260"/>
                  <a:pt x="1619400" y="-5413"/>
                  <a:pt x="1888287" y="0"/>
                </a:cubicBezTo>
                <a:cubicBezTo>
                  <a:pt x="2157174" y="5413"/>
                  <a:pt x="2180960" y="997"/>
                  <a:pt x="2308728" y="0"/>
                </a:cubicBezTo>
                <a:cubicBezTo>
                  <a:pt x="2436496" y="-997"/>
                  <a:pt x="2673354" y="-23991"/>
                  <a:pt x="2886835" y="0"/>
                </a:cubicBezTo>
                <a:cubicBezTo>
                  <a:pt x="3100316" y="23991"/>
                  <a:pt x="3200488" y="4676"/>
                  <a:pt x="3386108" y="0"/>
                </a:cubicBezTo>
                <a:cubicBezTo>
                  <a:pt x="3571728" y="-4676"/>
                  <a:pt x="3803404" y="-6695"/>
                  <a:pt x="3964215" y="0"/>
                </a:cubicBezTo>
                <a:cubicBezTo>
                  <a:pt x="4125026" y="6695"/>
                  <a:pt x="4216893" y="-4916"/>
                  <a:pt x="4384655" y="0"/>
                </a:cubicBezTo>
                <a:cubicBezTo>
                  <a:pt x="4552417" y="4916"/>
                  <a:pt x="5012365" y="-14959"/>
                  <a:pt x="5199260" y="0"/>
                </a:cubicBezTo>
                <a:cubicBezTo>
                  <a:pt x="5386155" y="14959"/>
                  <a:pt x="5733732" y="-37711"/>
                  <a:pt x="6013864" y="0"/>
                </a:cubicBezTo>
                <a:cubicBezTo>
                  <a:pt x="6293996" y="37711"/>
                  <a:pt x="6604486" y="15599"/>
                  <a:pt x="6828469" y="0"/>
                </a:cubicBezTo>
                <a:cubicBezTo>
                  <a:pt x="7052453" y="-15599"/>
                  <a:pt x="7770133" y="-42850"/>
                  <a:pt x="8116069" y="0"/>
                </a:cubicBezTo>
                <a:cubicBezTo>
                  <a:pt x="8246000" y="3545"/>
                  <a:pt x="8356551" y="110583"/>
                  <a:pt x="8348870" y="232801"/>
                </a:cubicBezTo>
                <a:cubicBezTo>
                  <a:pt x="8332110" y="360190"/>
                  <a:pt x="8341159" y="629852"/>
                  <a:pt x="8348870" y="819851"/>
                </a:cubicBezTo>
                <a:cubicBezTo>
                  <a:pt x="8356582" y="1009850"/>
                  <a:pt x="8348893" y="1109000"/>
                  <a:pt x="8348870" y="1348841"/>
                </a:cubicBezTo>
                <a:cubicBezTo>
                  <a:pt x="8348848" y="1588682"/>
                  <a:pt x="8369793" y="1686725"/>
                  <a:pt x="8348870" y="1877832"/>
                </a:cubicBezTo>
                <a:cubicBezTo>
                  <a:pt x="8327947" y="2068939"/>
                  <a:pt x="8357042" y="2174049"/>
                  <a:pt x="8348870" y="2464882"/>
                </a:cubicBezTo>
                <a:cubicBezTo>
                  <a:pt x="8340699" y="2755715"/>
                  <a:pt x="8315568" y="3029382"/>
                  <a:pt x="8348870" y="3226111"/>
                </a:cubicBezTo>
                <a:cubicBezTo>
                  <a:pt x="8382172" y="3422840"/>
                  <a:pt x="8340628" y="3585503"/>
                  <a:pt x="8348870" y="3697042"/>
                </a:cubicBezTo>
                <a:cubicBezTo>
                  <a:pt x="8357112" y="3808581"/>
                  <a:pt x="8354281" y="3999766"/>
                  <a:pt x="8348870" y="4226032"/>
                </a:cubicBezTo>
                <a:cubicBezTo>
                  <a:pt x="8343460" y="4452298"/>
                  <a:pt x="8363516" y="4540789"/>
                  <a:pt x="8348870" y="4755022"/>
                </a:cubicBezTo>
                <a:cubicBezTo>
                  <a:pt x="8334225" y="4969255"/>
                  <a:pt x="8357421" y="5092547"/>
                  <a:pt x="8348870" y="5400132"/>
                </a:cubicBezTo>
                <a:cubicBezTo>
                  <a:pt x="8340320" y="5707717"/>
                  <a:pt x="8367805" y="5874253"/>
                  <a:pt x="8348870" y="6038791"/>
                </a:cubicBezTo>
                <a:cubicBezTo>
                  <a:pt x="8351166" y="6175179"/>
                  <a:pt x="8226093" y="6277377"/>
                  <a:pt x="8116069" y="6271592"/>
                </a:cubicBezTo>
                <a:cubicBezTo>
                  <a:pt x="7886342" y="6249106"/>
                  <a:pt x="7852196" y="6279977"/>
                  <a:pt x="7616795" y="6271592"/>
                </a:cubicBezTo>
                <a:cubicBezTo>
                  <a:pt x="7381394" y="6263207"/>
                  <a:pt x="7259105" y="6239237"/>
                  <a:pt x="6959856" y="6271592"/>
                </a:cubicBezTo>
                <a:cubicBezTo>
                  <a:pt x="6660607" y="6303947"/>
                  <a:pt x="6579141" y="6266441"/>
                  <a:pt x="6302917" y="6271592"/>
                </a:cubicBezTo>
                <a:cubicBezTo>
                  <a:pt x="6026693" y="6276743"/>
                  <a:pt x="5925417" y="6283096"/>
                  <a:pt x="5803644" y="6271592"/>
                </a:cubicBezTo>
                <a:cubicBezTo>
                  <a:pt x="5681871" y="6260088"/>
                  <a:pt x="5227692" y="6263635"/>
                  <a:pt x="4989039" y="6271592"/>
                </a:cubicBezTo>
                <a:cubicBezTo>
                  <a:pt x="4750387" y="6279549"/>
                  <a:pt x="4435654" y="6257773"/>
                  <a:pt x="4253268" y="6271592"/>
                </a:cubicBezTo>
                <a:cubicBezTo>
                  <a:pt x="4070882" y="6285411"/>
                  <a:pt x="3927531" y="6271688"/>
                  <a:pt x="3832827" y="6271592"/>
                </a:cubicBezTo>
                <a:cubicBezTo>
                  <a:pt x="3738123" y="6271496"/>
                  <a:pt x="3618537" y="6260470"/>
                  <a:pt x="3412386" y="6271592"/>
                </a:cubicBezTo>
                <a:cubicBezTo>
                  <a:pt x="3206235" y="6282714"/>
                  <a:pt x="2859468" y="6267977"/>
                  <a:pt x="2676614" y="6271592"/>
                </a:cubicBezTo>
                <a:cubicBezTo>
                  <a:pt x="2493760" y="6275207"/>
                  <a:pt x="2348843" y="6267359"/>
                  <a:pt x="2098508" y="6271592"/>
                </a:cubicBezTo>
                <a:cubicBezTo>
                  <a:pt x="1848173" y="6275825"/>
                  <a:pt x="1615930" y="6305496"/>
                  <a:pt x="1362736" y="6271592"/>
                </a:cubicBezTo>
                <a:cubicBezTo>
                  <a:pt x="1109542" y="6237688"/>
                  <a:pt x="484665" y="6225818"/>
                  <a:pt x="232801" y="6271592"/>
                </a:cubicBezTo>
                <a:cubicBezTo>
                  <a:pt x="79207" y="6257550"/>
                  <a:pt x="23069" y="6176609"/>
                  <a:pt x="0" y="6038791"/>
                </a:cubicBezTo>
                <a:cubicBezTo>
                  <a:pt x="13003" y="5713732"/>
                  <a:pt x="34384" y="5636394"/>
                  <a:pt x="0" y="5335621"/>
                </a:cubicBezTo>
                <a:cubicBezTo>
                  <a:pt x="-34384" y="5034848"/>
                  <a:pt x="2416" y="4913824"/>
                  <a:pt x="0" y="4806631"/>
                </a:cubicBezTo>
                <a:cubicBezTo>
                  <a:pt x="-2416" y="4699438"/>
                  <a:pt x="27547" y="4327809"/>
                  <a:pt x="0" y="4045401"/>
                </a:cubicBezTo>
                <a:cubicBezTo>
                  <a:pt x="-27547" y="3762993"/>
                  <a:pt x="-29726" y="3634905"/>
                  <a:pt x="0" y="3400291"/>
                </a:cubicBezTo>
                <a:cubicBezTo>
                  <a:pt x="29726" y="3165677"/>
                  <a:pt x="22063" y="2970700"/>
                  <a:pt x="0" y="2697121"/>
                </a:cubicBezTo>
                <a:cubicBezTo>
                  <a:pt x="-22063" y="2423542"/>
                  <a:pt x="-6485" y="2183985"/>
                  <a:pt x="0" y="1993951"/>
                </a:cubicBezTo>
                <a:cubicBezTo>
                  <a:pt x="6485" y="1803917"/>
                  <a:pt x="-13125" y="1585127"/>
                  <a:pt x="0" y="1464961"/>
                </a:cubicBezTo>
                <a:cubicBezTo>
                  <a:pt x="13125" y="1344795"/>
                  <a:pt x="-49270" y="512543"/>
                  <a:pt x="0" y="232801"/>
                </a:cubicBezTo>
                <a:close/>
              </a:path>
            </a:pathLst>
          </a:custGeom>
          <a:solidFill>
            <a:schemeClr val="bg1"/>
          </a:solidFill>
          <a:ln w="28575">
            <a:extLst>
              <a:ext uri="{C807C97D-BFC1-408E-A445-0C87EB9F89A2}">
                <ask:lineSketchStyleProps xmlns:ask="http://schemas.microsoft.com/office/drawing/2018/sketchyshapes" sd="2059912226">
                  <a:prstGeom prst="roundRect">
                    <a:avLst>
                      <a:gd name="adj" fmla="val 371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D2BDB687-0D93-4539-BF3D-90C73903C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r="9457" b="5993"/>
          <a:stretch/>
        </p:blipFill>
        <p:spPr>
          <a:xfrm>
            <a:off x="539198" y="365126"/>
            <a:ext cx="2978553" cy="222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9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B435C7-5982-46A8-9040-64D71D244543}"/>
              </a:ext>
            </a:extLst>
          </p:cNvPr>
          <p:cNvSpPr/>
          <p:nvPr userDrawn="1"/>
        </p:nvSpPr>
        <p:spPr>
          <a:xfrm>
            <a:off x="397565" y="1870076"/>
            <a:ext cx="8348870" cy="4699689"/>
          </a:xfrm>
          <a:custGeom>
            <a:avLst/>
            <a:gdLst>
              <a:gd name="connsiteX0" fmla="*/ 0 w 8348870"/>
              <a:gd name="connsiteY0" fmla="*/ 174452 h 4699689"/>
              <a:gd name="connsiteX1" fmla="*/ 174452 w 8348870"/>
              <a:gd name="connsiteY1" fmla="*/ 0 h 4699689"/>
              <a:gd name="connsiteX2" fmla="*/ 841116 w 8348870"/>
              <a:gd name="connsiteY2" fmla="*/ 0 h 4699689"/>
              <a:gd name="connsiteX3" fmla="*/ 1667779 w 8348870"/>
              <a:gd name="connsiteY3" fmla="*/ 0 h 4699689"/>
              <a:gd name="connsiteX4" fmla="*/ 2094444 w 8348870"/>
              <a:gd name="connsiteY4" fmla="*/ 0 h 4699689"/>
              <a:gd name="connsiteX5" fmla="*/ 2521109 w 8348870"/>
              <a:gd name="connsiteY5" fmla="*/ 0 h 4699689"/>
              <a:gd name="connsiteX6" fmla="*/ 3267772 w 8348870"/>
              <a:gd name="connsiteY6" fmla="*/ 0 h 4699689"/>
              <a:gd name="connsiteX7" fmla="*/ 4014436 w 8348870"/>
              <a:gd name="connsiteY7" fmla="*/ 0 h 4699689"/>
              <a:gd name="connsiteX8" fmla="*/ 4601100 w 8348870"/>
              <a:gd name="connsiteY8" fmla="*/ 0 h 4699689"/>
              <a:gd name="connsiteX9" fmla="*/ 5267764 w 8348870"/>
              <a:gd name="connsiteY9" fmla="*/ 0 h 4699689"/>
              <a:gd name="connsiteX10" fmla="*/ 5934428 w 8348870"/>
              <a:gd name="connsiteY10" fmla="*/ 0 h 4699689"/>
              <a:gd name="connsiteX11" fmla="*/ 6681091 w 8348870"/>
              <a:gd name="connsiteY11" fmla="*/ 0 h 4699689"/>
              <a:gd name="connsiteX12" fmla="*/ 7507754 w 8348870"/>
              <a:gd name="connsiteY12" fmla="*/ 0 h 4699689"/>
              <a:gd name="connsiteX13" fmla="*/ 8174418 w 8348870"/>
              <a:gd name="connsiteY13" fmla="*/ 0 h 4699689"/>
              <a:gd name="connsiteX14" fmla="*/ 8348870 w 8348870"/>
              <a:gd name="connsiteY14" fmla="*/ 174452 h 4699689"/>
              <a:gd name="connsiteX15" fmla="*/ 8348870 w 8348870"/>
              <a:gd name="connsiteY15" fmla="*/ 708977 h 4699689"/>
              <a:gd name="connsiteX16" fmla="*/ 8348870 w 8348870"/>
              <a:gd name="connsiteY16" fmla="*/ 1287010 h 4699689"/>
              <a:gd name="connsiteX17" fmla="*/ 8348870 w 8348870"/>
              <a:gd name="connsiteY17" fmla="*/ 1821535 h 4699689"/>
              <a:gd name="connsiteX18" fmla="*/ 8348870 w 8348870"/>
              <a:gd name="connsiteY18" fmla="*/ 2399568 h 4699689"/>
              <a:gd name="connsiteX19" fmla="*/ 8348870 w 8348870"/>
              <a:gd name="connsiteY19" fmla="*/ 3064616 h 4699689"/>
              <a:gd name="connsiteX20" fmla="*/ 8348870 w 8348870"/>
              <a:gd name="connsiteY20" fmla="*/ 3555633 h 4699689"/>
              <a:gd name="connsiteX21" fmla="*/ 8348870 w 8348870"/>
              <a:gd name="connsiteY21" fmla="*/ 4525237 h 4699689"/>
              <a:gd name="connsiteX22" fmla="*/ 8174418 w 8348870"/>
              <a:gd name="connsiteY22" fmla="*/ 4699689 h 4699689"/>
              <a:gd name="connsiteX23" fmla="*/ 7507754 w 8348870"/>
              <a:gd name="connsiteY23" fmla="*/ 4699689 h 4699689"/>
              <a:gd name="connsiteX24" fmla="*/ 6841090 w 8348870"/>
              <a:gd name="connsiteY24" fmla="*/ 4699689 h 4699689"/>
              <a:gd name="connsiteX25" fmla="*/ 6174427 w 8348870"/>
              <a:gd name="connsiteY25" fmla="*/ 4699689 h 4699689"/>
              <a:gd name="connsiteX26" fmla="*/ 5507763 w 8348870"/>
              <a:gd name="connsiteY26" fmla="*/ 4699689 h 4699689"/>
              <a:gd name="connsiteX27" fmla="*/ 4761099 w 8348870"/>
              <a:gd name="connsiteY27" fmla="*/ 4699689 h 4699689"/>
              <a:gd name="connsiteX28" fmla="*/ 4334434 w 8348870"/>
              <a:gd name="connsiteY28" fmla="*/ 4699689 h 4699689"/>
              <a:gd name="connsiteX29" fmla="*/ 3507771 w 8348870"/>
              <a:gd name="connsiteY29" fmla="*/ 4699689 h 4699689"/>
              <a:gd name="connsiteX30" fmla="*/ 2761108 w 8348870"/>
              <a:gd name="connsiteY30" fmla="*/ 4699689 h 4699689"/>
              <a:gd name="connsiteX31" fmla="*/ 2094444 w 8348870"/>
              <a:gd name="connsiteY31" fmla="*/ 4699689 h 4699689"/>
              <a:gd name="connsiteX32" fmla="*/ 1667779 w 8348870"/>
              <a:gd name="connsiteY32" fmla="*/ 4699689 h 4699689"/>
              <a:gd name="connsiteX33" fmla="*/ 1161114 w 8348870"/>
              <a:gd name="connsiteY33" fmla="*/ 4699689 h 4699689"/>
              <a:gd name="connsiteX34" fmla="*/ 174452 w 8348870"/>
              <a:gd name="connsiteY34" fmla="*/ 4699689 h 4699689"/>
              <a:gd name="connsiteX35" fmla="*/ 0 w 8348870"/>
              <a:gd name="connsiteY35" fmla="*/ 4525237 h 4699689"/>
              <a:gd name="connsiteX36" fmla="*/ 0 w 8348870"/>
              <a:gd name="connsiteY36" fmla="*/ 4034220 h 4699689"/>
              <a:gd name="connsiteX37" fmla="*/ 0 w 8348870"/>
              <a:gd name="connsiteY37" fmla="*/ 3325663 h 4699689"/>
              <a:gd name="connsiteX38" fmla="*/ 0 w 8348870"/>
              <a:gd name="connsiteY38" fmla="*/ 2791138 h 4699689"/>
              <a:gd name="connsiteX39" fmla="*/ 0 w 8348870"/>
              <a:gd name="connsiteY39" fmla="*/ 2082582 h 4699689"/>
              <a:gd name="connsiteX40" fmla="*/ 0 w 8348870"/>
              <a:gd name="connsiteY40" fmla="*/ 1374026 h 4699689"/>
              <a:gd name="connsiteX41" fmla="*/ 0 w 8348870"/>
              <a:gd name="connsiteY41" fmla="*/ 883008 h 4699689"/>
              <a:gd name="connsiteX42" fmla="*/ 0 w 8348870"/>
              <a:gd name="connsiteY42" fmla="*/ 174452 h 46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348870" h="4699689" fill="none" extrusionOk="0">
                <a:moveTo>
                  <a:pt x="0" y="174452"/>
                </a:moveTo>
                <a:cubicBezTo>
                  <a:pt x="15897" y="77020"/>
                  <a:pt x="69077" y="18079"/>
                  <a:pt x="174452" y="0"/>
                </a:cubicBezTo>
                <a:cubicBezTo>
                  <a:pt x="316672" y="382"/>
                  <a:pt x="594369" y="-23953"/>
                  <a:pt x="841116" y="0"/>
                </a:cubicBezTo>
                <a:cubicBezTo>
                  <a:pt x="1087863" y="23953"/>
                  <a:pt x="1423854" y="-10019"/>
                  <a:pt x="1667779" y="0"/>
                </a:cubicBezTo>
                <a:cubicBezTo>
                  <a:pt x="1911704" y="10019"/>
                  <a:pt x="1901401" y="-4761"/>
                  <a:pt x="2094444" y="0"/>
                </a:cubicBezTo>
                <a:cubicBezTo>
                  <a:pt x="2287488" y="4761"/>
                  <a:pt x="2411296" y="-11182"/>
                  <a:pt x="2521109" y="0"/>
                </a:cubicBezTo>
                <a:cubicBezTo>
                  <a:pt x="2630923" y="11182"/>
                  <a:pt x="3002058" y="26334"/>
                  <a:pt x="3267772" y="0"/>
                </a:cubicBezTo>
                <a:cubicBezTo>
                  <a:pt x="3533486" y="-26334"/>
                  <a:pt x="3842915" y="-4727"/>
                  <a:pt x="4014436" y="0"/>
                </a:cubicBezTo>
                <a:cubicBezTo>
                  <a:pt x="4185957" y="4727"/>
                  <a:pt x="4458486" y="-12602"/>
                  <a:pt x="4601100" y="0"/>
                </a:cubicBezTo>
                <a:cubicBezTo>
                  <a:pt x="4743714" y="12602"/>
                  <a:pt x="4984404" y="-3881"/>
                  <a:pt x="5267764" y="0"/>
                </a:cubicBezTo>
                <a:cubicBezTo>
                  <a:pt x="5551124" y="3881"/>
                  <a:pt x="5799028" y="-24465"/>
                  <a:pt x="5934428" y="0"/>
                </a:cubicBezTo>
                <a:cubicBezTo>
                  <a:pt x="6069828" y="24465"/>
                  <a:pt x="6315783" y="16382"/>
                  <a:pt x="6681091" y="0"/>
                </a:cubicBezTo>
                <a:cubicBezTo>
                  <a:pt x="7046399" y="-16382"/>
                  <a:pt x="7223082" y="-5482"/>
                  <a:pt x="7507754" y="0"/>
                </a:cubicBezTo>
                <a:cubicBezTo>
                  <a:pt x="7792426" y="5482"/>
                  <a:pt x="7849121" y="-2646"/>
                  <a:pt x="8174418" y="0"/>
                </a:cubicBezTo>
                <a:cubicBezTo>
                  <a:pt x="8253724" y="3605"/>
                  <a:pt x="8345332" y="89355"/>
                  <a:pt x="8348870" y="174452"/>
                </a:cubicBezTo>
                <a:cubicBezTo>
                  <a:pt x="8374007" y="391553"/>
                  <a:pt x="8329534" y="552275"/>
                  <a:pt x="8348870" y="708977"/>
                </a:cubicBezTo>
                <a:cubicBezTo>
                  <a:pt x="8368206" y="865679"/>
                  <a:pt x="8335189" y="1006222"/>
                  <a:pt x="8348870" y="1287010"/>
                </a:cubicBezTo>
                <a:cubicBezTo>
                  <a:pt x="8362551" y="1567798"/>
                  <a:pt x="8361158" y="1656834"/>
                  <a:pt x="8348870" y="1821535"/>
                </a:cubicBezTo>
                <a:cubicBezTo>
                  <a:pt x="8336582" y="1986236"/>
                  <a:pt x="8350752" y="2157009"/>
                  <a:pt x="8348870" y="2399568"/>
                </a:cubicBezTo>
                <a:cubicBezTo>
                  <a:pt x="8346988" y="2642127"/>
                  <a:pt x="8338105" y="2743591"/>
                  <a:pt x="8348870" y="3064616"/>
                </a:cubicBezTo>
                <a:cubicBezTo>
                  <a:pt x="8359635" y="3385641"/>
                  <a:pt x="8352488" y="3375657"/>
                  <a:pt x="8348870" y="3555633"/>
                </a:cubicBezTo>
                <a:cubicBezTo>
                  <a:pt x="8345252" y="3735609"/>
                  <a:pt x="8324549" y="4139387"/>
                  <a:pt x="8348870" y="4525237"/>
                </a:cubicBezTo>
                <a:cubicBezTo>
                  <a:pt x="8344352" y="4627515"/>
                  <a:pt x="8281275" y="4694580"/>
                  <a:pt x="8174418" y="4699689"/>
                </a:cubicBezTo>
                <a:cubicBezTo>
                  <a:pt x="7935369" y="4687209"/>
                  <a:pt x="7765560" y="4730622"/>
                  <a:pt x="7507754" y="4699689"/>
                </a:cubicBezTo>
                <a:cubicBezTo>
                  <a:pt x="7249948" y="4668756"/>
                  <a:pt x="7098279" y="4725321"/>
                  <a:pt x="6841090" y="4699689"/>
                </a:cubicBezTo>
                <a:cubicBezTo>
                  <a:pt x="6583901" y="4674057"/>
                  <a:pt x="6341350" y="4715441"/>
                  <a:pt x="6174427" y="4699689"/>
                </a:cubicBezTo>
                <a:cubicBezTo>
                  <a:pt x="6007504" y="4683937"/>
                  <a:pt x="5672017" y="4731098"/>
                  <a:pt x="5507763" y="4699689"/>
                </a:cubicBezTo>
                <a:cubicBezTo>
                  <a:pt x="5343509" y="4668280"/>
                  <a:pt x="5016911" y="4685861"/>
                  <a:pt x="4761099" y="4699689"/>
                </a:cubicBezTo>
                <a:cubicBezTo>
                  <a:pt x="4505287" y="4713517"/>
                  <a:pt x="4479080" y="4688405"/>
                  <a:pt x="4334434" y="4699689"/>
                </a:cubicBezTo>
                <a:cubicBezTo>
                  <a:pt x="4189789" y="4710973"/>
                  <a:pt x="3814069" y="4734287"/>
                  <a:pt x="3507771" y="4699689"/>
                </a:cubicBezTo>
                <a:cubicBezTo>
                  <a:pt x="3201473" y="4665091"/>
                  <a:pt x="3039205" y="4676756"/>
                  <a:pt x="2761108" y="4699689"/>
                </a:cubicBezTo>
                <a:cubicBezTo>
                  <a:pt x="2483011" y="4722622"/>
                  <a:pt x="2328748" y="4685137"/>
                  <a:pt x="2094444" y="4699689"/>
                </a:cubicBezTo>
                <a:cubicBezTo>
                  <a:pt x="1860140" y="4714241"/>
                  <a:pt x="1758765" y="4720369"/>
                  <a:pt x="1667779" y="4699689"/>
                </a:cubicBezTo>
                <a:cubicBezTo>
                  <a:pt x="1576794" y="4679009"/>
                  <a:pt x="1276675" y="4681303"/>
                  <a:pt x="1161114" y="4699689"/>
                </a:cubicBezTo>
                <a:cubicBezTo>
                  <a:pt x="1045553" y="4718075"/>
                  <a:pt x="558048" y="4732413"/>
                  <a:pt x="174452" y="4699689"/>
                </a:cubicBezTo>
                <a:cubicBezTo>
                  <a:pt x="92078" y="4713053"/>
                  <a:pt x="-20271" y="4616517"/>
                  <a:pt x="0" y="4525237"/>
                </a:cubicBezTo>
                <a:cubicBezTo>
                  <a:pt x="-21257" y="4287373"/>
                  <a:pt x="15561" y="4271641"/>
                  <a:pt x="0" y="4034220"/>
                </a:cubicBezTo>
                <a:cubicBezTo>
                  <a:pt x="-15561" y="3796799"/>
                  <a:pt x="-31041" y="3473809"/>
                  <a:pt x="0" y="3325663"/>
                </a:cubicBezTo>
                <a:cubicBezTo>
                  <a:pt x="31041" y="3177517"/>
                  <a:pt x="587" y="3050265"/>
                  <a:pt x="0" y="2791138"/>
                </a:cubicBezTo>
                <a:cubicBezTo>
                  <a:pt x="-587" y="2532012"/>
                  <a:pt x="32373" y="2382609"/>
                  <a:pt x="0" y="2082582"/>
                </a:cubicBezTo>
                <a:cubicBezTo>
                  <a:pt x="-32373" y="1782555"/>
                  <a:pt x="-20840" y="1640813"/>
                  <a:pt x="0" y="1374026"/>
                </a:cubicBezTo>
                <a:cubicBezTo>
                  <a:pt x="20840" y="1107239"/>
                  <a:pt x="-15923" y="1057565"/>
                  <a:pt x="0" y="883008"/>
                </a:cubicBezTo>
                <a:cubicBezTo>
                  <a:pt x="15923" y="708451"/>
                  <a:pt x="-33920" y="426472"/>
                  <a:pt x="0" y="174452"/>
                </a:cubicBezTo>
                <a:close/>
              </a:path>
              <a:path w="8348870" h="4699689" stroke="0" extrusionOk="0">
                <a:moveTo>
                  <a:pt x="0" y="174452"/>
                </a:moveTo>
                <a:cubicBezTo>
                  <a:pt x="-7729" y="79240"/>
                  <a:pt x="74441" y="22052"/>
                  <a:pt x="174452" y="0"/>
                </a:cubicBezTo>
                <a:cubicBezTo>
                  <a:pt x="366450" y="-31262"/>
                  <a:pt x="565321" y="20477"/>
                  <a:pt x="841116" y="0"/>
                </a:cubicBezTo>
                <a:cubicBezTo>
                  <a:pt x="1116911" y="-20477"/>
                  <a:pt x="1084775" y="140"/>
                  <a:pt x="1267781" y="0"/>
                </a:cubicBezTo>
                <a:cubicBezTo>
                  <a:pt x="1450787" y="-140"/>
                  <a:pt x="1610521" y="-18723"/>
                  <a:pt x="1854445" y="0"/>
                </a:cubicBezTo>
                <a:cubicBezTo>
                  <a:pt x="2098369" y="18723"/>
                  <a:pt x="2138352" y="15038"/>
                  <a:pt x="2281110" y="0"/>
                </a:cubicBezTo>
                <a:cubicBezTo>
                  <a:pt x="2423869" y="-15038"/>
                  <a:pt x="2639719" y="27997"/>
                  <a:pt x="2867774" y="0"/>
                </a:cubicBezTo>
                <a:cubicBezTo>
                  <a:pt x="3095829" y="-27997"/>
                  <a:pt x="3257399" y="-15015"/>
                  <a:pt x="3374438" y="0"/>
                </a:cubicBezTo>
                <a:cubicBezTo>
                  <a:pt x="3491477" y="15015"/>
                  <a:pt x="3695583" y="13709"/>
                  <a:pt x="3961103" y="0"/>
                </a:cubicBezTo>
                <a:cubicBezTo>
                  <a:pt x="4226624" y="-13709"/>
                  <a:pt x="4258179" y="-16410"/>
                  <a:pt x="4387767" y="0"/>
                </a:cubicBezTo>
                <a:cubicBezTo>
                  <a:pt x="4517355" y="16410"/>
                  <a:pt x="4961800" y="30045"/>
                  <a:pt x="5214431" y="0"/>
                </a:cubicBezTo>
                <a:cubicBezTo>
                  <a:pt x="5467062" y="-30045"/>
                  <a:pt x="5860156" y="-27788"/>
                  <a:pt x="6041094" y="0"/>
                </a:cubicBezTo>
                <a:cubicBezTo>
                  <a:pt x="6222032" y="27788"/>
                  <a:pt x="6595349" y="-16002"/>
                  <a:pt x="6867757" y="0"/>
                </a:cubicBezTo>
                <a:cubicBezTo>
                  <a:pt x="7140165" y="16002"/>
                  <a:pt x="7644050" y="40075"/>
                  <a:pt x="8174418" y="0"/>
                </a:cubicBezTo>
                <a:cubicBezTo>
                  <a:pt x="8273194" y="6336"/>
                  <a:pt x="8358062" y="85708"/>
                  <a:pt x="8348870" y="174452"/>
                </a:cubicBezTo>
                <a:cubicBezTo>
                  <a:pt x="8376282" y="389796"/>
                  <a:pt x="8373614" y="582004"/>
                  <a:pt x="8348870" y="752485"/>
                </a:cubicBezTo>
                <a:cubicBezTo>
                  <a:pt x="8324126" y="922966"/>
                  <a:pt x="8353231" y="1102107"/>
                  <a:pt x="8348870" y="1287010"/>
                </a:cubicBezTo>
                <a:cubicBezTo>
                  <a:pt x="8344509" y="1471913"/>
                  <a:pt x="8373309" y="1640188"/>
                  <a:pt x="8348870" y="1821535"/>
                </a:cubicBezTo>
                <a:cubicBezTo>
                  <a:pt x="8324431" y="2002882"/>
                  <a:pt x="8357480" y="2247804"/>
                  <a:pt x="8348870" y="2399568"/>
                </a:cubicBezTo>
                <a:cubicBezTo>
                  <a:pt x="8340260" y="2551332"/>
                  <a:pt x="8331621" y="2764396"/>
                  <a:pt x="8348870" y="3108124"/>
                </a:cubicBezTo>
                <a:cubicBezTo>
                  <a:pt x="8366119" y="3451852"/>
                  <a:pt x="8361339" y="3429547"/>
                  <a:pt x="8348870" y="3599141"/>
                </a:cubicBezTo>
                <a:cubicBezTo>
                  <a:pt x="8336401" y="3768735"/>
                  <a:pt x="8335066" y="4166426"/>
                  <a:pt x="8348870" y="4525237"/>
                </a:cubicBezTo>
                <a:cubicBezTo>
                  <a:pt x="8344597" y="4598448"/>
                  <a:pt x="8272251" y="4694448"/>
                  <a:pt x="8174418" y="4699689"/>
                </a:cubicBezTo>
                <a:cubicBezTo>
                  <a:pt x="7917398" y="4680481"/>
                  <a:pt x="7731745" y="4678374"/>
                  <a:pt x="7587754" y="4699689"/>
                </a:cubicBezTo>
                <a:cubicBezTo>
                  <a:pt x="7443763" y="4721004"/>
                  <a:pt x="7168828" y="4688211"/>
                  <a:pt x="6921090" y="4699689"/>
                </a:cubicBezTo>
                <a:cubicBezTo>
                  <a:pt x="6673352" y="4711167"/>
                  <a:pt x="6651647" y="4697116"/>
                  <a:pt x="6414425" y="4699689"/>
                </a:cubicBezTo>
                <a:cubicBezTo>
                  <a:pt x="6177204" y="4702262"/>
                  <a:pt x="5931938" y="4736648"/>
                  <a:pt x="5667762" y="4699689"/>
                </a:cubicBezTo>
                <a:cubicBezTo>
                  <a:pt x="5403586" y="4662730"/>
                  <a:pt x="5216633" y="4716302"/>
                  <a:pt x="5001098" y="4699689"/>
                </a:cubicBezTo>
                <a:cubicBezTo>
                  <a:pt x="4785563" y="4683076"/>
                  <a:pt x="4494086" y="4700206"/>
                  <a:pt x="4334434" y="4699689"/>
                </a:cubicBezTo>
                <a:cubicBezTo>
                  <a:pt x="4174782" y="4699172"/>
                  <a:pt x="3988654" y="4690259"/>
                  <a:pt x="3827770" y="4699689"/>
                </a:cubicBezTo>
                <a:cubicBezTo>
                  <a:pt x="3666886" y="4709119"/>
                  <a:pt x="3284178" y="4724459"/>
                  <a:pt x="3001107" y="4699689"/>
                </a:cubicBezTo>
                <a:cubicBezTo>
                  <a:pt x="2718036" y="4674919"/>
                  <a:pt x="2519468" y="4682393"/>
                  <a:pt x="2254443" y="4699689"/>
                </a:cubicBezTo>
                <a:cubicBezTo>
                  <a:pt x="1989418" y="4716985"/>
                  <a:pt x="1953004" y="4684398"/>
                  <a:pt x="1827778" y="4699689"/>
                </a:cubicBezTo>
                <a:cubicBezTo>
                  <a:pt x="1702552" y="4714980"/>
                  <a:pt x="1609567" y="4696526"/>
                  <a:pt x="1401113" y="4699689"/>
                </a:cubicBezTo>
                <a:cubicBezTo>
                  <a:pt x="1192659" y="4702852"/>
                  <a:pt x="693620" y="4670642"/>
                  <a:pt x="174452" y="4699689"/>
                </a:cubicBezTo>
                <a:cubicBezTo>
                  <a:pt x="77229" y="4715857"/>
                  <a:pt x="7559" y="4624461"/>
                  <a:pt x="0" y="4525237"/>
                </a:cubicBezTo>
                <a:cubicBezTo>
                  <a:pt x="21898" y="4240939"/>
                  <a:pt x="25767" y="4011929"/>
                  <a:pt x="0" y="3816681"/>
                </a:cubicBezTo>
                <a:cubicBezTo>
                  <a:pt x="-25767" y="3621433"/>
                  <a:pt x="12347" y="3433949"/>
                  <a:pt x="0" y="3238648"/>
                </a:cubicBezTo>
                <a:cubicBezTo>
                  <a:pt x="-12347" y="3043347"/>
                  <a:pt x="12204" y="2839238"/>
                  <a:pt x="0" y="2704123"/>
                </a:cubicBezTo>
                <a:cubicBezTo>
                  <a:pt x="-12204" y="2569009"/>
                  <a:pt x="32034" y="2329622"/>
                  <a:pt x="0" y="1995566"/>
                </a:cubicBezTo>
                <a:cubicBezTo>
                  <a:pt x="-32034" y="1661510"/>
                  <a:pt x="3745" y="1658136"/>
                  <a:pt x="0" y="1461041"/>
                </a:cubicBezTo>
                <a:cubicBezTo>
                  <a:pt x="-3745" y="1263946"/>
                  <a:pt x="17600" y="970177"/>
                  <a:pt x="0" y="752485"/>
                </a:cubicBezTo>
                <a:cubicBezTo>
                  <a:pt x="-17600" y="534793"/>
                  <a:pt x="-9981" y="362581"/>
                  <a:pt x="0" y="174452"/>
                </a:cubicBezTo>
                <a:close/>
              </a:path>
            </a:pathLst>
          </a:custGeom>
          <a:solidFill>
            <a:schemeClr val="bg1"/>
          </a:solidFill>
          <a:ln w="28575">
            <a:extLst>
              <a:ext uri="{C807C97D-BFC1-408E-A445-0C87EB9F89A2}">
                <ask:lineSketchStyleProps xmlns:ask="http://schemas.microsoft.com/office/drawing/2018/sketchyshapes" sd="2059912226">
                  <a:prstGeom prst="roundRect">
                    <a:avLst>
                      <a:gd name="adj" fmla="val 371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5DD28-26F6-49CB-B0D9-3A8AC5441E8C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43A5D-917A-403C-914C-8FF3B52236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CCFD7A9-A04E-44A6-8F53-BC4985367E26}"/>
              </a:ext>
            </a:extLst>
          </p:cNvPr>
          <p:cNvSpPr/>
          <p:nvPr userDrawn="1"/>
        </p:nvSpPr>
        <p:spPr>
          <a:xfrm>
            <a:off x="397565" y="329649"/>
            <a:ext cx="8348870" cy="1316588"/>
          </a:xfrm>
          <a:custGeom>
            <a:avLst/>
            <a:gdLst>
              <a:gd name="connsiteX0" fmla="*/ 0 w 8348870"/>
              <a:gd name="connsiteY0" fmla="*/ 48872 h 1316588"/>
              <a:gd name="connsiteX1" fmla="*/ 48872 w 8348870"/>
              <a:gd name="connsiteY1" fmla="*/ 0 h 1316588"/>
              <a:gd name="connsiteX2" fmla="*/ 901488 w 8348870"/>
              <a:gd name="connsiteY2" fmla="*/ 0 h 1316588"/>
              <a:gd name="connsiteX3" fmla="*/ 1506571 w 8348870"/>
              <a:gd name="connsiteY3" fmla="*/ 0 h 1316588"/>
              <a:gd name="connsiteX4" fmla="*/ 2029142 w 8348870"/>
              <a:gd name="connsiteY4" fmla="*/ 0 h 1316588"/>
              <a:gd name="connsiteX5" fmla="*/ 2881759 w 8348870"/>
              <a:gd name="connsiteY5" fmla="*/ 0 h 1316588"/>
              <a:gd name="connsiteX6" fmla="*/ 3404330 w 8348870"/>
              <a:gd name="connsiteY6" fmla="*/ 0 h 1316588"/>
              <a:gd name="connsiteX7" fmla="*/ 4256946 w 8348870"/>
              <a:gd name="connsiteY7" fmla="*/ 0 h 1316588"/>
              <a:gd name="connsiteX8" fmla="*/ 4944540 w 8348870"/>
              <a:gd name="connsiteY8" fmla="*/ 0 h 1316588"/>
              <a:gd name="connsiteX9" fmla="*/ 5714645 w 8348870"/>
              <a:gd name="connsiteY9" fmla="*/ 0 h 1316588"/>
              <a:gd name="connsiteX10" fmla="*/ 6484750 w 8348870"/>
              <a:gd name="connsiteY10" fmla="*/ 0 h 1316588"/>
              <a:gd name="connsiteX11" fmla="*/ 7007322 w 8348870"/>
              <a:gd name="connsiteY11" fmla="*/ 0 h 1316588"/>
              <a:gd name="connsiteX12" fmla="*/ 8299998 w 8348870"/>
              <a:gd name="connsiteY12" fmla="*/ 0 h 1316588"/>
              <a:gd name="connsiteX13" fmla="*/ 8348870 w 8348870"/>
              <a:gd name="connsiteY13" fmla="*/ 48872 h 1316588"/>
              <a:gd name="connsiteX14" fmla="*/ 8348870 w 8348870"/>
              <a:gd name="connsiteY14" fmla="*/ 633917 h 1316588"/>
              <a:gd name="connsiteX15" fmla="*/ 8348870 w 8348870"/>
              <a:gd name="connsiteY15" fmla="*/ 1267716 h 1316588"/>
              <a:gd name="connsiteX16" fmla="*/ 8299998 w 8348870"/>
              <a:gd name="connsiteY16" fmla="*/ 1316588 h 1316588"/>
              <a:gd name="connsiteX17" fmla="*/ 7777427 w 8348870"/>
              <a:gd name="connsiteY17" fmla="*/ 1316588 h 1316588"/>
              <a:gd name="connsiteX18" fmla="*/ 7007322 w 8348870"/>
              <a:gd name="connsiteY18" fmla="*/ 1316588 h 1316588"/>
              <a:gd name="connsiteX19" fmla="*/ 6154705 w 8348870"/>
              <a:gd name="connsiteY19" fmla="*/ 1316588 h 1316588"/>
              <a:gd name="connsiteX20" fmla="*/ 5632134 w 8348870"/>
              <a:gd name="connsiteY20" fmla="*/ 1316588 h 1316588"/>
              <a:gd name="connsiteX21" fmla="*/ 4944540 w 8348870"/>
              <a:gd name="connsiteY21" fmla="*/ 1316588 h 1316588"/>
              <a:gd name="connsiteX22" fmla="*/ 4174435 w 8348870"/>
              <a:gd name="connsiteY22" fmla="*/ 1316588 h 1316588"/>
              <a:gd name="connsiteX23" fmla="*/ 3651864 w 8348870"/>
              <a:gd name="connsiteY23" fmla="*/ 1316588 h 1316588"/>
              <a:gd name="connsiteX24" fmla="*/ 3046781 w 8348870"/>
              <a:gd name="connsiteY24" fmla="*/ 1316588 h 1316588"/>
              <a:gd name="connsiteX25" fmla="*/ 2524210 w 8348870"/>
              <a:gd name="connsiteY25" fmla="*/ 1316588 h 1316588"/>
              <a:gd name="connsiteX26" fmla="*/ 1919127 w 8348870"/>
              <a:gd name="connsiteY26" fmla="*/ 1316588 h 1316588"/>
              <a:gd name="connsiteX27" fmla="*/ 1149022 w 8348870"/>
              <a:gd name="connsiteY27" fmla="*/ 1316588 h 1316588"/>
              <a:gd name="connsiteX28" fmla="*/ 708962 w 8348870"/>
              <a:gd name="connsiteY28" fmla="*/ 1316588 h 1316588"/>
              <a:gd name="connsiteX29" fmla="*/ 48872 w 8348870"/>
              <a:gd name="connsiteY29" fmla="*/ 1316588 h 1316588"/>
              <a:gd name="connsiteX30" fmla="*/ 0 w 8348870"/>
              <a:gd name="connsiteY30" fmla="*/ 1267716 h 1316588"/>
              <a:gd name="connsiteX31" fmla="*/ 0 w 8348870"/>
              <a:gd name="connsiteY31" fmla="*/ 658294 h 1316588"/>
              <a:gd name="connsiteX32" fmla="*/ 0 w 8348870"/>
              <a:gd name="connsiteY32" fmla="*/ 48872 h 131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348870" h="1316588" fill="none" extrusionOk="0">
                <a:moveTo>
                  <a:pt x="0" y="48872"/>
                </a:moveTo>
                <a:cubicBezTo>
                  <a:pt x="-255" y="26586"/>
                  <a:pt x="24117" y="851"/>
                  <a:pt x="48872" y="0"/>
                </a:cubicBezTo>
                <a:cubicBezTo>
                  <a:pt x="418286" y="11505"/>
                  <a:pt x="600715" y="-22450"/>
                  <a:pt x="901488" y="0"/>
                </a:cubicBezTo>
                <a:cubicBezTo>
                  <a:pt x="1202261" y="22450"/>
                  <a:pt x="1254030" y="-3312"/>
                  <a:pt x="1506571" y="0"/>
                </a:cubicBezTo>
                <a:cubicBezTo>
                  <a:pt x="1759112" y="3312"/>
                  <a:pt x="1784590" y="23413"/>
                  <a:pt x="2029142" y="0"/>
                </a:cubicBezTo>
                <a:cubicBezTo>
                  <a:pt x="2273694" y="-23413"/>
                  <a:pt x="2459980" y="-22574"/>
                  <a:pt x="2881759" y="0"/>
                </a:cubicBezTo>
                <a:cubicBezTo>
                  <a:pt x="3303538" y="22574"/>
                  <a:pt x="3255595" y="-24601"/>
                  <a:pt x="3404330" y="0"/>
                </a:cubicBezTo>
                <a:cubicBezTo>
                  <a:pt x="3553065" y="24601"/>
                  <a:pt x="4022034" y="10400"/>
                  <a:pt x="4256946" y="0"/>
                </a:cubicBezTo>
                <a:cubicBezTo>
                  <a:pt x="4491858" y="-10400"/>
                  <a:pt x="4778919" y="34144"/>
                  <a:pt x="4944540" y="0"/>
                </a:cubicBezTo>
                <a:cubicBezTo>
                  <a:pt x="5110161" y="-34144"/>
                  <a:pt x="5537150" y="-35759"/>
                  <a:pt x="5714645" y="0"/>
                </a:cubicBezTo>
                <a:cubicBezTo>
                  <a:pt x="5892141" y="35759"/>
                  <a:pt x="6213018" y="-13165"/>
                  <a:pt x="6484750" y="0"/>
                </a:cubicBezTo>
                <a:cubicBezTo>
                  <a:pt x="6756482" y="13165"/>
                  <a:pt x="6845063" y="8980"/>
                  <a:pt x="7007322" y="0"/>
                </a:cubicBezTo>
                <a:cubicBezTo>
                  <a:pt x="7169581" y="-8980"/>
                  <a:pt x="7853173" y="21567"/>
                  <a:pt x="8299998" y="0"/>
                </a:cubicBezTo>
                <a:cubicBezTo>
                  <a:pt x="8327241" y="562"/>
                  <a:pt x="8350519" y="26717"/>
                  <a:pt x="8348870" y="48872"/>
                </a:cubicBezTo>
                <a:cubicBezTo>
                  <a:pt x="8356374" y="215299"/>
                  <a:pt x="8367234" y="443043"/>
                  <a:pt x="8348870" y="633917"/>
                </a:cubicBezTo>
                <a:cubicBezTo>
                  <a:pt x="8330506" y="824791"/>
                  <a:pt x="8374159" y="1084395"/>
                  <a:pt x="8348870" y="1267716"/>
                </a:cubicBezTo>
                <a:cubicBezTo>
                  <a:pt x="8354946" y="1293342"/>
                  <a:pt x="8327334" y="1315810"/>
                  <a:pt x="8299998" y="1316588"/>
                </a:cubicBezTo>
                <a:cubicBezTo>
                  <a:pt x="8084361" y="1323348"/>
                  <a:pt x="7991403" y="1291441"/>
                  <a:pt x="7777427" y="1316588"/>
                </a:cubicBezTo>
                <a:cubicBezTo>
                  <a:pt x="7563451" y="1341735"/>
                  <a:pt x="7286206" y="1337167"/>
                  <a:pt x="7007322" y="1316588"/>
                </a:cubicBezTo>
                <a:cubicBezTo>
                  <a:pt x="6728439" y="1296009"/>
                  <a:pt x="6341757" y="1294325"/>
                  <a:pt x="6154705" y="1316588"/>
                </a:cubicBezTo>
                <a:cubicBezTo>
                  <a:pt x="5967653" y="1338851"/>
                  <a:pt x="5797637" y="1335340"/>
                  <a:pt x="5632134" y="1316588"/>
                </a:cubicBezTo>
                <a:cubicBezTo>
                  <a:pt x="5466631" y="1297836"/>
                  <a:pt x="5284178" y="1309994"/>
                  <a:pt x="4944540" y="1316588"/>
                </a:cubicBezTo>
                <a:cubicBezTo>
                  <a:pt x="4604902" y="1323182"/>
                  <a:pt x="4434652" y="1315633"/>
                  <a:pt x="4174435" y="1316588"/>
                </a:cubicBezTo>
                <a:cubicBezTo>
                  <a:pt x="3914218" y="1317543"/>
                  <a:pt x="3866116" y="1331073"/>
                  <a:pt x="3651864" y="1316588"/>
                </a:cubicBezTo>
                <a:cubicBezTo>
                  <a:pt x="3437612" y="1302103"/>
                  <a:pt x="3252121" y="1340279"/>
                  <a:pt x="3046781" y="1316588"/>
                </a:cubicBezTo>
                <a:cubicBezTo>
                  <a:pt x="2841441" y="1292897"/>
                  <a:pt x="2666544" y="1316511"/>
                  <a:pt x="2524210" y="1316588"/>
                </a:cubicBezTo>
                <a:cubicBezTo>
                  <a:pt x="2381876" y="1316665"/>
                  <a:pt x="2162801" y="1289239"/>
                  <a:pt x="1919127" y="1316588"/>
                </a:cubicBezTo>
                <a:cubicBezTo>
                  <a:pt x="1675453" y="1343937"/>
                  <a:pt x="1451517" y="1320814"/>
                  <a:pt x="1149022" y="1316588"/>
                </a:cubicBezTo>
                <a:cubicBezTo>
                  <a:pt x="846527" y="1312362"/>
                  <a:pt x="884440" y="1315850"/>
                  <a:pt x="708962" y="1316588"/>
                </a:cubicBezTo>
                <a:cubicBezTo>
                  <a:pt x="533484" y="1317326"/>
                  <a:pt x="288429" y="1308258"/>
                  <a:pt x="48872" y="1316588"/>
                </a:cubicBezTo>
                <a:cubicBezTo>
                  <a:pt x="20679" y="1318166"/>
                  <a:pt x="867" y="1294285"/>
                  <a:pt x="0" y="1267716"/>
                </a:cubicBezTo>
                <a:cubicBezTo>
                  <a:pt x="-10805" y="1010040"/>
                  <a:pt x="9868" y="896938"/>
                  <a:pt x="0" y="658294"/>
                </a:cubicBezTo>
                <a:cubicBezTo>
                  <a:pt x="-9868" y="419650"/>
                  <a:pt x="-2862" y="252176"/>
                  <a:pt x="0" y="48872"/>
                </a:cubicBezTo>
                <a:close/>
              </a:path>
              <a:path w="8348870" h="1316588" stroke="0" extrusionOk="0">
                <a:moveTo>
                  <a:pt x="0" y="48872"/>
                </a:moveTo>
                <a:cubicBezTo>
                  <a:pt x="-2797" y="22292"/>
                  <a:pt x="21614" y="1606"/>
                  <a:pt x="48872" y="0"/>
                </a:cubicBezTo>
                <a:cubicBezTo>
                  <a:pt x="339922" y="27795"/>
                  <a:pt x="414995" y="15780"/>
                  <a:pt x="736466" y="0"/>
                </a:cubicBezTo>
                <a:cubicBezTo>
                  <a:pt x="1057937" y="-15780"/>
                  <a:pt x="972508" y="11023"/>
                  <a:pt x="1176526" y="0"/>
                </a:cubicBezTo>
                <a:cubicBezTo>
                  <a:pt x="1380544" y="-11023"/>
                  <a:pt x="1615400" y="-10721"/>
                  <a:pt x="1781608" y="0"/>
                </a:cubicBezTo>
                <a:cubicBezTo>
                  <a:pt x="1947816" y="10721"/>
                  <a:pt x="2082795" y="-18777"/>
                  <a:pt x="2221669" y="0"/>
                </a:cubicBezTo>
                <a:cubicBezTo>
                  <a:pt x="2360543" y="18777"/>
                  <a:pt x="2664393" y="-3596"/>
                  <a:pt x="2826751" y="0"/>
                </a:cubicBezTo>
                <a:cubicBezTo>
                  <a:pt x="2989109" y="3596"/>
                  <a:pt x="3095657" y="1821"/>
                  <a:pt x="3349322" y="0"/>
                </a:cubicBezTo>
                <a:cubicBezTo>
                  <a:pt x="3602987" y="-1821"/>
                  <a:pt x="3708150" y="21630"/>
                  <a:pt x="3954405" y="0"/>
                </a:cubicBezTo>
                <a:cubicBezTo>
                  <a:pt x="4200660" y="-21630"/>
                  <a:pt x="4243743" y="-1053"/>
                  <a:pt x="4394465" y="0"/>
                </a:cubicBezTo>
                <a:cubicBezTo>
                  <a:pt x="4545187" y="1053"/>
                  <a:pt x="5026156" y="28462"/>
                  <a:pt x="5247081" y="0"/>
                </a:cubicBezTo>
                <a:cubicBezTo>
                  <a:pt x="5468006" y="-28462"/>
                  <a:pt x="5770374" y="-37610"/>
                  <a:pt x="6099698" y="0"/>
                </a:cubicBezTo>
                <a:cubicBezTo>
                  <a:pt x="6429022" y="37610"/>
                  <a:pt x="6544860" y="7621"/>
                  <a:pt x="6952314" y="0"/>
                </a:cubicBezTo>
                <a:cubicBezTo>
                  <a:pt x="7359768" y="-7621"/>
                  <a:pt x="7999390" y="46008"/>
                  <a:pt x="8299998" y="0"/>
                </a:cubicBezTo>
                <a:cubicBezTo>
                  <a:pt x="8328909" y="5008"/>
                  <a:pt x="8350787" y="23466"/>
                  <a:pt x="8348870" y="48872"/>
                </a:cubicBezTo>
                <a:cubicBezTo>
                  <a:pt x="8331915" y="302058"/>
                  <a:pt x="8323538" y="517734"/>
                  <a:pt x="8348870" y="646106"/>
                </a:cubicBezTo>
                <a:cubicBezTo>
                  <a:pt x="8374202" y="774478"/>
                  <a:pt x="8377889" y="1053783"/>
                  <a:pt x="8348870" y="1267716"/>
                </a:cubicBezTo>
                <a:cubicBezTo>
                  <a:pt x="8350735" y="1288349"/>
                  <a:pt x="8325078" y="1315552"/>
                  <a:pt x="8299998" y="1316588"/>
                </a:cubicBezTo>
                <a:cubicBezTo>
                  <a:pt x="8109459" y="1332116"/>
                  <a:pt x="7854335" y="1291480"/>
                  <a:pt x="7529893" y="1316588"/>
                </a:cubicBezTo>
                <a:cubicBezTo>
                  <a:pt x="7205452" y="1341696"/>
                  <a:pt x="7229724" y="1318014"/>
                  <a:pt x="7089833" y="1316588"/>
                </a:cubicBezTo>
                <a:cubicBezTo>
                  <a:pt x="6949942" y="1315162"/>
                  <a:pt x="6715186" y="1311033"/>
                  <a:pt x="6567262" y="1316588"/>
                </a:cubicBezTo>
                <a:cubicBezTo>
                  <a:pt x="6419338" y="1322143"/>
                  <a:pt x="6168195" y="1316044"/>
                  <a:pt x="6044690" y="1316588"/>
                </a:cubicBezTo>
                <a:cubicBezTo>
                  <a:pt x="5921185" y="1317132"/>
                  <a:pt x="5517370" y="1343726"/>
                  <a:pt x="5357096" y="1316588"/>
                </a:cubicBezTo>
                <a:cubicBezTo>
                  <a:pt x="5196822" y="1289450"/>
                  <a:pt x="5056391" y="1337812"/>
                  <a:pt x="4917036" y="1316588"/>
                </a:cubicBezTo>
                <a:cubicBezTo>
                  <a:pt x="4777681" y="1295364"/>
                  <a:pt x="4497137" y="1297963"/>
                  <a:pt x="4229443" y="1316588"/>
                </a:cubicBezTo>
                <a:cubicBezTo>
                  <a:pt x="3961749" y="1335213"/>
                  <a:pt x="3912950" y="1324677"/>
                  <a:pt x="3706871" y="1316588"/>
                </a:cubicBezTo>
                <a:cubicBezTo>
                  <a:pt x="3500792" y="1308499"/>
                  <a:pt x="3098712" y="1347908"/>
                  <a:pt x="2936766" y="1316588"/>
                </a:cubicBezTo>
                <a:cubicBezTo>
                  <a:pt x="2774820" y="1285268"/>
                  <a:pt x="2493845" y="1335844"/>
                  <a:pt x="2249172" y="1316588"/>
                </a:cubicBezTo>
                <a:cubicBezTo>
                  <a:pt x="2004499" y="1297332"/>
                  <a:pt x="1875843" y="1342075"/>
                  <a:pt x="1561578" y="1316588"/>
                </a:cubicBezTo>
                <a:cubicBezTo>
                  <a:pt x="1247313" y="1291101"/>
                  <a:pt x="1256109" y="1309143"/>
                  <a:pt x="1039007" y="1316588"/>
                </a:cubicBezTo>
                <a:cubicBezTo>
                  <a:pt x="821905" y="1324033"/>
                  <a:pt x="360579" y="1320298"/>
                  <a:pt x="48872" y="1316588"/>
                </a:cubicBezTo>
                <a:cubicBezTo>
                  <a:pt x="21350" y="1316126"/>
                  <a:pt x="522" y="1292941"/>
                  <a:pt x="0" y="1267716"/>
                </a:cubicBezTo>
                <a:cubicBezTo>
                  <a:pt x="-22404" y="1107964"/>
                  <a:pt x="17518" y="812926"/>
                  <a:pt x="0" y="646106"/>
                </a:cubicBezTo>
                <a:cubicBezTo>
                  <a:pt x="-17518" y="479286"/>
                  <a:pt x="29839" y="233291"/>
                  <a:pt x="0" y="48872"/>
                </a:cubicBezTo>
                <a:close/>
              </a:path>
            </a:pathLst>
          </a:custGeom>
          <a:solidFill>
            <a:schemeClr val="bg1"/>
          </a:solidFill>
          <a:ln w="28575">
            <a:extLst>
              <a:ext uri="{C807C97D-BFC1-408E-A445-0C87EB9F89A2}">
                <ask:lineSketchStyleProps xmlns:ask="http://schemas.microsoft.com/office/drawing/2018/sketchyshapes" sd="2059912226">
                  <a:prstGeom prst="roundRect">
                    <a:avLst>
                      <a:gd name="adj" fmla="val 371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letter&#10;&#10;Description automatically generated">
            <a:extLst>
              <a:ext uri="{FF2B5EF4-FFF2-40B4-BE49-F238E27FC236}">
                <a16:creationId xmlns:a16="http://schemas.microsoft.com/office/drawing/2014/main" id="{3A187D71-5EEC-40EE-9E08-E8BC7A2CF2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r="9457" b="5993"/>
          <a:stretch/>
        </p:blipFill>
        <p:spPr>
          <a:xfrm>
            <a:off x="6957391" y="365125"/>
            <a:ext cx="1673502" cy="125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5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5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052AA5-9D7D-4753-B0F8-5D0AEA8545CD}"/>
              </a:ext>
            </a:extLst>
          </p:cNvPr>
          <p:cNvSpPr txBox="1"/>
          <p:nvPr/>
        </p:nvSpPr>
        <p:spPr>
          <a:xfrm>
            <a:off x="609600" y="4064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agona Book" panose="02020503050505020204" pitchFamily="18" charset="0"/>
              </a:rPr>
              <a:t>What am I willing to spend?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3044D8-8D85-4994-A0F2-B376F8C542E6}"/>
              </a:ext>
            </a:extLst>
          </p:cNvPr>
          <p:cNvSpPr txBox="1"/>
          <p:nvPr/>
        </p:nvSpPr>
        <p:spPr>
          <a:xfrm rot="20333328">
            <a:off x="2976879" y="2710527"/>
            <a:ext cx="3190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AR CENA" panose="02000000000000000000" pitchFamily="2" charset="0"/>
              </a:rPr>
              <a:t> Vehicle?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AR CENA" panose="02000000000000000000" pitchFamily="2" charset="0"/>
              </a:rPr>
              <a:t> House?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AR CENA" panose="02000000000000000000" pitchFamily="2" charset="0"/>
              </a:rPr>
              <a:t> Computer?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AR CENA" panose="02000000000000000000" pitchFamily="2" charset="0"/>
              </a:rPr>
              <a:t> Shoes?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AR CENA" panose="02000000000000000000" pitchFamily="2" charset="0"/>
              </a:rPr>
              <a:t> Pet?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8356E-98C2-4C5F-AF45-4ED6EC19A27B}"/>
              </a:ext>
            </a:extLst>
          </p:cNvPr>
          <p:cNvSpPr txBox="1"/>
          <p:nvPr/>
        </p:nvSpPr>
        <p:spPr>
          <a:xfrm>
            <a:off x="609600" y="3616960"/>
            <a:ext cx="16967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agona Book" panose="02020503050505020204" pitchFamily="18" charset="0"/>
              </a:rPr>
              <a:t>Some Spend</a:t>
            </a:r>
          </a:p>
          <a:p>
            <a:r>
              <a:rPr lang="en-US" sz="2800" dirty="0">
                <a:latin typeface="Sagona Book" panose="02020503050505020204" pitchFamily="18" charset="0"/>
              </a:rPr>
              <a:t>More &amp; Some</a:t>
            </a:r>
          </a:p>
          <a:p>
            <a:r>
              <a:rPr lang="en-US" sz="2800" dirty="0">
                <a:latin typeface="Sagona Book" panose="02020503050505020204" pitchFamily="18" charset="0"/>
              </a:rPr>
              <a:t>Spend Less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95544A-C1F6-4255-9BAA-96D30DCC4E87}"/>
              </a:ext>
            </a:extLst>
          </p:cNvPr>
          <p:cNvSpPr txBox="1"/>
          <p:nvPr/>
        </p:nvSpPr>
        <p:spPr>
          <a:xfrm>
            <a:off x="5232398" y="4344313"/>
            <a:ext cx="3210560" cy="1815882"/>
          </a:xfrm>
          <a:custGeom>
            <a:avLst/>
            <a:gdLst>
              <a:gd name="connsiteX0" fmla="*/ 0 w 3210560"/>
              <a:gd name="connsiteY0" fmla="*/ 0 h 1815882"/>
              <a:gd name="connsiteX1" fmla="*/ 674218 w 3210560"/>
              <a:gd name="connsiteY1" fmla="*/ 0 h 1815882"/>
              <a:gd name="connsiteX2" fmla="*/ 1252118 w 3210560"/>
              <a:gd name="connsiteY2" fmla="*/ 0 h 1815882"/>
              <a:gd name="connsiteX3" fmla="*/ 1862125 w 3210560"/>
              <a:gd name="connsiteY3" fmla="*/ 0 h 1815882"/>
              <a:gd name="connsiteX4" fmla="*/ 2568448 w 3210560"/>
              <a:gd name="connsiteY4" fmla="*/ 0 h 1815882"/>
              <a:gd name="connsiteX5" fmla="*/ 3210560 w 3210560"/>
              <a:gd name="connsiteY5" fmla="*/ 0 h 1815882"/>
              <a:gd name="connsiteX6" fmla="*/ 3210560 w 3210560"/>
              <a:gd name="connsiteY6" fmla="*/ 587135 h 1815882"/>
              <a:gd name="connsiteX7" fmla="*/ 3210560 w 3210560"/>
              <a:gd name="connsiteY7" fmla="*/ 1210588 h 1815882"/>
              <a:gd name="connsiteX8" fmla="*/ 3210560 w 3210560"/>
              <a:gd name="connsiteY8" fmla="*/ 1815882 h 1815882"/>
              <a:gd name="connsiteX9" fmla="*/ 2632659 w 3210560"/>
              <a:gd name="connsiteY9" fmla="*/ 1815882 h 1815882"/>
              <a:gd name="connsiteX10" fmla="*/ 2054758 w 3210560"/>
              <a:gd name="connsiteY10" fmla="*/ 1815882 h 1815882"/>
              <a:gd name="connsiteX11" fmla="*/ 1508963 w 3210560"/>
              <a:gd name="connsiteY11" fmla="*/ 1815882 h 1815882"/>
              <a:gd name="connsiteX12" fmla="*/ 898957 w 3210560"/>
              <a:gd name="connsiteY12" fmla="*/ 1815882 h 1815882"/>
              <a:gd name="connsiteX13" fmla="*/ 0 w 3210560"/>
              <a:gd name="connsiteY13" fmla="*/ 1815882 h 1815882"/>
              <a:gd name="connsiteX14" fmla="*/ 0 w 3210560"/>
              <a:gd name="connsiteY14" fmla="*/ 1210588 h 1815882"/>
              <a:gd name="connsiteX15" fmla="*/ 0 w 3210560"/>
              <a:gd name="connsiteY15" fmla="*/ 568976 h 1815882"/>
              <a:gd name="connsiteX16" fmla="*/ 0 w 3210560"/>
              <a:gd name="connsiteY16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10560" h="1815882" fill="none" extrusionOk="0">
                <a:moveTo>
                  <a:pt x="0" y="0"/>
                </a:moveTo>
                <a:cubicBezTo>
                  <a:pt x="218709" y="-29486"/>
                  <a:pt x="432780" y="12785"/>
                  <a:pt x="674218" y="0"/>
                </a:cubicBezTo>
                <a:cubicBezTo>
                  <a:pt x="915656" y="-12785"/>
                  <a:pt x="1110631" y="-17347"/>
                  <a:pt x="1252118" y="0"/>
                </a:cubicBezTo>
                <a:cubicBezTo>
                  <a:pt x="1393605" y="17347"/>
                  <a:pt x="1698527" y="18890"/>
                  <a:pt x="1862125" y="0"/>
                </a:cubicBezTo>
                <a:cubicBezTo>
                  <a:pt x="2025723" y="-18890"/>
                  <a:pt x="2400619" y="-14884"/>
                  <a:pt x="2568448" y="0"/>
                </a:cubicBezTo>
                <a:cubicBezTo>
                  <a:pt x="2736277" y="14884"/>
                  <a:pt x="2893244" y="-3115"/>
                  <a:pt x="3210560" y="0"/>
                </a:cubicBezTo>
                <a:cubicBezTo>
                  <a:pt x="3197664" y="169363"/>
                  <a:pt x="3181810" y="385081"/>
                  <a:pt x="3210560" y="587135"/>
                </a:cubicBezTo>
                <a:cubicBezTo>
                  <a:pt x="3239310" y="789190"/>
                  <a:pt x="3197907" y="1010823"/>
                  <a:pt x="3210560" y="1210588"/>
                </a:cubicBezTo>
                <a:cubicBezTo>
                  <a:pt x="3223213" y="1410353"/>
                  <a:pt x="3195976" y="1660595"/>
                  <a:pt x="3210560" y="1815882"/>
                </a:cubicBezTo>
                <a:cubicBezTo>
                  <a:pt x="2983314" y="1794643"/>
                  <a:pt x="2780738" y="1826492"/>
                  <a:pt x="2632659" y="1815882"/>
                </a:cubicBezTo>
                <a:cubicBezTo>
                  <a:pt x="2484580" y="1805272"/>
                  <a:pt x="2343333" y="1805531"/>
                  <a:pt x="2054758" y="1815882"/>
                </a:cubicBezTo>
                <a:cubicBezTo>
                  <a:pt x="1766183" y="1826233"/>
                  <a:pt x="1665084" y="1827866"/>
                  <a:pt x="1508963" y="1815882"/>
                </a:cubicBezTo>
                <a:cubicBezTo>
                  <a:pt x="1352843" y="1803898"/>
                  <a:pt x="1110747" y="1843677"/>
                  <a:pt x="898957" y="1815882"/>
                </a:cubicBezTo>
                <a:cubicBezTo>
                  <a:pt x="687167" y="1788087"/>
                  <a:pt x="334208" y="1831866"/>
                  <a:pt x="0" y="1815882"/>
                </a:cubicBezTo>
                <a:cubicBezTo>
                  <a:pt x="-12523" y="1628649"/>
                  <a:pt x="28263" y="1486015"/>
                  <a:pt x="0" y="1210588"/>
                </a:cubicBezTo>
                <a:cubicBezTo>
                  <a:pt x="-28263" y="935161"/>
                  <a:pt x="-30211" y="764569"/>
                  <a:pt x="0" y="568976"/>
                </a:cubicBezTo>
                <a:cubicBezTo>
                  <a:pt x="30211" y="373383"/>
                  <a:pt x="26322" y="279560"/>
                  <a:pt x="0" y="0"/>
                </a:cubicBezTo>
                <a:close/>
              </a:path>
              <a:path w="3210560" h="1815882" stroke="0" extrusionOk="0">
                <a:moveTo>
                  <a:pt x="0" y="0"/>
                </a:moveTo>
                <a:cubicBezTo>
                  <a:pt x="337404" y="35252"/>
                  <a:pt x="355911" y="-24395"/>
                  <a:pt x="706323" y="0"/>
                </a:cubicBezTo>
                <a:cubicBezTo>
                  <a:pt x="1056735" y="24395"/>
                  <a:pt x="1165206" y="-27481"/>
                  <a:pt x="1284224" y="0"/>
                </a:cubicBezTo>
                <a:cubicBezTo>
                  <a:pt x="1403242" y="27481"/>
                  <a:pt x="1645677" y="15881"/>
                  <a:pt x="1894230" y="0"/>
                </a:cubicBezTo>
                <a:cubicBezTo>
                  <a:pt x="2142783" y="-15881"/>
                  <a:pt x="2304790" y="16540"/>
                  <a:pt x="2472131" y="0"/>
                </a:cubicBezTo>
                <a:cubicBezTo>
                  <a:pt x="2639472" y="-16540"/>
                  <a:pt x="2970045" y="4047"/>
                  <a:pt x="3210560" y="0"/>
                </a:cubicBezTo>
                <a:cubicBezTo>
                  <a:pt x="3204316" y="181864"/>
                  <a:pt x="3183362" y="350404"/>
                  <a:pt x="3210560" y="550818"/>
                </a:cubicBezTo>
                <a:cubicBezTo>
                  <a:pt x="3237758" y="751232"/>
                  <a:pt x="3185074" y="912462"/>
                  <a:pt x="3210560" y="1137953"/>
                </a:cubicBezTo>
                <a:cubicBezTo>
                  <a:pt x="3236046" y="1363445"/>
                  <a:pt x="3222955" y="1617891"/>
                  <a:pt x="3210560" y="1815882"/>
                </a:cubicBezTo>
                <a:cubicBezTo>
                  <a:pt x="2914559" y="1812953"/>
                  <a:pt x="2735200" y="1829732"/>
                  <a:pt x="2568448" y="1815882"/>
                </a:cubicBezTo>
                <a:cubicBezTo>
                  <a:pt x="2401696" y="1802032"/>
                  <a:pt x="2188368" y="1808091"/>
                  <a:pt x="1958442" y="1815882"/>
                </a:cubicBezTo>
                <a:cubicBezTo>
                  <a:pt x="1728516" y="1823673"/>
                  <a:pt x="1624525" y="1837934"/>
                  <a:pt x="1412646" y="1815882"/>
                </a:cubicBezTo>
                <a:cubicBezTo>
                  <a:pt x="1200767" y="1793830"/>
                  <a:pt x="996256" y="1828201"/>
                  <a:pt x="770534" y="1815882"/>
                </a:cubicBezTo>
                <a:cubicBezTo>
                  <a:pt x="544812" y="1803563"/>
                  <a:pt x="289165" y="1800019"/>
                  <a:pt x="0" y="1815882"/>
                </a:cubicBezTo>
                <a:cubicBezTo>
                  <a:pt x="16121" y="1516822"/>
                  <a:pt x="-6304" y="1436329"/>
                  <a:pt x="0" y="1192429"/>
                </a:cubicBezTo>
                <a:cubicBezTo>
                  <a:pt x="6304" y="948529"/>
                  <a:pt x="-21294" y="739717"/>
                  <a:pt x="0" y="605294"/>
                </a:cubicBezTo>
                <a:cubicBezTo>
                  <a:pt x="21294" y="470871"/>
                  <a:pt x="25900" y="28771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7354333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Sagona Book" panose="02020503050505020204" pitchFamily="18" charset="0"/>
              </a:rPr>
              <a:t>What</a:t>
            </a:r>
            <a:r>
              <a:rPr lang="en-US" sz="2800" dirty="0">
                <a:latin typeface="Sagona Book" panose="02020503050505020204" pitchFamily="18" charset="0"/>
              </a:rPr>
              <a:t> I am willing to spend is based upon the </a:t>
            </a:r>
            <a:r>
              <a:rPr lang="en-US" sz="2800" u="sng" dirty="0">
                <a:latin typeface="Sagona Book" panose="02020503050505020204" pitchFamily="18" charset="0"/>
              </a:rPr>
              <a:t>value</a:t>
            </a:r>
            <a:r>
              <a:rPr lang="en-US" sz="2800" dirty="0">
                <a:latin typeface="Sagona Book" panose="02020503050505020204" pitchFamily="18" charset="0"/>
              </a:rPr>
              <a:t> I place upon it</a:t>
            </a:r>
          </a:p>
        </p:txBody>
      </p:sp>
    </p:spTree>
    <p:extLst>
      <p:ext uri="{BB962C8B-B14F-4D97-AF65-F5344CB8AC3E}">
        <p14:creationId xmlns:p14="http://schemas.microsoft.com/office/powerpoint/2010/main" val="4097842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052AA5-9D7D-4753-B0F8-5D0AEA8545CD}"/>
              </a:ext>
            </a:extLst>
          </p:cNvPr>
          <p:cNvSpPr txBox="1"/>
          <p:nvPr/>
        </p:nvSpPr>
        <p:spPr>
          <a:xfrm>
            <a:off x="609600" y="4064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agona Book" panose="02020503050505020204" pitchFamily="18" charset="0"/>
              </a:rPr>
              <a:t>What am I willing to spend?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ABB5B-D368-4AB3-938A-6B7699154E5F}"/>
              </a:ext>
            </a:extLst>
          </p:cNvPr>
          <p:cNvSpPr txBox="1"/>
          <p:nvPr/>
        </p:nvSpPr>
        <p:spPr>
          <a:xfrm rot="20333328">
            <a:off x="2357119" y="3185030"/>
            <a:ext cx="3190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 CENA" panose="02000000000000000000" pitchFamily="2" charset="0"/>
              </a:rPr>
              <a:t> Spend whatever</a:t>
            </a:r>
          </a:p>
          <a:p>
            <a:pPr algn="ctr"/>
            <a:r>
              <a:rPr lang="en-US" sz="3200" dirty="0">
                <a:latin typeface="AR CENA" panose="02000000000000000000" pitchFamily="2" charset="0"/>
              </a:rPr>
              <a:t>it takes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F901C5-EA13-436F-A38B-9A9035349849}"/>
              </a:ext>
            </a:extLst>
          </p:cNvPr>
          <p:cNvSpPr txBox="1"/>
          <p:nvPr/>
        </p:nvSpPr>
        <p:spPr>
          <a:xfrm rot="20333328">
            <a:off x="2875280" y="4385129"/>
            <a:ext cx="319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AR CENA" panose="02000000000000000000" pitchFamily="2" charset="0"/>
              </a:rPr>
              <a:t> A LOT!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657E28-C70D-4ABE-ADA2-608C848A1B61}"/>
              </a:ext>
            </a:extLst>
          </p:cNvPr>
          <p:cNvSpPr txBox="1"/>
          <p:nvPr/>
        </p:nvSpPr>
        <p:spPr>
          <a:xfrm>
            <a:off x="854714" y="3946887"/>
            <a:ext cx="1696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agona Book" panose="02020503050505020204" pitchFamily="18" charset="0"/>
              </a:rPr>
              <a:t>More than anyone else!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24B3CB-70C5-4D15-8C92-9E8901917DBC}"/>
              </a:ext>
            </a:extLst>
          </p:cNvPr>
          <p:cNvSpPr txBox="1"/>
          <p:nvPr/>
        </p:nvSpPr>
        <p:spPr>
          <a:xfrm>
            <a:off x="5222238" y="4947998"/>
            <a:ext cx="3210560" cy="1323439"/>
          </a:xfrm>
          <a:custGeom>
            <a:avLst/>
            <a:gdLst>
              <a:gd name="connsiteX0" fmla="*/ 0 w 3210560"/>
              <a:gd name="connsiteY0" fmla="*/ 0 h 1323439"/>
              <a:gd name="connsiteX1" fmla="*/ 610006 w 3210560"/>
              <a:gd name="connsiteY1" fmla="*/ 0 h 1323439"/>
              <a:gd name="connsiteX2" fmla="*/ 1155802 w 3210560"/>
              <a:gd name="connsiteY2" fmla="*/ 0 h 1323439"/>
              <a:gd name="connsiteX3" fmla="*/ 1862125 w 3210560"/>
              <a:gd name="connsiteY3" fmla="*/ 0 h 1323439"/>
              <a:gd name="connsiteX4" fmla="*/ 2440026 w 3210560"/>
              <a:gd name="connsiteY4" fmla="*/ 0 h 1323439"/>
              <a:gd name="connsiteX5" fmla="*/ 3210560 w 3210560"/>
              <a:gd name="connsiteY5" fmla="*/ 0 h 1323439"/>
              <a:gd name="connsiteX6" fmla="*/ 3210560 w 3210560"/>
              <a:gd name="connsiteY6" fmla="*/ 688188 h 1323439"/>
              <a:gd name="connsiteX7" fmla="*/ 3210560 w 3210560"/>
              <a:gd name="connsiteY7" fmla="*/ 1323439 h 1323439"/>
              <a:gd name="connsiteX8" fmla="*/ 2632659 w 3210560"/>
              <a:gd name="connsiteY8" fmla="*/ 1323439 h 1323439"/>
              <a:gd name="connsiteX9" fmla="*/ 2054758 w 3210560"/>
              <a:gd name="connsiteY9" fmla="*/ 1323439 h 1323439"/>
              <a:gd name="connsiteX10" fmla="*/ 1476858 w 3210560"/>
              <a:gd name="connsiteY10" fmla="*/ 1323439 h 1323439"/>
              <a:gd name="connsiteX11" fmla="*/ 770534 w 3210560"/>
              <a:gd name="connsiteY11" fmla="*/ 1323439 h 1323439"/>
              <a:gd name="connsiteX12" fmla="*/ 0 w 3210560"/>
              <a:gd name="connsiteY12" fmla="*/ 1323439 h 1323439"/>
              <a:gd name="connsiteX13" fmla="*/ 0 w 3210560"/>
              <a:gd name="connsiteY13" fmla="*/ 701423 h 1323439"/>
              <a:gd name="connsiteX14" fmla="*/ 0 w 3210560"/>
              <a:gd name="connsiteY14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10560" h="1323439" fill="none" extrusionOk="0">
                <a:moveTo>
                  <a:pt x="0" y="0"/>
                </a:moveTo>
                <a:cubicBezTo>
                  <a:pt x="219824" y="11355"/>
                  <a:pt x="429782" y="-9116"/>
                  <a:pt x="610006" y="0"/>
                </a:cubicBezTo>
                <a:cubicBezTo>
                  <a:pt x="790230" y="9116"/>
                  <a:pt x="929545" y="-20263"/>
                  <a:pt x="1155802" y="0"/>
                </a:cubicBezTo>
                <a:cubicBezTo>
                  <a:pt x="1382059" y="20263"/>
                  <a:pt x="1663247" y="-31248"/>
                  <a:pt x="1862125" y="0"/>
                </a:cubicBezTo>
                <a:cubicBezTo>
                  <a:pt x="2061003" y="31248"/>
                  <a:pt x="2295063" y="-20768"/>
                  <a:pt x="2440026" y="0"/>
                </a:cubicBezTo>
                <a:cubicBezTo>
                  <a:pt x="2584989" y="20768"/>
                  <a:pt x="3045298" y="3382"/>
                  <a:pt x="3210560" y="0"/>
                </a:cubicBezTo>
                <a:cubicBezTo>
                  <a:pt x="3184999" y="328174"/>
                  <a:pt x="3234912" y="483410"/>
                  <a:pt x="3210560" y="688188"/>
                </a:cubicBezTo>
                <a:cubicBezTo>
                  <a:pt x="3186208" y="892966"/>
                  <a:pt x="3208198" y="1154678"/>
                  <a:pt x="3210560" y="1323439"/>
                </a:cubicBezTo>
                <a:cubicBezTo>
                  <a:pt x="2992945" y="1330431"/>
                  <a:pt x="2767727" y="1351628"/>
                  <a:pt x="2632659" y="1323439"/>
                </a:cubicBezTo>
                <a:cubicBezTo>
                  <a:pt x="2497591" y="1295250"/>
                  <a:pt x="2315970" y="1314066"/>
                  <a:pt x="2054758" y="1323439"/>
                </a:cubicBezTo>
                <a:cubicBezTo>
                  <a:pt x="1793546" y="1332812"/>
                  <a:pt x="1680624" y="1352329"/>
                  <a:pt x="1476858" y="1323439"/>
                </a:cubicBezTo>
                <a:cubicBezTo>
                  <a:pt x="1273092" y="1294549"/>
                  <a:pt x="1097576" y="1322186"/>
                  <a:pt x="770534" y="1323439"/>
                </a:cubicBezTo>
                <a:cubicBezTo>
                  <a:pt x="443492" y="1324692"/>
                  <a:pt x="265256" y="1301389"/>
                  <a:pt x="0" y="1323439"/>
                </a:cubicBezTo>
                <a:cubicBezTo>
                  <a:pt x="-23738" y="1147431"/>
                  <a:pt x="691" y="915307"/>
                  <a:pt x="0" y="701423"/>
                </a:cubicBezTo>
                <a:cubicBezTo>
                  <a:pt x="-691" y="487539"/>
                  <a:pt x="8104" y="255848"/>
                  <a:pt x="0" y="0"/>
                </a:cubicBezTo>
                <a:close/>
              </a:path>
              <a:path w="3210560" h="1323439" stroke="0" extrusionOk="0">
                <a:moveTo>
                  <a:pt x="0" y="0"/>
                </a:moveTo>
                <a:cubicBezTo>
                  <a:pt x="337404" y="35252"/>
                  <a:pt x="355911" y="-24395"/>
                  <a:pt x="706323" y="0"/>
                </a:cubicBezTo>
                <a:cubicBezTo>
                  <a:pt x="1056735" y="24395"/>
                  <a:pt x="1165206" y="-27481"/>
                  <a:pt x="1284224" y="0"/>
                </a:cubicBezTo>
                <a:cubicBezTo>
                  <a:pt x="1403242" y="27481"/>
                  <a:pt x="1645677" y="15881"/>
                  <a:pt x="1894230" y="0"/>
                </a:cubicBezTo>
                <a:cubicBezTo>
                  <a:pt x="2142783" y="-15881"/>
                  <a:pt x="2304790" y="16540"/>
                  <a:pt x="2472131" y="0"/>
                </a:cubicBezTo>
                <a:cubicBezTo>
                  <a:pt x="2639472" y="-16540"/>
                  <a:pt x="2970045" y="4047"/>
                  <a:pt x="3210560" y="0"/>
                </a:cubicBezTo>
                <a:cubicBezTo>
                  <a:pt x="3192791" y="300844"/>
                  <a:pt x="3213140" y="387668"/>
                  <a:pt x="3210560" y="622016"/>
                </a:cubicBezTo>
                <a:cubicBezTo>
                  <a:pt x="3207980" y="856364"/>
                  <a:pt x="3214517" y="1149382"/>
                  <a:pt x="3210560" y="1323439"/>
                </a:cubicBezTo>
                <a:cubicBezTo>
                  <a:pt x="3035764" y="1312095"/>
                  <a:pt x="2735607" y="1310633"/>
                  <a:pt x="2504237" y="1323439"/>
                </a:cubicBezTo>
                <a:cubicBezTo>
                  <a:pt x="2272867" y="1336245"/>
                  <a:pt x="2028877" y="1337289"/>
                  <a:pt x="1862125" y="1323439"/>
                </a:cubicBezTo>
                <a:cubicBezTo>
                  <a:pt x="1695373" y="1309589"/>
                  <a:pt x="1482776" y="1318725"/>
                  <a:pt x="1252118" y="1323439"/>
                </a:cubicBezTo>
                <a:cubicBezTo>
                  <a:pt x="1021460" y="1328153"/>
                  <a:pt x="916164" y="1339199"/>
                  <a:pt x="706323" y="1323439"/>
                </a:cubicBezTo>
                <a:cubicBezTo>
                  <a:pt x="496482" y="1307679"/>
                  <a:pt x="159417" y="1345098"/>
                  <a:pt x="0" y="1323439"/>
                </a:cubicBezTo>
                <a:cubicBezTo>
                  <a:pt x="10756" y="1125577"/>
                  <a:pt x="18591" y="880575"/>
                  <a:pt x="0" y="701423"/>
                </a:cubicBezTo>
                <a:cubicBezTo>
                  <a:pt x="-18591" y="522271"/>
                  <a:pt x="-2045" y="2849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7354333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Sagona Book" panose="02020503050505020204" pitchFamily="18" charset="0"/>
              </a:rPr>
              <a:t>Why spend so much?</a:t>
            </a:r>
          </a:p>
        </p:txBody>
      </p:sp>
    </p:spTree>
    <p:extLst>
      <p:ext uri="{BB962C8B-B14F-4D97-AF65-F5344CB8AC3E}">
        <p14:creationId xmlns:p14="http://schemas.microsoft.com/office/powerpoint/2010/main" val="3456865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A07F7C-2394-4878-ACED-FC0ACD26103E}"/>
              </a:ext>
            </a:extLst>
          </p:cNvPr>
          <p:cNvSpPr txBox="1"/>
          <p:nvPr/>
        </p:nvSpPr>
        <p:spPr>
          <a:xfrm>
            <a:off x="670560" y="2001520"/>
            <a:ext cx="7914026" cy="470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Corinthians 12:14–15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8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14 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Now </a:t>
            </a:r>
            <a:r>
              <a:rPr lang="en-US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 third time I am ready to come to you. And I will not be burdensome to you; for I do not seek yours, but you. For the children ought not to lay up for the parents, but the parents for the children. </a:t>
            </a:r>
            <a:r>
              <a:rPr lang="en-US" sz="28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15 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I will very gladly spend and be spent for your souls; though the more abundantly I love you, the less I am loved.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CD67CC-09ED-4F54-8EC4-C25A6A42B3BB}"/>
              </a:ext>
            </a:extLst>
          </p:cNvPr>
          <p:cNvSpPr/>
          <p:nvPr/>
        </p:nvSpPr>
        <p:spPr>
          <a:xfrm>
            <a:off x="670560" y="478135"/>
            <a:ext cx="76905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Paul Said He Would Spend – A Lot </a:t>
            </a:r>
          </a:p>
        </p:txBody>
      </p:sp>
    </p:spTree>
    <p:extLst>
      <p:ext uri="{BB962C8B-B14F-4D97-AF65-F5344CB8AC3E}">
        <p14:creationId xmlns:p14="http://schemas.microsoft.com/office/powerpoint/2010/main" val="183707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CD67CC-09ED-4F54-8EC4-C25A6A42B3BB}"/>
              </a:ext>
            </a:extLst>
          </p:cNvPr>
          <p:cNvSpPr/>
          <p:nvPr/>
        </p:nvSpPr>
        <p:spPr>
          <a:xfrm>
            <a:off x="670560" y="478135"/>
            <a:ext cx="76905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Paul Said He Would Spend – A Lot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4E87D-BC0E-4BFB-96A5-8FB0200713B7}"/>
              </a:ext>
            </a:extLst>
          </p:cNvPr>
          <p:cNvSpPr txBox="1"/>
          <p:nvPr/>
        </p:nvSpPr>
        <p:spPr>
          <a:xfrm>
            <a:off x="1127146" y="2418080"/>
            <a:ext cx="72339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Context: Love and concern for the Corinthians (vv. 14-21)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Illustrates with parents spending on children (v. 14; cf. Mark 5:26)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Uses that to launch the thought that he was willing to spend and be spent (v. 15)</a:t>
            </a:r>
          </a:p>
        </p:txBody>
      </p:sp>
    </p:spTree>
    <p:extLst>
      <p:ext uri="{BB962C8B-B14F-4D97-AF65-F5344CB8AC3E}">
        <p14:creationId xmlns:p14="http://schemas.microsoft.com/office/powerpoint/2010/main" val="4102206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96FD19-8B55-4402-A37E-177774D86BBC}"/>
              </a:ext>
            </a:extLst>
          </p:cNvPr>
          <p:cNvSpPr txBox="1"/>
          <p:nvPr/>
        </p:nvSpPr>
        <p:spPr>
          <a:xfrm>
            <a:off x="695960" y="1180948"/>
            <a:ext cx="7752080" cy="4496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Corinthians 12:15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40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15 </a:t>
            </a:r>
            <a:r>
              <a:rPr lang="en-US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I will very gladly spend and be spent for your souls; though the more abundantly I love you, the less I am loved.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4F5DB5-5865-4628-A5D9-E0E482FCDF0D}"/>
              </a:ext>
            </a:extLst>
          </p:cNvPr>
          <p:cNvCxnSpPr/>
          <p:nvPr/>
        </p:nvCxnSpPr>
        <p:spPr>
          <a:xfrm>
            <a:off x="5852160" y="2824480"/>
            <a:ext cx="205232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184BC4-2F91-4D21-B0BD-A6E29E9547FF}"/>
              </a:ext>
            </a:extLst>
          </p:cNvPr>
          <p:cNvCxnSpPr>
            <a:cxnSpLocks/>
          </p:cNvCxnSpPr>
          <p:nvPr/>
        </p:nvCxnSpPr>
        <p:spPr>
          <a:xfrm>
            <a:off x="807720" y="3500119"/>
            <a:ext cx="1701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36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03A964-E495-4699-877C-2AADB6AF1FD1}"/>
              </a:ext>
            </a:extLst>
          </p:cNvPr>
          <p:cNvSpPr/>
          <p:nvPr/>
        </p:nvSpPr>
        <p:spPr>
          <a:xfrm>
            <a:off x="1184083" y="2967335"/>
            <a:ext cx="713144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Spending and</a:t>
            </a:r>
          </a:p>
          <a:p>
            <a:pPr algn="ctr"/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Being Spent</a:t>
            </a:r>
            <a:endParaRPr lang="en-US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gona Book" panose="02020503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07EE3C-93DB-4532-A290-5AC52FAF5DD0}"/>
              </a:ext>
            </a:extLst>
          </p:cNvPr>
          <p:cNvSpPr txBox="1"/>
          <p:nvPr/>
        </p:nvSpPr>
        <p:spPr>
          <a:xfrm>
            <a:off x="4749803" y="5733534"/>
            <a:ext cx="385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Sagona Book" panose="02020503050505020204" pitchFamily="18" charset="0"/>
              </a:rPr>
              <a:t> - 2 Cor. 12:15 - </a:t>
            </a:r>
          </a:p>
        </p:txBody>
      </p:sp>
    </p:spTree>
    <p:extLst>
      <p:ext uri="{BB962C8B-B14F-4D97-AF65-F5344CB8AC3E}">
        <p14:creationId xmlns:p14="http://schemas.microsoft.com/office/powerpoint/2010/main" val="3450266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A803F-CAD9-4F18-94CB-D1D2064359B9}"/>
              </a:ext>
            </a:extLst>
          </p:cNvPr>
          <p:cNvSpPr/>
          <p:nvPr/>
        </p:nvSpPr>
        <p:spPr>
          <a:xfrm>
            <a:off x="3485500" y="478135"/>
            <a:ext cx="4875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Spending and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Being Spent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gona Book" panose="02020503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E306F-35FD-46A8-93BC-0C3E5D3A79A9}"/>
              </a:ext>
            </a:extLst>
          </p:cNvPr>
          <p:cNvSpPr txBox="1"/>
          <p:nvPr/>
        </p:nvSpPr>
        <p:spPr>
          <a:xfrm>
            <a:off x="3997963" y="2232461"/>
            <a:ext cx="385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agona Book" panose="02020503050505020204" pitchFamily="18" charset="0"/>
              </a:rPr>
              <a:t> - 2 Cor. 12:15 -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F0610-4210-4C1A-84F0-1B4EBAAFE0B3}"/>
              </a:ext>
            </a:extLst>
          </p:cNvPr>
          <p:cNvSpPr txBox="1"/>
          <p:nvPr/>
        </p:nvSpPr>
        <p:spPr>
          <a:xfrm>
            <a:off x="767082" y="312501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What Paul was Willing to Spend</a:t>
            </a:r>
          </a:p>
        </p:txBody>
      </p:sp>
    </p:spTree>
    <p:extLst>
      <p:ext uri="{BB962C8B-B14F-4D97-AF65-F5344CB8AC3E}">
        <p14:creationId xmlns:p14="http://schemas.microsoft.com/office/powerpoint/2010/main" val="1718827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DE9766-5554-4FEF-8D07-924DA779A53A}"/>
              </a:ext>
            </a:extLst>
          </p:cNvPr>
          <p:cNvSpPr txBox="1"/>
          <p:nvPr/>
        </p:nvSpPr>
        <p:spPr>
          <a:xfrm>
            <a:off x="482602" y="72725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What Paul was Willing to Spend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64C9C-6BB3-4564-AE5C-FB2818CE3CD6}"/>
              </a:ext>
            </a:extLst>
          </p:cNvPr>
          <p:cNvSpPr txBox="1"/>
          <p:nvPr/>
        </p:nvSpPr>
        <p:spPr>
          <a:xfrm>
            <a:off x="599439" y="1981200"/>
            <a:ext cx="789939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More than money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Money is used to illustrate his point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Money would be included – but it involves far more!</a:t>
            </a:r>
          </a:p>
        </p:txBody>
      </p:sp>
    </p:spTree>
    <p:extLst>
      <p:ext uri="{BB962C8B-B14F-4D97-AF65-F5344CB8AC3E}">
        <p14:creationId xmlns:p14="http://schemas.microsoft.com/office/powerpoint/2010/main" val="1814776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DE9766-5554-4FEF-8D07-924DA779A53A}"/>
              </a:ext>
            </a:extLst>
          </p:cNvPr>
          <p:cNvSpPr txBox="1"/>
          <p:nvPr/>
        </p:nvSpPr>
        <p:spPr>
          <a:xfrm>
            <a:off x="482602" y="72725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What Paul was Willing to Spend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64C9C-6BB3-4564-AE5C-FB2818CE3CD6}"/>
              </a:ext>
            </a:extLst>
          </p:cNvPr>
          <p:cNvSpPr txBox="1"/>
          <p:nvPr/>
        </p:nvSpPr>
        <p:spPr>
          <a:xfrm>
            <a:off x="599439" y="1981200"/>
            <a:ext cx="789939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More than money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Spend ALL – even self (fully)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Translations</a:t>
            </a:r>
          </a:p>
        </p:txBody>
      </p:sp>
    </p:spTree>
    <p:extLst>
      <p:ext uri="{BB962C8B-B14F-4D97-AF65-F5344CB8AC3E}">
        <p14:creationId xmlns:p14="http://schemas.microsoft.com/office/powerpoint/2010/main" val="1487126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3860BB-1DA4-4385-B2EB-18E1979A420E}"/>
              </a:ext>
            </a:extLst>
          </p:cNvPr>
          <p:cNvSpPr txBox="1"/>
          <p:nvPr/>
        </p:nvSpPr>
        <p:spPr>
          <a:xfrm>
            <a:off x="1468120" y="398492"/>
            <a:ext cx="6207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Translations of 2 Cor. 12:15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6D2E93-C7E3-4231-832B-18EE2C509679}"/>
              </a:ext>
            </a:extLst>
          </p:cNvPr>
          <p:cNvSpPr txBox="1"/>
          <p:nvPr/>
        </p:nvSpPr>
        <p:spPr>
          <a:xfrm>
            <a:off x="797560" y="1073418"/>
            <a:ext cx="773176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NKJV</a:t>
            </a:r>
            <a:r>
              <a:rPr lang="en-US" sz="2400" dirty="0"/>
              <a:t> – “I will gladly spend and be spent…”</a:t>
            </a:r>
          </a:p>
          <a:p>
            <a:endParaRPr lang="en-US" sz="800" dirty="0"/>
          </a:p>
          <a:p>
            <a:r>
              <a:rPr lang="en-US" sz="2400" b="1" dirty="0"/>
              <a:t>NCV</a:t>
            </a:r>
            <a:r>
              <a:rPr lang="en-US" sz="2400" dirty="0"/>
              <a:t> – “So, I am happy to give everything I have for you even 		myself”</a:t>
            </a:r>
          </a:p>
          <a:p>
            <a:endParaRPr lang="en-US" sz="800" dirty="0"/>
          </a:p>
          <a:p>
            <a:r>
              <a:rPr lang="en-US" sz="2400" b="1" dirty="0"/>
              <a:t>NASB95</a:t>
            </a:r>
            <a:r>
              <a:rPr lang="en-US" sz="2400" dirty="0"/>
              <a:t> – “spend and be expended for your souls”</a:t>
            </a:r>
          </a:p>
          <a:p>
            <a:endParaRPr lang="en-US" sz="800" dirty="0"/>
          </a:p>
          <a:p>
            <a:r>
              <a:rPr lang="en-US" sz="2400" b="1" dirty="0"/>
              <a:t>NIV</a:t>
            </a:r>
            <a:r>
              <a:rPr lang="en-US" sz="2400" dirty="0"/>
              <a:t> – “So I will very gladly spend for your everything I have 		and expend myself as well.”</a:t>
            </a:r>
          </a:p>
          <a:p>
            <a:endParaRPr lang="en-US" sz="800" dirty="0"/>
          </a:p>
          <a:p>
            <a:r>
              <a:rPr lang="en-US" sz="2400" b="1" dirty="0"/>
              <a:t>NLT</a:t>
            </a:r>
            <a:r>
              <a:rPr lang="en-US" sz="2400" dirty="0"/>
              <a:t> – “I will gladly spend myself and all I have for you”</a:t>
            </a:r>
          </a:p>
          <a:p>
            <a:endParaRPr lang="en-US" sz="800" dirty="0"/>
          </a:p>
          <a:p>
            <a:r>
              <a:rPr lang="en-US" sz="2400" b="1" dirty="0"/>
              <a:t>NEB</a:t>
            </a:r>
            <a:r>
              <a:rPr lang="en-US" sz="2400" dirty="0"/>
              <a:t> – “I will gladly spend what I have for you – yes, and 			spend myself to the limit”</a:t>
            </a:r>
          </a:p>
          <a:p>
            <a:endParaRPr lang="en-US" sz="800" dirty="0"/>
          </a:p>
          <a:p>
            <a:r>
              <a:rPr lang="en-US" sz="2400" b="1" dirty="0"/>
              <a:t>LSB</a:t>
            </a:r>
            <a:r>
              <a:rPr lang="en-US" sz="2400" dirty="0"/>
              <a:t> – “I will most gladly spend and be fully spent for your 			souls”</a:t>
            </a:r>
          </a:p>
          <a:p>
            <a:endParaRPr lang="en-US" sz="800" dirty="0"/>
          </a:p>
          <a:p>
            <a:r>
              <a:rPr lang="en-US" sz="2400" b="1" dirty="0"/>
              <a:t>CEV</a:t>
            </a:r>
            <a:r>
              <a:rPr lang="en-US" sz="2400" dirty="0"/>
              <a:t> – “I will gladly give all that I have and all that I am”</a:t>
            </a:r>
          </a:p>
        </p:txBody>
      </p:sp>
    </p:spTree>
    <p:extLst>
      <p:ext uri="{BB962C8B-B14F-4D97-AF65-F5344CB8AC3E}">
        <p14:creationId xmlns:p14="http://schemas.microsoft.com/office/powerpoint/2010/main" val="2697993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DE9766-5554-4FEF-8D07-924DA779A53A}"/>
              </a:ext>
            </a:extLst>
          </p:cNvPr>
          <p:cNvSpPr txBox="1"/>
          <p:nvPr/>
        </p:nvSpPr>
        <p:spPr>
          <a:xfrm>
            <a:off x="482602" y="72725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What Paul was Willing to Spend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64C9C-6BB3-4564-AE5C-FB2818CE3CD6}"/>
              </a:ext>
            </a:extLst>
          </p:cNvPr>
          <p:cNvSpPr txBox="1"/>
          <p:nvPr/>
        </p:nvSpPr>
        <p:spPr>
          <a:xfrm>
            <a:off x="599439" y="1981200"/>
            <a:ext cx="789939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More than money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Spend ALL – even self (fully)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spend all he has – even himself to the full limit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5479C6-0A7B-4986-B646-C9D6543BEB6D}"/>
              </a:ext>
            </a:extLst>
          </p:cNvPr>
          <p:cNvGrpSpPr/>
          <p:nvPr/>
        </p:nvGrpSpPr>
        <p:grpSpPr>
          <a:xfrm>
            <a:off x="947875" y="4411742"/>
            <a:ext cx="7317287" cy="1810446"/>
            <a:chOff x="947875" y="4411742"/>
            <a:chExt cx="7317287" cy="181044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4C1AE3A-7935-4D9C-A92A-0D74AE3F058F}"/>
                </a:ext>
              </a:extLst>
            </p:cNvPr>
            <p:cNvSpPr/>
            <p:nvPr/>
          </p:nvSpPr>
          <p:spPr>
            <a:xfrm>
              <a:off x="947875" y="4411742"/>
              <a:ext cx="7317287" cy="1810446"/>
            </a:xfrm>
            <a:prstGeom prst="roundRect">
              <a:avLst>
                <a:gd name="adj" fmla="val 881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>
                  <a:solidFill>
                    <a:schemeClr val="bg1"/>
                  </a:solidFill>
                </a:rPr>
                <a:t> Spend All That is in the Account</a:t>
              </a:r>
            </a:p>
          </p:txBody>
        </p:sp>
        <p:pic>
          <p:nvPicPr>
            <p:cNvPr id="6" name="Picture 2" descr="Empty Wallet Png - Free Transparent PNG Download - PNGkey">
              <a:extLst>
                <a:ext uri="{FF2B5EF4-FFF2-40B4-BE49-F238E27FC236}">
                  <a16:creationId xmlns:a16="http://schemas.microsoft.com/office/drawing/2014/main" id="{69EA7F0F-A943-4CB2-9D74-2052C57444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47"/>
            <a:stretch/>
          </p:blipFill>
          <p:spPr bwMode="auto">
            <a:xfrm>
              <a:off x="5920737" y="4411742"/>
              <a:ext cx="2146303" cy="175139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0256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DE9766-5554-4FEF-8D07-924DA779A53A}"/>
              </a:ext>
            </a:extLst>
          </p:cNvPr>
          <p:cNvSpPr txBox="1"/>
          <p:nvPr/>
        </p:nvSpPr>
        <p:spPr>
          <a:xfrm>
            <a:off x="482602" y="72725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What Paul was Willing to Spend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64C9C-6BB3-4564-AE5C-FB2818CE3CD6}"/>
              </a:ext>
            </a:extLst>
          </p:cNvPr>
          <p:cNvSpPr txBox="1"/>
          <p:nvPr/>
        </p:nvSpPr>
        <p:spPr>
          <a:xfrm>
            <a:off x="599439" y="1981200"/>
            <a:ext cx="789939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More than money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Spend ALL – even self (fully)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Point: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Spend until nothing is left (cf. Phil. 2:17)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be exhausted and worn out in the work of the kingdom</a:t>
            </a:r>
          </a:p>
        </p:txBody>
      </p:sp>
    </p:spTree>
    <p:extLst>
      <p:ext uri="{BB962C8B-B14F-4D97-AF65-F5344CB8AC3E}">
        <p14:creationId xmlns:p14="http://schemas.microsoft.com/office/powerpoint/2010/main" val="132495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A803F-CAD9-4F18-94CB-D1D2064359B9}"/>
              </a:ext>
            </a:extLst>
          </p:cNvPr>
          <p:cNvSpPr/>
          <p:nvPr/>
        </p:nvSpPr>
        <p:spPr>
          <a:xfrm>
            <a:off x="3485500" y="478135"/>
            <a:ext cx="4875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Spending and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Being Spent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gona Book" panose="02020503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E306F-35FD-46A8-93BC-0C3E5D3A79A9}"/>
              </a:ext>
            </a:extLst>
          </p:cNvPr>
          <p:cNvSpPr txBox="1"/>
          <p:nvPr/>
        </p:nvSpPr>
        <p:spPr>
          <a:xfrm>
            <a:off x="3997963" y="2232461"/>
            <a:ext cx="385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agona Book" panose="02020503050505020204" pitchFamily="18" charset="0"/>
              </a:rPr>
              <a:t> - 2 Cor. 12:15 -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F0610-4210-4C1A-84F0-1B4EBAAFE0B3}"/>
              </a:ext>
            </a:extLst>
          </p:cNvPr>
          <p:cNvSpPr txBox="1"/>
          <p:nvPr/>
        </p:nvSpPr>
        <p:spPr>
          <a:xfrm>
            <a:off x="767082" y="3125012"/>
            <a:ext cx="789939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Sagona Book" panose="02020503050505020204" pitchFamily="18" charset="0"/>
              </a:rPr>
              <a:t>What Paul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Why He Was Willing to Spend</a:t>
            </a:r>
          </a:p>
        </p:txBody>
      </p:sp>
    </p:spTree>
    <p:extLst>
      <p:ext uri="{BB962C8B-B14F-4D97-AF65-F5344CB8AC3E}">
        <p14:creationId xmlns:p14="http://schemas.microsoft.com/office/powerpoint/2010/main" val="962829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859FD6-2DF6-4B3D-A436-27D166627E4A}"/>
              </a:ext>
            </a:extLst>
          </p:cNvPr>
          <p:cNvSpPr txBox="1"/>
          <p:nvPr/>
        </p:nvSpPr>
        <p:spPr>
          <a:xfrm>
            <a:off x="482602" y="71709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Why He Was Willing to Spend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EADB44-B709-48CA-9835-A4248C021C5E}"/>
              </a:ext>
            </a:extLst>
          </p:cNvPr>
          <p:cNvSpPr txBox="1"/>
          <p:nvPr/>
        </p:nvSpPr>
        <p:spPr>
          <a:xfrm>
            <a:off x="599439" y="1981200"/>
            <a:ext cx="789939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Value placed upon what spending on – dictates how much we spend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For their spiritual benefit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 your souls (v. 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 your edification (v.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Hoping you mold your lives to the word (vv. 20-21)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“This is the spirit that animates him in his work: utter unselfishness and selflessness.” (Lenski)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Willing to do what it takes to help them spiritually!</a:t>
            </a:r>
          </a:p>
        </p:txBody>
      </p:sp>
    </p:spTree>
    <p:extLst>
      <p:ext uri="{BB962C8B-B14F-4D97-AF65-F5344CB8AC3E}">
        <p14:creationId xmlns:p14="http://schemas.microsoft.com/office/powerpoint/2010/main" val="3066344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859FD6-2DF6-4B3D-A436-27D166627E4A}"/>
              </a:ext>
            </a:extLst>
          </p:cNvPr>
          <p:cNvSpPr txBox="1"/>
          <p:nvPr/>
        </p:nvSpPr>
        <p:spPr>
          <a:xfrm>
            <a:off x="482602" y="71709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Why He Was Willing to Spend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EADB44-B709-48CA-9835-A4248C021C5E}"/>
              </a:ext>
            </a:extLst>
          </p:cNvPr>
          <p:cNvSpPr txBox="1"/>
          <p:nvPr/>
        </p:nvSpPr>
        <p:spPr>
          <a:xfrm>
            <a:off x="599439" y="1981200"/>
            <a:ext cx="78993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Value placed upon what spending on – dictates how much we spend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For their spiritual benefit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Soul of man is worth all spend upon it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More than the whole world (Matt. 16:26)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Spirit lives on after death (Matt. 22:32)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Saved eternally (1 Cor. 5:5; 1 Pet. 1:9)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we spend may involve: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6AF30D-4A40-429C-BA49-43352AA7DEE2}"/>
              </a:ext>
            </a:extLst>
          </p:cNvPr>
          <p:cNvSpPr txBox="1"/>
          <p:nvPr/>
        </p:nvSpPr>
        <p:spPr>
          <a:xfrm>
            <a:off x="1356362" y="5674519"/>
            <a:ext cx="657859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Money – Teaching – Encouraging – Correcting – Helping Grow – Time </a:t>
            </a:r>
          </a:p>
        </p:txBody>
      </p:sp>
    </p:spTree>
    <p:extLst>
      <p:ext uri="{BB962C8B-B14F-4D97-AF65-F5344CB8AC3E}">
        <p14:creationId xmlns:p14="http://schemas.microsoft.com/office/powerpoint/2010/main" val="3590879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A803F-CAD9-4F18-94CB-D1D2064359B9}"/>
              </a:ext>
            </a:extLst>
          </p:cNvPr>
          <p:cNvSpPr/>
          <p:nvPr/>
        </p:nvSpPr>
        <p:spPr>
          <a:xfrm>
            <a:off x="3485500" y="478135"/>
            <a:ext cx="4875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Spending and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Being Spent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gona Book" panose="02020503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E306F-35FD-46A8-93BC-0C3E5D3A79A9}"/>
              </a:ext>
            </a:extLst>
          </p:cNvPr>
          <p:cNvSpPr txBox="1"/>
          <p:nvPr/>
        </p:nvSpPr>
        <p:spPr>
          <a:xfrm>
            <a:off x="3997963" y="2232461"/>
            <a:ext cx="385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agona Book" panose="02020503050505020204" pitchFamily="18" charset="0"/>
              </a:rPr>
              <a:t> - 2 Cor. 12:15 -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F0610-4210-4C1A-84F0-1B4EBAAFE0B3}"/>
              </a:ext>
            </a:extLst>
          </p:cNvPr>
          <p:cNvSpPr txBox="1"/>
          <p:nvPr/>
        </p:nvSpPr>
        <p:spPr>
          <a:xfrm>
            <a:off x="767082" y="3125012"/>
            <a:ext cx="78993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Sagona Book" panose="02020503050505020204" pitchFamily="18" charset="0"/>
              </a:rPr>
              <a:t>What Paul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chemeClr val="accent1">
                  <a:lumMod val="40000"/>
                  <a:lumOff val="60000"/>
                </a:schemeClr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Sagona Book" panose="02020503050505020204" pitchFamily="18" charset="0"/>
              </a:rPr>
              <a:t>Why He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His Attitude While Spending</a:t>
            </a:r>
          </a:p>
        </p:txBody>
      </p:sp>
    </p:spTree>
    <p:extLst>
      <p:ext uri="{BB962C8B-B14F-4D97-AF65-F5344CB8AC3E}">
        <p14:creationId xmlns:p14="http://schemas.microsoft.com/office/powerpoint/2010/main" val="226811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259B82-62D7-4EBF-8F60-A2DCD67D7A43}"/>
              </a:ext>
            </a:extLst>
          </p:cNvPr>
          <p:cNvSpPr txBox="1"/>
          <p:nvPr/>
        </p:nvSpPr>
        <p:spPr>
          <a:xfrm>
            <a:off x="543562" y="68661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His Attitude While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AD8F77-9E41-4FEF-AA7D-5FAF7AE68892}"/>
              </a:ext>
            </a:extLst>
          </p:cNvPr>
          <p:cNvSpPr txBox="1"/>
          <p:nvPr/>
        </p:nvSpPr>
        <p:spPr>
          <a:xfrm>
            <a:off x="599439" y="1981200"/>
            <a:ext cx="789939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Love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Motivated by love (v. 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Spends because of love as a parent for a child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 you (v. 14)</a:t>
            </a:r>
          </a:p>
        </p:txBody>
      </p:sp>
    </p:spTree>
    <p:extLst>
      <p:ext uri="{BB962C8B-B14F-4D97-AF65-F5344CB8AC3E}">
        <p14:creationId xmlns:p14="http://schemas.microsoft.com/office/powerpoint/2010/main" val="404059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259B82-62D7-4EBF-8F60-A2DCD67D7A43}"/>
              </a:ext>
            </a:extLst>
          </p:cNvPr>
          <p:cNvSpPr txBox="1"/>
          <p:nvPr/>
        </p:nvSpPr>
        <p:spPr>
          <a:xfrm>
            <a:off x="543562" y="686612"/>
            <a:ext cx="789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en-US" sz="3200" dirty="0">
                <a:solidFill>
                  <a:srgbClr val="002060"/>
                </a:solidFill>
                <a:latin typeface="Sagona Book" panose="02020503050505020204" pitchFamily="18" charset="0"/>
              </a:rPr>
              <a:t>His Attitude While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AD8F77-9E41-4FEF-AA7D-5FAF7AE68892}"/>
              </a:ext>
            </a:extLst>
          </p:cNvPr>
          <p:cNvSpPr txBox="1"/>
          <p:nvPr/>
        </p:nvSpPr>
        <p:spPr>
          <a:xfrm>
            <a:off x="599439" y="1981200"/>
            <a:ext cx="789939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Love</a:t>
            </a:r>
          </a:p>
          <a:p>
            <a:pPr marL="457200" indent="-457200">
              <a:buFont typeface="+mj-lt"/>
              <a:buAutoNum type="alphaUcPeriod"/>
            </a:pPr>
            <a:endParaRPr lang="en-US" sz="8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Very Gladly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“Most gladly” (ESV)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“I am happy” (NCV)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grudgingly (i.e. 2 Cor. 9:6-7)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resentment – no reluctance – no regret!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all spending is done “very gladly” today</a:t>
            </a:r>
          </a:p>
        </p:txBody>
      </p:sp>
    </p:spTree>
    <p:extLst>
      <p:ext uri="{BB962C8B-B14F-4D97-AF65-F5344CB8AC3E}">
        <p14:creationId xmlns:p14="http://schemas.microsoft.com/office/powerpoint/2010/main" val="267505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A803F-CAD9-4F18-94CB-D1D2064359B9}"/>
              </a:ext>
            </a:extLst>
          </p:cNvPr>
          <p:cNvSpPr/>
          <p:nvPr/>
        </p:nvSpPr>
        <p:spPr>
          <a:xfrm>
            <a:off x="3485500" y="478135"/>
            <a:ext cx="4875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Spending and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Being Spent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gona Book" panose="02020503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E306F-35FD-46A8-93BC-0C3E5D3A79A9}"/>
              </a:ext>
            </a:extLst>
          </p:cNvPr>
          <p:cNvSpPr txBox="1"/>
          <p:nvPr/>
        </p:nvSpPr>
        <p:spPr>
          <a:xfrm>
            <a:off x="3997963" y="2232461"/>
            <a:ext cx="385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agona Book" panose="02020503050505020204" pitchFamily="18" charset="0"/>
              </a:rPr>
              <a:t> - 2 Cor. 12:15 -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F0610-4210-4C1A-84F0-1B4EBAAFE0B3}"/>
              </a:ext>
            </a:extLst>
          </p:cNvPr>
          <p:cNvSpPr txBox="1"/>
          <p:nvPr/>
        </p:nvSpPr>
        <p:spPr>
          <a:xfrm>
            <a:off x="767082" y="3125012"/>
            <a:ext cx="789939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Sagona Book" panose="02020503050505020204" pitchFamily="18" charset="0"/>
              </a:rPr>
              <a:t>What Paul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chemeClr val="accent1">
                  <a:lumMod val="40000"/>
                  <a:lumOff val="60000"/>
                </a:schemeClr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Sagona Book" panose="02020503050505020204" pitchFamily="18" charset="0"/>
              </a:rPr>
              <a:t>Why He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chemeClr val="accent1">
                  <a:lumMod val="40000"/>
                  <a:lumOff val="60000"/>
                </a:schemeClr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Sagona Book" panose="02020503050505020204" pitchFamily="18" charset="0"/>
              </a:rPr>
              <a:t>His Attitude While Spending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</p:spTree>
    <p:extLst>
      <p:ext uri="{BB962C8B-B14F-4D97-AF65-F5344CB8AC3E}">
        <p14:creationId xmlns:p14="http://schemas.microsoft.com/office/powerpoint/2010/main" val="3338354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78993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are you willing to spend?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if it cost you money – a lot of money?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if it cost you time – a lot of time?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if it is very inconvenient?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if it affects your health?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if it involves a threat to your life?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What if it interferes with your plans?</a:t>
            </a:r>
          </a:p>
        </p:txBody>
      </p:sp>
    </p:spTree>
    <p:extLst>
      <p:ext uri="{BB962C8B-B14F-4D97-AF65-F5344CB8AC3E}">
        <p14:creationId xmlns:p14="http://schemas.microsoft.com/office/powerpoint/2010/main" val="1369643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78993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are you willing to spend?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Consider what Bible characters spent: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Cost them great sum – gave up valuables (Acts 4:34-37; 19:17-19)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Cost them families (Ezra 10; Luke 12:51-53)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Cost them risk to their lives (Phil. 2:25-27)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Cost them their lived (Rev. 2:10)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Abraham offered his son (Gen. 22)</a:t>
            </a:r>
          </a:p>
        </p:txBody>
      </p:sp>
    </p:spTree>
    <p:extLst>
      <p:ext uri="{BB962C8B-B14F-4D97-AF65-F5344CB8AC3E}">
        <p14:creationId xmlns:p14="http://schemas.microsoft.com/office/powerpoint/2010/main" val="2390781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804672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self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Some are ready to give money (easy) – but not give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Macedonians gave money AFTER they first gave themselves (2 Cor. 8:1-5)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One who saves his life will lose it (John 12:25)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Often, we will not give much time – let alone ourselves to the service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9070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804672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self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do more than the convenient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Often, we are only willing to do what don’t “put us out”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“Would pick up brother_______ bring him to worship – but we don’t live close to him...”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Rich young ruler was willing to do all that was convenient (Matt. 19:16-22)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Much in the kingdom will not be convenient (Acts 14:19)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37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80467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self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do more than the convenient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all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Disciples forsook all (Luke 5:11)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All involves far more than things that we can easily part with (i.e. business and family – Matt. 4:22; Mk 1:18, 20)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7867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804672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self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do more than the convenient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all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spend even though not appreciated</a:t>
            </a:r>
            <a:r>
              <a:rPr lang="en-US" sz="2800" b="1" i="1" dirty="0"/>
              <a:t> </a:t>
            </a:r>
            <a:r>
              <a:rPr lang="en-US" sz="2800" b="1" dirty="0"/>
              <a:t>(v. 15)</a:t>
            </a:r>
            <a:endParaRPr lang="en-US" sz="2800" b="1" u="sng" dirty="0"/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Your service, sacrifice and spending – may not even be noticed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Those who notice may not really appreciate 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7233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084A85-D905-46B6-B953-C298BF47E401}"/>
              </a:ext>
            </a:extLst>
          </p:cNvPr>
          <p:cNvSpPr txBox="1"/>
          <p:nvPr/>
        </p:nvSpPr>
        <p:spPr>
          <a:xfrm>
            <a:off x="533402" y="656132"/>
            <a:ext cx="7899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DB755-5C40-43FB-8CB9-C838BE341DB9}"/>
              </a:ext>
            </a:extLst>
          </p:cNvPr>
          <p:cNvSpPr txBox="1"/>
          <p:nvPr/>
        </p:nvSpPr>
        <p:spPr>
          <a:xfrm>
            <a:off x="599439" y="1981200"/>
            <a:ext cx="80467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be used and be spent in the kingdom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self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do more than the convenient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be willing to give all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spend even though not appreciated</a:t>
            </a:r>
            <a:r>
              <a:rPr lang="en-US" sz="2800" b="1" i="1" dirty="0"/>
              <a:t> </a:t>
            </a:r>
            <a:r>
              <a:rPr lang="en-US" sz="2800" b="1" dirty="0"/>
              <a:t>(v. 15)</a:t>
            </a:r>
          </a:p>
          <a:p>
            <a:pPr marL="457200" indent="-457200">
              <a:buFont typeface="+mj-lt"/>
              <a:buAutoNum type="alphaUcPeriod"/>
            </a:pPr>
            <a:endParaRPr lang="en-US" sz="6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u="sng" dirty="0"/>
              <a:t>Should spend without seeking something in return</a:t>
            </a:r>
            <a:r>
              <a:rPr lang="en-US" sz="2800" b="1" dirty="0"/>
              <a:t> (v. 14)</a:t>
            </a:r>
            <a:endParaRPr 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1057817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A803F-CAD9-4F18-94CB-D1D2064359B9}"/>
              </a:ext>
            </a:extLst>
          </p:cNvPr>
          <p:cNvSpPr/>
          <p:nvPr/>
        </p:nvSpPr>
        <p:spPr>
          <a:xfrm>
            <a:off x="3485500" y="478135"/>
            <a:ext cx="48755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Spending and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agona Book" panose="02020503050505020204" pitchFamily="18" charset="0"/>
              </a:rPr>
              <a:t>Being Spent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agona Book" panose="02020503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E306F-35FD-46A8-93BC-0C3E5D3A79A9}"/>
              </a:ext>
            </a:extLst>
          </p:cNvPr>
          <p:cNvSpPr txBox="1"/>
          <p:nvPr/>
        </p:nvSpPr>
        <p:spPr>
          <a:xfrm>
            <a:off x="3997963" y="2232461"/>
            <a:ext cx="385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agona Book" panose="02020503050505020204" pitchFamily="18" charset="0"/>
              </a:rPr>
              <a:t> - 2 Cor. 12:15 -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F0610-4210-4C1A-84F0-1B4EBAAFE0B3}"/>
              </a:ext>
            </a:extLst>
          </p:cNvPr>
          <p:cNvSpPr txBox="1"/>
          <p:nvPr/>
        </p:nvSpPr>
        <p:spPr>
          <a:xfrm>
            <a:off x="767082" y="3125012"/>
            <a:ext cx="789939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What Paul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Why He Was Willing to Spend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His Attitude While Spending</a:t>
            </a:r>
          </a:p>
          <a:p>
            <a:pPr marL="514350" indent="-514350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Sagona Book" panose="020205030505050202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Sagona Book" panose="02020503050505020204" pitchFamily="18" charset="0"/>
              </a:rPr>
              <a:t>Lessons on Our Spending</a:t>
            </a:r>
          </a:p>
        </p:txBody>
      </p:sp>
    </p:spTree>
    <p:extLst>
      <p:ext uri="{BB962C8B-B14F-4D97-AF65-F5344CB8AC3E}">
        <p14:creationId xmlns:p14="http://schemas.microsoft.com/office/powerpoint/2010/main" val="221686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1636</TotalTime>
  <Words>1453</Words>
  <Application>Microsoft Office PowerPoint</Application>
  <PresentationFormat>On-screen Show (4:3)</PresentationFormat>
  <Paragraphs>226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 CENA</vt:lpstr>
      <vt:lpstr>Calibri Light</vt:lpstr>
      <vt:lpstr>Times New Roman</vt:lpstr>
      <vt:lpstr>Wingdings</vt:lpstr>
      <vt:lpstr>Sagona Book</vt:lpstr>
      <vt:lpstr>Calibri</vt:lpstr>
      <vt:lpstr>Arial</vt:lpstr>
      <vt:lpstr>Office Theme</vt:lpstr>
      <vt:lpstr>3_Office Theme</vt:lpstr>
      <vt:lpstr>1_Office Theme</vt:lpstr>
      <vt:lpstr>2_Office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39</cp:revision>
  <dcterms:created xsi:type="dcterms:W3CDTF">2021-06-24T13:50:26Z</dcterms:created>
  <dcterms:modified xsi:type="dcterms:W3CDTF">2021-06-27T12:45:38Z</dcterms:modified>
</cp:coreProperties>
</file>