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30"/>
  </p:notesMasterIdLst>
  <p:sldIdLst>
    <p:sldId id="317" r:id="rId5"/>
    <p:sldId id="313" r:id="rId6"/>
    <p:sldId id="269" r:id="rId7"/>
    <p:sldId id="314" r:id="rId8"/>
    <p:sldId id="287" r:id="rId9"/>
    <p:sldId id="315" r:id="rId10"/>
    <p:sldId id="316" r:id="rId11"/>
    <p:sldId id="289" r:id="rId12"/>
    <p:sldId id="256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385" autoAdjust="0"/>
  </p:normalViewPr>
  <p:slideViewPr>
    <p:cSldViewPr snapToGrid="0">
      <p:cViewPr varScale="1">
        <p:scale>
          <a:sx n="98" d="100"/>
          <a:sy n="98" d="100"/>
        </p:scale>
        <p:origin x="888" y="90"/>
      </p:cViewPr>
      <p:guideLst/>
    </p:cSldViewPr>
  </p:slideViewPr>
  <p:outlineViewPr>
    <p:cViewPr>
      <p:scale>
        <a:sx n="33" d="100"/>
        <a:sy n="33" d="100"/>
      </p:scale>
      <p:origin x="0" y="-892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1B33F-B61D-44FF-8EBB-06AADFB6B91B}" type="datetimeFigureOut">
              <a:rPr lang="en-US" smtClean="0"/>
              <a:t>4/25/21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1C5A0-52A8-445F-9578-28480D522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08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1C5A0-52A8-445F-9578-28480D522E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4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4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0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45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82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35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42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09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52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01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28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75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90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8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16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34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07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1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65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24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5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11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67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05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40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92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29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20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03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2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5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60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99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52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90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6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07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12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32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07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00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80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20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aquepagina.blogspot.com/2014/07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laquepagina.blogspot.com/2014/07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http://laquepagina.blogspot.com/2014/07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hyperlink" Target="http://laquepagina.blogspot.com/2014/07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1"/>
            <a:ext cx="9144000" cy="6477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4071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799A474-EDC6-4B44-8094-D61B8984AE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380047"/>
            <a:ext cx="9144000" cy="6097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7AF8CD-8366-0446-BEF4-C18BABCF07E1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4584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F571-2503-5643-863A-6841B5775F90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799A474-EDC6-4B44-8094-D61B8984AE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128424" y="0"/>
            <a:ext cx="2015576" cy="1196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7AF8CD-8366-0446-BEF4-C18BABCF07E1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312497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513269" y="0"/>
            <a:ext cx="1630731" cy="11552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2365277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A11F-C16C-4A01-9A1A-C8E18A76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F4421-E2BD-483D-9E4F-4031BDA4E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35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The Need to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7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Our Spiritual Growth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882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1 Timothy 2:1-2</a:t>
            </a:r>
          </a:p>
        </p:txBody>
      </p:sp>
    </p:spTree>
    <p:extLst>
      <p:ext uri="{BB962C8B-B14F-4D97-AF65-F5344CB8AC3E}">
        <p14:creationId xmlns:p14="http://schemas.microsoft.com/office/powerpoint/2010/main" val="3385772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Supplications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Prayers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Intercessions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Giving of Thanks  </a:t>
            </a:r>
          </a:p>
        </p:txBody>
      </p:sp>
    </p:spTree>
    <p:extLst>
      <p:ext uri="{BB962C8B-B14F-4D97-AF65-F5344CB8AC3E}">
        <p14:creationId xmlns:p14="http://schemas.microsoft.com/office/powerpoint/2010/main" val="2714869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97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Losing Heart (Luke 18:1-8)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Boldly (Hebrews 4:14-16)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Doubting (James 1:6-8)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913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548372" y="3462441"/>
            <a:ext cx="5258594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168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76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When What I Want Does Not Happen, The Answer is No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29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F037-07BB-48AD-BBCF-25627F232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What I Want Does Not Happen, The Answer is No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A99F5-0632-4F85-973B-33344B8A0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It Is Easy to Assume That When What We Pray For Does Not Happen, God Tells Us No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However, This is Not Always the Case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Consider the Story of Zacharias and Elizabeth  (Luke 1)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675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CF07-5DAC-4E66-A2F8-EC4C4514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Zacharias and Elizabeth (Luke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5FDC-7D11-4EE1-9757-67E86836E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Both Righteous People – Walking In Ordinances of God (v.6)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Elizabeth Was Barren (v.7)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Both Were Well Advanced In Age (v.7)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Angel Appears to Zacharias (vv.8-12)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is Told Their Prayer is Heard and They Will Have A Son (v.13)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8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CF07-5DAC-4E66-A2F8-EC4C4514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Zacharias and Elizabeth (Luke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5FDC-7D11-4EE1-9757-67E86836E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Prayer Was Likely Offered For Years Before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Considering They Were Well Advanced In Age, It is Likely They Are Not Even Praying For It Anymore (vv.18-19)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But God Heard Their Prayer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/>
              <a:t>He Did Not Tell Them “No” When They Asked Before, But “Not Now” </a:t>
            </a:r>
          </a:p>
        </p:txBody>
      </p:sp>
    </p:spTree>
    <p:extLst>
      <p:ext uri="{BB962C8B-B14F-4D97-AF65-F5344CB8AC3E}">
        <p14:creationId xmlns:p14="http://schemas.microsoft.com/office/powerpoint/2010/main" val="750549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When What I Want Does Not Happen, The Answer is No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When God Says “No,” It Is Because We Did Something Wrong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93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D900-5FB6-4DA3-8E3D-62CD0B2A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God Says “No,” It Is Because We Did Something Wrong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2E37A-FE55-483E-A391-F2317A09F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There is A Natural Tendency to Believe That When God Says “No” to Our Prayer, That We Must Be Doing Something Wrong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This is Not the Case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Consider Paul and the Thorn In the Flesh (2 Corinthians 12)</a:t>
            </a:r>
          </a:p>
        </p:txBody>
      </p:sp>
    </p:spTree>
    <p:extLst>
      <p:ext uri="{BB962C8B-B14F-4D97-AF65-F5344CB8AC3E}">
        <p14:creationId xmlns:p14="http://schemas.microsoft.com/office/powerpoint/2010/main" val="2014467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8819-6F1A-4798-9F86-7B66B138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and the Thorn In the Flesh (2 Corinthians 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AB974-737D-49DA-8C2A-039614783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Thorn Was Given – A Messenger From Satan (v.7)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Pleaded With the Lord Three Times About It (v.8)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God Said No – His Grace is Sufficient (vv.9-10)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Paul is A Faithful Servant of God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He is Told “No” For His Good, Not Because of Paul Doing Something Wrong </a:t>
            </a:r>
          </a:p>
        </p:txBody>
      </p:sp>
    </p:spTree>
    <p:extLst>
      <p:ext uri="{BB962C8B-B14F-4D97-AF65-F5344CB8AC3E}">
        <p14:creationId xmlns:p14="http://schemas.microsoft.com/office/powerpoint/2010/main" val="2508472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When What I Want Does Not Happen, The Answer is No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When God Says “No,” It Is Because We Did Something Wrong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That Prayer is “All We Can Do”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33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7FED-E232-4F9A-8093-F2F1DFD22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Prayer is “All We Can Do”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E3782-6C27-4E3F-A543-D098DD2A2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When Someone is Sick, We Often Ask what We Can Do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Reply Often is, “All You Can Do” or “All We Can Do is Pray”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While It is Easy to Say This, This is Far From the Truth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Prayer is Powerful When Offered By the Righteous (James 5:16)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313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When What I Want Does Not Happen, The Answer is No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When God Says “No,” It Is Because We Did Something Wrong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That Prayer is “All We Can Do”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That Prayer Removes Our Responsibility to Act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05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B24E-1FC2-4BF2-9C48-61058EA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That Prayer Removes Our Responsibility to Act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11C59-3881-455C-B14C-95E93A10D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Some View Prayer As An End All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That is, If We Pray For Something to Happen – That is It and It is Solely Up to God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However – Prayer Does Not Remove Our Responsibilities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Consider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393642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19A2-F3DD-4F13-921F-6AE73F7A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2BA54-F396-419B-A47C-F75F17F1F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Praying to Grow Spiritually – Never Reading Bible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Praying For Better Marriage – Never Working On It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Praying to Raise Godly Children – Never Studying With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Praying For Better Relationships With Brethren – Never Spending Time With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Praying My Illness Get Better – Not Seeking Treatment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 For Daily Bread (Matt. 6:11-14) – Not Work (2 Thessalonians 3:7-10)</a:t>
            </a:r>
          </a:p>
        </p:txBody>
      </p:sp>
    </p:spTree>
    <p:extLst>
      <p:ext uri="{BB962C8B-B14F-4D97-AF65-F5344CB8AC3E}">
        <p14:creationId xmlns:p14="http://schemas.microsoft.com/office/powerpoint/2010/main" val="3737599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B24E-1FC2-4BF2-9C48-61058EA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That Prayer Removes Our Responsibility to Act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11C59-3881-455C-B14C-95E93A10D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 startAt="5"/>
            </a:pPr>
            <a:r>
              <a:rPr lang="en-US" dirty="0"/>
              <a:t>Prayer Does Not Remove Our Responsibility </a:t>
            </a:r>
          </a:p>
          <a:p>
            <a:pPr marL="514350" indent="-514350">
              <a:buFont typeface="+mj-lt"/>
              <a:buAutoNum type="alphaUcPeriod" startAt="5"/>
            </a:pPr>
            <a:r>
              <a:rPr lang="en-US" dirty="0"/>
              <a:t>Imagine Praying For Forgiveness and Still Sinning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Would Think That Absurd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But Based On This Principle – It is In God’s Hands and the Sinner Has No Need to Act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Prayer is An Important Part of Our Life and </a:t>
            </a:r>
            <a:r>
              <a:rPr lang="en-US"/>
              <a:t>God Chooses </a:t>
            </a:r>
            <a:r>
              <a:rPr lang="en-US" dirty="0"/>
              <a:t>to Answer Prayers Or Not </a:t>
            </a:r>
          </a:p>
          <a:p>
            <a:pPr marL="514350" indent="-514350">
              <a:buFont typeface="+mj-lt"/>
              <a:buAutoNum type="alphaUcPeriod" startAt="5"/>
            </a:pPr>
            <a:r>
              <a:rPr lang="en-US" dirty="0"/>
              <a:t>But We Still Have a Responsibility to Act  </a:t>
            </a:r>
          </a:p>
        </p:txBody>
      </p:sp>
    </p:spTree>
    <p:extLst>
      <p:ext uri="{BB962C8B-B14F-4D97-AF65-F5344CB8AC3E}">
        <p14:creationId xmlns:p14="http://schemas.microsoft.com/office/powerpoint/2010/main" val="459988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Assumptions About Prayer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51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553509" y="4130262"/>
            <a:ext cx="4419183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491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A11F-C16C-4A01-9A1A-C8E18A76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F4421-E2BD-483D-9E4F-4031BDA4E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94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815</TotalTime>
  <Words>810</Words>
  <Application>Microsoft Office PowerPoint</Application>
  <PresentationFormat>On-screen Show (4:3)</PresentationFormat>
  <Paragraphs>97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3_Office Theme</vt:lpstr>
      <vt:lpstr>Office Theme</vt:lpstr>
      <vt:lpstr>2_Office Theme</vt:lpstr>
      <vt:lpstr>4_Office Theme</vt:lpstr>
      <vt:lpstr>PowerPoint Presentation</vt:lpstr>
      <vt:lpstr>The Need to Pray</vt:lpstr>
      <vt:lpstr>The Need to Pray </vt:lpstr>
      <vt:lpstr>The Contents of Prayer </vt:lpstr>
      <vt:lpstr>The Contents of Prayer </vt:lpstr>
      <vt:lpstr>How We Pray</vt:lpstr>
      <vt:lpstr>How We Pray</vt:lpstr>
      <vt:lpstr>Lessons On Prayer </vt:lpstr>
      <vt:lpstr>Assumptions About Prayer </vt:lpstr>
      <vt:lpstr>Assumptions About Prayer </vt:lpstr>
      <vt:lpstr>When What I Want Does Not Happen, The Answer is No </vt:lpstr>
      <vt:lpstr>Zacharias and Elizabeth (Luke 1)</vt:lpstr>
      <vt:lpstr>Zacharias and Elizabeth (Luke 1)</vt:lpstr>
      <vt:lpstr>Assumptions About Prayer </vt:lpstr>
      <vt:lpstr>When God Says “No,” It Is Because We Did Something Wrong  </vt:lpstr>
      <vt:lpstr>Paul and the Thorn In the Flesh (2 Corinthians 12)</vt:lpstr>
      <vt:lpstr>Assumptions About Prayer </vt:lpstr>
      <vt:lpstr>That Prayer is “All We Can Do”</vt:lpstr>
      <vt:lpstr>Assumptions About Prayer </vt:lpstr>
      <vt:lpstr>That Prayer Removes Our Responsibility to Act  </vt:lpstr>
      <vt:lpstr>Consider: </vt:lpstr>
      <vt:lpstr>That Prayer Removes Our Responsibility to Act  </vt:lpstr>
      <vt:lpstr>Assumptions About Prayer </vt:lpstr>
      <vt:lpstr>Lessons On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Lessons On Prayer </dc:title>
  <dc:creator>Daniel Webb</dc:creator>
  <cp:lastModifiedBy>Daniel Webb</cp:lastModifiedBy>
  <cp:revision>2</cp:revision>
  <dcterms:created xsi:type="dcterms:W3CDTF">2021-04-12T18:17:27Z</dcterms:created>
  <dcterms:modified xsi:type="dcterms:W3CDTF">2021-04-25T23:50:43Z</dcterms:modified>
</cp:coreProperties>
</file>