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30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71" r:id="rId19"/>
    <p:sldId id="272" r:id="rId20"/>
    <p:sldId id="274" r:id="rId21"/>
    <p:sldId id="301" r:id="rId22"/>
    <p:sldId id="302" r:id="rId23"/>
    <p:sldId id="280" r:id="rId24"/>
    <p:sldId id="276" r:id="rId25"/>
    <p:sldId id="277" r:id="rId26"/>
    <p:sldId id="278" r:id="rId27"/>
    <p:sldId id="281" r:id="rId28"/>
    <p:sldId id="279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56" r:id="rId38"/>
    <p:sldId id="275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300" r:id="rId49"/>
    <p:sldId id="299" r:id="rId50"/>
    <p:sldId id="303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4B66C2-4557-4BC3-B232-7D63D32C1D09}" v="44" dt="2021-04-17T18:38:41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57" y="1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2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Webb" userId="b47bb743790ac1ff" providerId="LiveId" clId="{3A4B66C2-4557-4BC3-B232-7D63D32C1D09}"/>
    <pc:docChg chg="custSel addSld delSld modSld sldOrd modMainMaster">
      <pc:chgData name="Daniel Webb" userId="b47bb743790ac1ff" providerId="LiveId" clId="{3A4B66C2-4557-4BC3-B232-7D63D32C1D09}" dt="2021-04-18T03:31:13.199" v="1632" actId="47"/>
      <pc:docMkLst>
        <pc:docMk/>
      </pc:docMkLst>
      <pc:sldChg chg="modSp mod modTransition">
        <pc:chgData name="Daniel Webb" userId="b47bb743790ac1ff" providerId="LiveId" clId="{3A4B66C2-4557-4BC3-B232-7D63D32C1D09}" dt="2021-04-17T18:38:16.325" v="1586"/>
        <pc:sldMkLst>
          <pc:docMk/>
          <pc:sldMk cId="1119476801" sldId="256"/>
        </pc:sldMkLst>
        <pc:spChg chg="mod">
          <ac:chgData name="Daniel Webb" userId="b47bb743790ac1ff" providerId="LiveId" clId="{3A4B66C2-4557-4BC3-B232-7D63D32C1D09}" dt="2021-04-12T18:20:16.671" v="1554" actId="207"/>
          <ac:spMkLst>
            <pc:docMk/>
            <pc:sldMk cId="1119476801" sldId="256"/>
            <ac:spMk id="3" creationId="{DDCDDF16-5E6E-034B-A0A9-47C892A3C13E}"/>
          </ac:spMkLst>
        </pc:spChg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750135072" sldId="257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190341547" sldId="258"/>
        </pc:sldMkLst>
      </pc:sldChg>
      <pc:sldChg chg="modSp add del mod modTransition">
        <pc:chgData name="Daniel Webb" userId="b47bb743790ac1ff" providerId="LiveId" clId="{3A4B66C2-4557-4BC3-B232-7D63D32C1D09}" dt="2021-04-17T18:50:46.506" v="1629" actId="20577"/>
        <pc:sldMkLst>
          <pc:docMk/>
          <pc:sldMk cId="3674444048" sldId="259"/>
        </pc:sldMkLst>
        <pc:spChg chg="mod">
          <ac:chgData name="Daniel Webb" userId="b47bb743790ac1ff" providerId="LiveId" clId="{3A4B66C2-4557-4BC3-B232-7D63D32C1D09}" dt="2021-04-17T18:50:46.506" v="1629" actId="20577"/>
          <ac:spMkLst>
            <pc:docMk/>
            <pc:sldMk cId="3674444048" sldId="259"/>
            <ac:spMk id="3" creationId="{CBC080A2-ED5A-1246-9D2E-BE369A3E4430}"/>
          </ac:spMkLst>
        </pc:spChg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034161518" sldId="260"/>
        </pc:sldMkLst>
      </pc:sldChg>
      <pc:sldChg chg="modSp add del mod modTransition">
        <pc:chgData name="Daniel Webb" userId="b47bb743790ac1ff" providerId="LiveId" clId="{3A4B66C2-4557-4BC3-B232-7D63D32C1D09}" dt="2021-04-17T18:54:01.668" v="1631" actId="20577"/>
        <pc:sldMkLst>
          <pc:docMk/>
          <pc:sldMk cId="843787833" sldId="261"/>
        </pc:sldMkLst>
        <pc:spChg chg="mod">
          <ac:chgData name="Daniel Webb" userId="b47bb743790ac1ff" providerId="LiveId" clId="{3A4B66C2-4557-4BC3-B232-7D63D32C1D09}" dt="2021-04-17T18:54:01.668" v="1631" actId="20577"/>
          <ac:spMkLst>
            <pc:docMk/>
            <pc:sldMk cId="843787833" sldId="261"/>
            <ac:spMk id="3" creationId="{84181937-6F71-0041-81D8-D5D45B025376}"/>
          </ac:spMkLst>
        </pc:spChg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230505660" sldId="262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3545724217" sldId="263"/>
        </pc:sldMkLst>
      </pc:sldChg>
      <pc:sldChg chg="modSp add del mod modTransition">
        <pc:chgData name="Daniel Webb" userId="b47bb743790ac1ff" providerId="LiveId" clId="{3A4B66C2-4557-4BC3-B232-7D63D32C1D09}" dt="2021-04-17T18:41:00.542" v="1626" actId="20577"/>
        <pc:sldMkLst>
          <pc:docMk/>
          <pc:sldMk cId="1231451037" sldId="264"/>
        </pc:sldMkLst>
        <pc:spChg chg="mod">
          <ac:chgData name="Daniel Webb" userId="b47bb743790ac1ff" providerId="LiveId" clId="{3A4B66C2-4557-4BC3-B232-7D63D32C1D09}" dt="2021-04-17T18:41:00.542" v="1626" actId="20577"/>
          <ac:spMkLst>
            <pc:docMk/>
            <pc:sldMk cId="1231451037" sldId="264"/>
            <ac:spMk id="3" creationId="{703FA222-0F29-614F-A34E-3D2056513654}"/>
          </ac:spMkLst>
        </pc:spChg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4076574703" sldId="265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4036967204" sldId="266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4151979713" sldId="267"/>
        </pc:sldMkLst>
      </pc:sldChg>
      <pc:sldChg chg="add del modTransition">
        <pc:chgData name="Daniel Webb" userId="b47bb743790ac1ff" providerId="LiveId" clId="{3A4B66C2-4557-4BC3-B232-7D63D32C1D09}" dt="2021-04-18T03:31:13.199" v="1632" actId="47"/>
        <pc:sldMkLst>
          <pc:docMk/>
          <pc:sldMk cId="411563553" sldId="268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253882014" sldId="269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072608329" sldId="270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04308464" sldId="271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289833385" sldId="272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951530751" sldId="274"/>
        </pc:sldMkLst>
      </pc:sldChg>
      <pc:sldChg chg="modTransition modAnim">
        <pc:chgData name="Daniel Webb" userId="b47bb743790ac1ff" providerId="LiveId" clId="{3A4B66C2-4557-4BC3-B232-7D63D32C1D09}" dt="2021-04-17T18:38:16.325" v="1586"/>
        <pc:sldMkLst>
          <pc:docMk/>
          <pc:sldMk cId="3772353148" sldId="275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093856383" sldId="276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369099475" sldId="277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895929510" sldId="278"/>
        </pc:sldMkLst>
      </pc:sldChg>
      <pc:sldChg chg="add del modTransition modAnim">
        <pc:chgData name="Daniel Webb" userId="b47bb743790ac1ff" providerId="LiveId" clId="{3A4B66C2-4557-4BC3-B232-7D63D32C1D09}" dt="2021-04-17T18:38:16.325" v="1586"/>
        <pc:sldMkLst>
          <pc:docMk/>
          <pc:sldMk cId="1469112034" sldId="279"/>
        </pc:sldMkLst>
      </pc:sldChg>
      <pc:sldChg chg="add del modTransition modAnim">
        <pc:chgData name="Daniel Webb" userId="b47bb743790ac1ff" providerId="LiveId" clId="{3A4B66C2-4557-4BC3-B232-7D63D32C1D09}" dt="2021-04-17T18:38:16.325" v="1586"/>
        <pc:sldMkLst>
          <pc:docMk/>
          <pc:sldMk cId="4045340739" sldId="280"/>
        </pc:sldMkLst>
      </pc:sldChg>
      <pc:sldChg chg="add del modTransition modAnim">
        <pc:chgData name="Daniel Webb" userId="b47bb743790ac1ff" providerId="LiveId" clId="{3A4B66C2-4557-4BC3-B232-7D63D32C1D09}" dt="2021-04-17T18:38:16.325" v="1586"/>
        <pc:sldMkLst>
          <pc:docMk/>
          <pc:sldMk cId="313584903" sldId="281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199716898" sldId="282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108080468" sldId="283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125312286" sldId="284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469109306" sldId="285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603764484" sldId="286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2714869389" sldId="287"/>
        </pc:sldMkLst>
      </pc:sldChg>
      <pc:sldChg chg="add del modTransition">
        <pc:chgData name="Daniel Webb" userId="b47bb743790ac1ff" providerId="LiveId" clId="{3A4B66C2-4557-4BC3-B232-7D63D32C1D09}" dt="2021-04-17T18:38:16.325" v="1586"/>
        <pc:sldMkLst>
          <pc:docMk/>
          <pc:sldMk cId="1223583445" sldId="288"/>
        </pc:sldMkLst>
      </pc:sldChg>
      <pc:sldChg chg="modTransition">
        <pc:chgData name="Daniel Webb" userId="b47bb743790ac1ff" providerId="LiveId" clId="{3A4B66C2-4557-4BC3-B232-7D63D32C1D09}" dt="2021-04-17T18:38:16.325" v="1586"/>
        <pc:sldMkLst>
          <pc:docMk/>
          <pc:sldMk cId="2709168044" sldId="289"/>
        </pc:sldMkLst>
      </pc:sldChg>
      <pc:sldChg chg="modSp mod modTransition modAnim">
        <pc:chgData name="Daniel Webb" userId="b47bb743790ac1ff" providerId="LiveId" clId="{3A4B66C2-4557-4BC3-B232-7D63D32C1D09}" dt="2021-04-17T18:38:16.325" v="1586"/>
        <pc:sldMkLst>
          <pc:docMk/>
          <pc:sldMk cId="1663357322" sldId="290"/>
        </pc:sldMkLst>
        <pc:spChg chg="mod">
          <ac:chgData name="Daniel Webb" userId="b47bb743790ac1ff" providerId="LiveId" clId="{3A4B66C2-4557-4BC3-B232-7D63D32C1D09}" dt="2021-04-12T17:24:32.901" v="1544" actId="20577"/>
          <ac:spMkLst>
            <pc:docMk/>
            <pc:sldMk cId="1663357322" sldId="290"/>
            <ac:spMk id="3" creationId="{CFC8E64C-4A82-40EF-9ED7-6FDEC80DB0B7}"/>
          </ac:spMkLst>
        </pc:spChg>
      </pc:sldChg>
      <pc:sldChg chg="modSp add mod modTransition modAnim">
        <pc:chgData name="Daniel Webb" userId="b47bb743790ac1ff" providerId="LiveId" clId="{3A4B66C2-4557-4BC3-B232-7D63D32C1D09}" dt="2021-04-17T18:38:16.325" v="1586"/>
        <pc:sldMkLst>
          <pc:docMk/>
          <pc:sldMk cId="2117385350" sldId="291"/>
        </pc:sldMkLst>
        <pc:spChg chg="mod">
          <ac:chgData name="Daniel Webb" userId="b47bb743790ac1ff" providerId="LiveId" clId="{3A4B66C2-4557-4BC3-B232-7D63D32C1D09}" dt="2021-04-12T16:44:42.778" v="38" actId="20577"/>
          <ac:spMkLst>
            <pc:docMk/>
            <pc:sldMk cId="2117385350" sldId="291"/>
            <ac:spMk id="3" creationId="{90C73184-8B97-9845-97A6-ACD7CBD7181C}"/>
          </ac:spMkLst>
        </pc:spChg>
      </pc:sldChg>
      <pc:sldChg chg="add del">
        <pc:chgData name="Daniel Webb" userId="b47bb743790ac1ff" providerId="LiveId" clId="{3A4B66C2-4557-4BC3-B232-7D63D32C1D09}" dt="2021-04-12T16:44:00.905" v="1"/>
        <pc:sldMkLst>
          <pc:docMk/>
          <pc:sldMk cId="2700647367" sldId="291"/>
        </pc:sldMkLst>
      </pc:sldChg>
      <pc:sldChg chg="modSp new mod modTransition modAnim">
        <pc:chgData name="Daniel Webb" userId="b47bb743790ac1ff" providerId="LiveId" clId="{3A4B66C2-4557-4BC3-B232-7D63D32C1D09}" dt="2021-04-17T18:38:16.325" v="1586"/>
        <pc:sldMkLst>
          <pc:docMk/>
          <pc:sldMk cId="874731916" sldId="292"/>
        </pc:sldMkLst>
        <pc:spChg chg="mod">
          <ac:chgData name="Daniel Webb" userId="b47bb743790ac1ff" providerId="LiveId" clId="{3A4B66C2-4557-4BC3-B232-7D63D32C1D09}" dt="2021-04-12T16:44:48.803" v="59" actId="20577"/>
          <ac:spMkLst>
            <pc:docMk/>
            <pc:sldMk cId="874731916" sldId="292"/>
            <ac:spMk id="2" creationId="{24C5DE70-B58C-417B-B7FC-9BF3EF2BFC9C}"/>
          </ac:spMkLst>
        </pc:spChg>
        <pc:spChg chg="mod">
          <ac:chgData name="Daniel Webb" userId="b47bb743790ac1ff" providerId="LiveId" clId="{3A4B66C2-4557-4BC3-B232-7D63D32C1D09}" dt="2021-04-12T17:24:15.645" v="1485" actId="20577"/>
          <ac:spMkLst>
            <pc:docMk/>
            <pc:sldMk cId="874731916" sldId="292"/>
            <ac:spMk id="3" creationId="{A4A578FC-404B-48B8-85A8-E3CA5AC8D947}"/>
          </ac:spMkLst>
        </pc:spChg>
      </pc:sldChg>
      <pc:sldChg chg="modSp add mod modTransition modAnim">
        <pc:chgData name="Daniel Webb" userId="b47bb743790ac1ff" providerId="LiveId" clId="{3A4B66C2-4557-4BC3-B232-7D63D32C1D09}" dt="2021-04-17T18:38:16.325" v="1586"/>
        <pc:sldMkLst>
          <pc:docMk/>
          <pc:sldMk cId="2318573708" sldId="293"/>
        </pc:sldMkLst>
        <pc:spChg chg="mod">
          <ac:chgData name="Daniel Webb" userId="b47bb743790ac1ff" providerId="LiveId" clId="{3A4B66C2-4557-4BC3-B232-7D63D32C1D09}" dt="2021-04-12T16:46:53.548" v="360" actId="20577"/>
          <ac:spMkLst>
            <pc:docMk/>
            <pc:sldMk cId="2318573708" sldId="293"/>
            <ac:spMk id="3" creationId="{90C73184-8B97-9845-97A6-ACD7CBD7181C}"/>
          </ac:spMkLst>
        </pc:spChg>
      </pc:sldChg>
      <pc:sldChg chg="modSp new mod modTransition modAnim">
        <pc:chgData name="Daniel Webb" userId="b47bb743790ac1ff" providerId="LiveId" clId="{3A4B66C2-4557-4BC3-B232-7D63D32C1D09}" dt="2021-04-17T18:38:16.325" v="1586"/>
        <pc:sldMkLst>
          <pc:docMk/>
          <pc:sldMk cId="2057663838" sldId="294"/>
        </pc:sldMkLst>
        <pc:spChg chg="mod">
          <ac:chgData name="Daniel Webb" userId="b47bb743790ac1ff" providerId="LiveId" clId="{3A4B66C2-4557-4BC3-B232-7D63D32C1D09}" dt="2021-04-12T16:54:36.873" v="368" actId="20577"/>
          <ac:spMkLst>
            <pc:docMk/>
            <pc:sldMk cId="2057663838" sldId="294"/>
            <ac:spMk id="2" creationId="{17E4AE16-7106-4C47-815A-0B4B3123C292}"/>
          </ac:spMkLst>
        </pc:spChg>
        <pc:spChg chg="mod">
          <ac:chgData name="Daniel Webb" userId="b47bb743790ac1ff" providerId="LiveId" clId="{3A4B66C2-4557-4BC3-B232-7D63D32C1D09}" dt="2021-04-12T16:56:56.745" v="707" actId="20577"/>
          <ac:spMkLst>
            <pc:docMk/>
            <pc:sldMk cId="2057663838" sldId="294"/>
            <ac:spMk id="3" creationId="{F03F254D-2073-49E2-A306-3C8E6BF41A60}"/>
          </ac:spMkLst>
        </pc:spChg>
      </pc:sldChg>
      <pc:sldChg chg="modSp add mod modTransition modAnim">
        <pc:chgData name="Daniel Webb" userId="b47bb743790ac1ff" providerId="LiveId" clId="{3A4B66C2-4557-4BC3-B232-7D63D32C1D09}" dt="2021-04-17T18:38:16.325" v="1586"/>
        <pc:sldMkLst>
          <pc:docMk/>
          <pc:sldMk cId="1561773380" sldId="295"/>
        </pc:sldMkLst>
        <pc:spChg chg="mod">
          <ac:chgData name="Daniel Webb" userId="b47bb743790ac1ff" providerId="LiveId" clId="{3A4B66C2-4557-4BC3-B232-7D63D32C1D09}" dt="2021-04-12T17:23:41.056" v="1388" actId="20577"/>
          <ac:spMkLst>
            <pc:docMk/>
            <pc:sldMk cId="1561773380" sldId="295"/>
            <ac:spMk id="3" creationId="{F03F254D-2073-49E2-A306-3C8E6BF41A60}"/>
          </ac:spMkLst>
        </pc:spChg>
      </pc:sldChg>
      <pc:sldChg chg="modSp add mod modTransition modAnim">
        <pc:chgData name="Daniel Webb" userId="b47bb743790ac1ff" providerId="LiveId" clId="{3A4B66C2-4557-4BC3-B232-7D63D32C1D09}" dt="2021-04-17T18:38:16.325" v="1586"/>
        <pc:sldMkLst>
          <pc:docMk/>
          <pc:sldMk cId="1296869580" sldId="296"/>
        </pc:sldMkLst>
        <pc:spChg chg="mod">
          <ac:chgData name="Daniel Webb" userId="b47bb743790ac1ff" providerId="LiveId" clId="{3A4B66C2-4557-4BC3-B232-7D63D32C1D09}" dt="2021-04-12T16:58:18.265" v="926" actId="20577"/>
          <ac:spMkLst>
            <pc:docMk/>
            <pc:sldMk cId="1296869580" sldId="296"/>
            <ac:spMk id="3" creationId="{90C73184-8B97-9845-97A6-ACD7CBD7181C}"/>
          </ac:spMkLst>
        </pc:spChg>
      </pc:sldChg>
      <pc:sldChg chg="modSp new mod modTransition modAnim">
        <pc:chgData name="Daniel Webb" userId="b47bb743790ac1ff" providerId="LiveId" clId="{3A4B66C2-4557-4BC3-B232-7D63D32C1D09}" dt="2021-04-17T18:38:16.325" v="1586"/>
        <pc:sldMkLst>
          <pc:docMk/>
          <pc:sldMk cId="4030988039" sldId="297"/>
        </pc:sldMkLst>
        <pc:spChg chg="mod">
          <ac:chgData name="Daniel Webb" userId="b47bb743790ac1ff" providerId="LiveId" clId="{3A4B66C2-4557-4BC3-B232-7D63D32C1D09}" dt="2021-04-12T16:58:27.441" v="945" actId="5793"/>
          <ac:spMkLst>
            <pc:docMk/>
            <pc:sldMk cId="4030988039" sldId="297"/>
            <ac:spMk id="2" creationId="{0C9FF539-C150-4F68-9530-F1D1C27F2625}"/>
          </ac:spMkLst>
        </pc:spChg>
        <pc:spChg chg="mod">
          <ac:chgData name="Daniel Webb" userId="b47bb743790ac1ff" providerId="LiveId" clId="{3A4B66C2-4557-4BC3-B232-7D63D32C1D09}" dt="2021-04-12T17:24:47.946" v="1545" actId="20577"/>
          <ac:spMkLst>
            <pc:docMk/>
            <pc:sldMk cId="4030988039" sldId="297"/>
            <ac:spMk id="3" creationId="{C32890E2-907D-4141-98F2-C997D16B991E}"/>
          </ac:spMkLst>
        </pc:spChg>
      </pc:sldChg>
      <pc:sldChg chg="modSp add mod modTransition">
        <pc:chgData name="Daniel Webb" userId="b47bb743790ac1ff" providerId="LiveId" clId="{3A4B66C2-4557-4BC3-B232-7D63D32C1D09}" dt="2021-04-17T18:38:16.325" v="1586"/>
        <pc:sldMkLst>
          <pc:docMk/>
          <pc:sldMk cId="4025129774" sldId="298"/>
        </pc:sldMkLst>
        <pc:spChg chg="mod">
          <ac:chgData name="Daniel Webb" userId="b47bb743790ac1ff" providerId="LiveId" clId="{3A4B66C2-4557-4BC3-B232-7D63D32C1D09}" dt="2021-04-12T17:26:37.233" v="1548" actId="20577"/>
          <ac:spMkLst>
            <pc:docMk/>
            <pc:sldMk cId="4025129774" sldId="298"/>
            <ac:spMk id="3" creationId="{90C73184-8B97-9845-97A6-ACD7CBD7181C}"/>
          </ac:spMkLst>
        </pc:spChg>
      </pc:sldChg>
      <pc:sldChg chg="add del">
        <pc:chgData name="Daniel Webb" userId="b47bb743790ac1ff" providerId="LiveId" clId="{3A4B66C2-4557-4BC3-B232-7D63D32C1D09}" dt="2021-04-12T18:17:50.999" v="1550"/>
        <pc:sldMkLst>
          <pc:docMk/>
          <pc:sldMk cId="199460669" sldId="299"/>
        </pc:sldMkLst>
      </pc:sldChg>
      <pc:sldChg chg="modSp add mod modTransition">
        <pc:chgData name="Daniel Webb" userId="b47bb743790ac1ff" providerId="LiveId" clId="{3A4B66C2-4557-4BC3-B232-7D63D32C1D09}" dt="2021-04-17T18:38:16.325" v="1586"/>
        <pc:sldMkLst>
          <pc:docMk/>
          <pc:sldMk cId="206242739" sldId="299"/>
        </pc:sldMkLst>
        <pc:spChg chg="mod">
          <ac:chgData name="Daniel Webb" userId="b47bb743790ac1ff" providerId="LiveId" clId="{3A4B66C2-4557-4BC3-B232-7D63D32C1D09}" dt="2021-04-12T18:17:59.750" v="1553" actId="14100"/>
          <ac:spMkLst>
            <pc:docMk/>
            <pc:sldMk cId="206242739" sldId="299"/>
            <ac:spMk id="19" creationId="{37CDDE59-F773-43F1-AE13-E4227F6621C8}"/>
          </ac:spMkLst>
        </pc:spChg>
      </pc:sldChg>
      <pc:sldChg chg="add del">
        <pc:chgData name="Daniel Webb" userId="b47bb743790ac1ff" providerId="LiveId" clId="{3A4B66C2-4557-4BC3-B232-7D63D32C1D09}" dt="2021-04-12T18:20:32.277" v="1556"/>
        <pc:sldMkLst>
          <pc:docMk/>
          <pc:sldMk cId="746008864" sldId="300"/>
        </pc:sldMkLst>
      </pc:sldChg>
      <pc:sldChg chg="add ord modTransition">
        <pc:chgData name="Daniel Webb" userId="b47bb743790ac1ff" providerId="LiveId" clId="{3A4B66C2-4557-4BC3-B232-7D63D32C1D09}" dt="2021-04-17T18:38:16.325" v="1586"/>
        <pc:sldMkLst>
          <pc:docMk/>
          <pc:sldMk cId="2761722891" sldId="300"/>
        </pc:sldMkLst>
      </pc:sldChg>
      <pc:sldChg chg="add modTransition">
        <pc:chgData name="Daniel Webb" userId="b47bb743790ac1ff" providerId="LiveId" clId="{3A4B66C2-4557-4BC3-B232-7D63D32C1D09}" dt="2021-04-17T18:38:16.325" v="1586"/>
        <pc:sldMkLst>
          <pc:docMk/>
          <pc:sldMk cId="951677761" sldId="301"/>
        </pc:sldMkLst>
      </pc:sldChg>
      <pc:sldChg chg="add del">
        <pc:chgData name="Daniel Webb" userId="b47bb743790ac1ff" providerId="LiveId" clId="{3A4B66C2-4557-4BC3-B232-7D63D32C1D09}" dt="2021-04-17T18:33:42.234" v="1561"/>
        <pc:sldMkLst>
          <pc:docMk/>
          <pc:sldMk cId="3644267523" sldId="301"/>
        </pc:sldMkLst>
      </pc:sldChg>
      <pc:sldChg chg="add modTransition">
        <pc:chgData name="Daniel Webb" userId="b47bb743790ac1ff" providerId="LiveId" clId="{3A4B66C2-4557-4BC3-B232-7D63D32C1D09}" dt="2021-04-17T18:38:16.325" v="1586"/>
        <pc:sldMkLst>
          <pc:docMk/>
          <pc:sldMk cId="252222929" sldId="302"/>
        </pc:sldMkLst>
      </pc:sldChg>
      <pc:sldChg chg="add del">
        <pc:chgData name="Daniel Webb" userId="b47bb743790ac1ff" providerId="LiveId" clId="{3A4B66C2-4557-4BC3-B232-7D63D32C1D09}" dt="2021-04-17T18:33:42.234" v="1561"/>
        <pc:sldMkLst>
          <pc:docMk/>
          <pc:sldMk cId="4107999269" sldId="302"/>
        </pc:sldMkLst>
      </pc:sldChg>
      <pc:sldChg chg="new setBg">
        <pc:chgData name="Daniel Webb" userId="b47bb743790ac1ff" providerId="LiveId" clId="{3A4B66C2-4557-4BC3-B232-7D63D32C1D09}" dt="2021-04-17T18:38:31.001" v="1588"/>
        <pc:sldMkLst>
          <pc:docMk/>
          <pc:sldMk cId="1048124587" sldId="303"/>
        </pc:sldMkLst>
      </pc:sldChg>
      <pc:sldChg chg="add del ord setBg">
        <pc:chgData name="Daniel Webb" userId="b47bb743790ac1ff" providerId="LiveId" clId="{3A4B66C2-4557-4BC3-B232-7D63D32C1D09}" dt="2021-04-17T18:38:43.679" v="1593" actId="47"/>
        <pc:sldMkLst>
          <pc:docMk/>
          <pc:sldMk cId="596630826" sldId="304"/>
        </pc:sldMkLst>
      </pc:sldChg>
      <pc:sldChg chg="add">
        <pc:chgData name="Daniel Webb" userId="b47bb743790ac1ff" providerId="LiveId" clId="{3A4B66C2-4557-4BC3-B232-7D63D32C1D09}" dt="2021-04-17T18:38:41.669" v="1592"/>
        <pc:sldMkLst>
          <pc:docMk/>
          <pc:sldMk cId="2693220964" sldId="305"/>
        </pc:sldMkLst>
      </pc:sldChg>
      <pc:sldMasterChg chg="modTransition modSldLayout">
        <pc:chgData name="Daniel Webb" userId="b47bb743790ac1ff" providerId="LiveId" clId="{3A4B66C2-4557-4BC3-B232-7D63D32C1D09}" dt="2021-04-17T18:38:16.325" v="1586"/>
        <pc:sldMasterMkLst>
          <pc:docMk/>
          <pc:sldMasterMk cId="1568243149" sldId="2147483672"/>
        </pc:sldMasterMkLst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880953012" sldId="2147483673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3644835986" sldId="2147483674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290512352" sldId="2147483675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2432927343" sldId="2147483676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1299853153" sldId="2147483677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2059232007" sldId="2147483678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3808809892" sldId="2147483679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1186333363" sldId="2147483680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3778826143" sldId="2147483681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3091365809" sldId="2147483682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1568243149" sldId="2147483672"/>
            <pc:sldLayoutMk cId="2020628448" sldId="2147483683"/>
          </pc:sldLayoutMkLst>
        </pc:sldLayoutChg>
      </pc:sldMasterChg>
      <pc:sldMasterChg chg="modTransition modSldLayout">
        <pc:chgData name="Daniel Webb" userId="b47bb743790ac1ff" providerId="LiveId" clId="{3A4B66C2-4557-4BC3-B232-7D63D32C1D09}" dt="2021-04-17T18:38:16.325" v="1586"/>
        <pc:sldMasterMkLst>
          <pc:docMk/>
          <pc:sldMasterMk cId="3482372027" sldId="2147483684"/>
        </pc:sldMasterMkLst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4154370638" sldId="2147483685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615783532" sldId="2147483686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1264281608" sldId="2147483687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1838624071" sldId="2147483688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2729887312" sldId="2147483689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1621221936" sldId="2147483690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914924689" sldId="2147483691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3432430261" sldId="2147483692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3022881755" sldId="2147483693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1577335342" sldId="2147483694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482372027" sldId="2147483684"/>
            <pc:sldLayoutMk cId="3535472" sldId="2147483695"/>
          </pc:sldLayoutMkLst>
        </pc:sldLayoutChg>
      </pc:sldMasterChg>
      <pc:sldMasterChg chg="modTransition modSldLayout">
        <pc:chgData name="Daniel Webb" userId="b47bb743790ac1ff" providerId="LiveId" clId="{3A4B66C2-4557-4BC3-B232-7D63D32C1D09}" dt="2021-04-17T18:38:16.325" v="1586"/>
        <pc:sldMasterMkLst>
          <pc:docMk/>
          <pc:sldMasterMk cId="3026907664" sldId="2147483696"/>
        </pc:sldMasterMkLst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1315321594" sldId="2147483697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2715362433" sldId="2147483698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3538516897" sldId="2147483699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2011439407" sldId="2147483700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3195935938" sldId="2147483701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2214512598" sldId="2147483702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2764652741" sldId="2147483703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3238196170" sldId="2147483704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1506827739" sldId="2147483705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3871978268" sldId="2147483706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026907664" sldId="2147483696"/>
            <pc:sldLayoutMk cId="1562875996" sldId="2147483707"/>
          </pc:sldLayoutMkLst>
        </pc:sldLayoutChg>
      </pc:sldMasterChg>
      <pc:sldMasterChg chg="modTransition modSldLayout">
        <pc:chgData name="Daniel Webb" userId="b47bb743790ac1ff" providerId="LiveId" clId="{3A4B66C2-4557-4BC3-B232-7D63D32C1D09}" dt="2021-04-17T18:38:16.325" v="1586"/>
        <pc:sldMasterMkLst>
          <pc:docMk/>
          <pc:sldMasterMk cId="3163109014" sldId="2147483708"/>
        </pc:sldMasterMkLst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3289856670" sldId="2147483709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52681002" sldId="2147483710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2838394402" sldId="2147483711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4002760270" sldId="2147483712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58631249" sldId="2147483713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3796154117" sldId="2147483714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2934649318" sldId="2147483715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2544145592" sldId="2147483716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3216007101" sldId="2147483717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2812156932" sldId="2147483718"/>
          </pc:sldLayoutMkLst>
        </pc:sldLayoutChg>
        <pc:sldLayoutChg chg="modTransition">
          <pc:chgData name="Daniel Webb" userId="b47bb743790ac1ff" providerId="LiveId" clId="{3A4B66C2-4557-4BC3-B232-7D63D32C1D09}" dt="2021-04-17T18:38:16.325" v="1586"/>
          <pc:sldLayoutMkLst>
            <pc:docMk/>
            <pc:sldMasterMk cId="3163109014" sldId="2147483708"/>
            <pc:sldLayoutMk cId="370063584" sldId="214748371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53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3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2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27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53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32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09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33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26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6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2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70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83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81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24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87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2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2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30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81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35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21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62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16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39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35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12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52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9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27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78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5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5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1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94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60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1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54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49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45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0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5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3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aquepagina.blogspot.com/2014/07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laquepagina.blogspot.com/2014/07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hyperlink" Target="http://laquepagina.blogspot.com/2014/07/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hyperlink" Target="http://laquepagina.blogspot.com/2014/07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27A3BFEC-AD70-5E4A-8B34-8CC5257E28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1"/>
            <a:ext cx="9144000" cy="6477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F24C2-BCB4-6C49-97E7-7EB736ECDB18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56824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799A474-EDC6-4B44-8094-D61B8984AEB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0" y="380047"/>
            <a:ext cx="9144000" cy="60979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7AF8CD-8366-0446-BEF4-C18BABCF07E1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48237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EF571-2503-5643-863A-6841B5775F90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567C-D7BA-3140-B4D7-44545FEC8A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799A474-EDC6-4B44-8094-D61B8984AEB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128424" y="0"/>
            <a:ext cx="2015576" cy="11967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7AF8CD-8366-0446-BEF4-C18BABCF07E1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0269076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7AA8-AF03-ED48-82A6-58987FCDB511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3386-4783-8347-88BA-47840359F4A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27A3BFEC-AD70-5E4A-8B34-8CC5257E28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513269" y="0"/>
            <a:ext cx="1630731" cy="11552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F24C2-BCB4-6C49-97E7-7EB736ECDB18}"/>
              </a:ext>
            </a:extLst>
          </p:cNvPr>
          <p:cNvSpPr txBox="1"/>
          <p:nvPr userDrawn="1"/>
        </p:nvSpPr>
        <p:spPr>
          <a:xfrm>
            <a:off x="0" y="6477952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4" tooltip="http://laquepagina.blogspot.com/2014/07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5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63109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CB5D-BDDD-41A6-99F8-51D4E83E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90274-FDC4-4460-AE98-B00CBC7FB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20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462225" y="1825625"/>
            <a:ext cx="3547068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135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</p:txBody>
      </p:sp>
    </p:spTree>
    <p:extLst>
      <p:ext uri="{BB962C8B-B14F-4D97-AF65-F5344CB8AC3E}">
        <p14:creationId xmlns:p14="http://schemas.microsoft.com/office/powerpoint/2010/main" val="1190341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C1F78-C862-1D4A-BE59-9E3D0BA4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Is Commanded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080A2-ED5A-1246-9D2E-BE369A3E4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We Are Commanded to Pray Without Ceasing (1 Thessalonians 5:17)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Commanded to Pray for Others (1 Thessalonians 5:25, James 5:15-16, Matthew 9:38)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4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16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A82F-9825-FE4A-BDC7-EA4DCF285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Is How We Communicate to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81937-6F71-0041-81D8-D5D45B025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Raising of Voices Together to God (Acts 4:24)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Is In The Lord’s Prescence (2 Samuel 7:18)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Prayer/Petition to the Lord (2 Chronicles 6:19)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Is Before the God of the Heavens (Nehemiah 1:4)</a:t>
            </a:r>
          </a:p>
        </p:txBody>
      </p:sp>
    </p:spTree>
    <p:extLst>
      <p:ext uri="{BB962C8B-B14F-4D97-AF65-F5344CB8AC3E}">
        <p14:creationId xmlns:p14="http://schemas.microsoft.com/office/powerpoint/2010/main" val="84378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Time of Need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05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021C-2E04-BB49-9A69-093482FD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Time of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5EAB-59E6-954F-8BC6-AF09F736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In Time of Trial </a:t>
            </a:r>
          </a:p>
        </p:txBody>
      </p:sp>
    </p:spTree>
    <p:extLst>
      <p:ext uri="{BB962C8B-B14F-4D97-AF65-F5344CB8AC3E}">
        <p14:creationId xmlns:p14="http://schemas.microsoft.com/office/powerpoint/2010/main" val="3545724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691C-AD57-1046-81C7-FD375AB07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Time of Trial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FA222-0F29-614F-A34E-3D2056513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 Can Pray For Boldness (Acts 4:23-31)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Wisdom (James 1:2-8)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God’s Will to Be Done (Matthew 26:36-46) </a:t>
            </a:r>
          </a:p>
        </p:txBody>
      </p:sp>
    </p:spTree>
    <p:extLst>
      <p:ext uri="{BB962C8B-B14F-4D97-AF65-F5344CB8AC3E}">
        <p14:creationId xmlns:p14="http://schemas.microsoft.com/office/powerpoint/2010/main" val="123145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021C-2E04-BB49-9A69-093482FD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Time of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5EAB-59E6-954F-8BC6-AF09F736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In Time of Trial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Midst of Temptation </a:t>
            </a:r>
          </a:p>
        </p:txBody>
      </p:sp>
    </p:spTree>
    <p:extLst>
      <p:ext uri="{BB962C8B-B14F-4D97-AF65-F5344CB8AC3E}">
        <p14:creationId xmlns:p14="http://schemas.microsoft.com/office/powerpoint/2010/main" val="407657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3549-4417-2A4F-8400-5F0DB36D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Midst of Temptation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2BA4D-6276-5D44-87C6-2D7C3F489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Pray to Avoid Temptation (Matthew 26:41)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 For Grace to Help In Time of Need (Hebrews 4:14-16)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Pray That Our Faith Not Fail (Luke 22:31-32)</a:t>
            </a:r>
          </a:p>
        </p:txBody>
      </p:sp>
    </p:spTree>
    <p:extLst>
      <p:ext uri="{BB962C8B-B14F-4D97-AF65-F5344CB8AC3E}">
        <p14:creationId xmlns:p14="http://schemas.microsoft.com/office/powerpoint/2010/main" val="403696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021C-2E04-BB49-9A69-093482FD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Time of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E5EAB-59E6-954F-8BC6-AF09F736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In Time of Trial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Midst of Temptation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To Cast Our Cares Upon Him (1 Peter 5:7) </a:t>
            </a:r>
          </a:p>
        </p:txBody>
      </p:sp>
    </p:spTree>
    <p:extLst>
      <p:ext uri="{BB962C8B-B14F-4D97-AF65-F5344CB8AC3E}">
        <p14:creationId xmlns:p14="http://schemas.microsoft.com/office/powerpoint/2010/main" val="415197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496B-7654-4344-B6E4-2AE07710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Pray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48B-5F4E-4D44-9740-50074EBC7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It Is Commanded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Is How We Communicate to God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Time of Need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It Helps In Our Spiritual Growth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E88BC0-BA61-4447-97F3-CBBAECA64F6B}"/>
              </a:ext>
            </a:extLst>
          </p:cNvPr>
          <p:cNvSpPr txBox="1"/>
          <p:nvPr/>
        </p:nvSpPr>
        <p:spPr>
          <a:xfrm>
            <a:off x="1708220" y="6581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88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09D8-856E-2843-8933-0E4C8D15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Our Spiritual Growth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30E5F-FBD7-D24D-807C-E4B22D12B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Colossians 1:9-12 is Paul’s Prayer For the Colossian Brethren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This Prayer He Mentions Several Things Pertaining to Spiritual Growth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0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8E923-11DA-6140-A87E-D8B9E807B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 Growth In Paul’s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2180E-3F15-4F4C-A583-10952BC1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Filled With Knowledge and Wisdom (v.9)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 Worthy (v.10)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Being Fruitful (v.10)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Increasing In Knowledge (v.10)</a:t>
            </a:r>
          </a:p>
        </p:txBody>
      </p:sp>
    </p:spTree>
    <p:extLst>
      <p:ext uri="{BB962C8B-B14F-4D97-AF65-F5344CB8AC3E}">
        <p14:creationId xmlns:p14="http://schemas.microsoft.com/office/powerpoint/2010/main" val="204308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09D8-856E-2843-8933-0E4C8D15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Helps In Our Spiritual Growth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30E5F-FBD7-D24D-807C-E4B22D12B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Colossians 1:9-12 is Paul’s Prayer For the Colossian Brethren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This Prayer He Mentions Several Things Pertaining to Spiritual Growth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Like Paul Prayed For the Brethren, We Need to Pray For Ourselves and Each Other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3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462225" y="2378518"/>
            <a:ext cx="3908808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12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530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The Contents of Prayer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1 Timothy 2:1-2</a:t>
            </a:r>
          </a:p>
        </p:txBody>
      </p:sp>
    </p:spTree>
    <p:extLst>
      <p:ext uri="{BB962C8B-B14F-4D97-AF65-F5344CB8AC3E}">
        <p14:creationId xmlns:p14="http://schemas.microsoft.com/office/powerpoint/2010/main" val="95167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Contents of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Supplications </a:t>
            </a:r>
          </a:p>
        </p:txBody>
      </p:sp>
    </p:spTree>
    <p:extLst>
      <p:ext uri="{BB962C8B-B14F-4D97-AF65-F5344CB8AC3E}">
        <p14:creationId xmlns:p14="http://schemas.microsoft.com/office/powerpoint/2010/main" val="25222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2BCA0-023E-314E-B0D4-E66DE0B29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11987-7D52-2B41-81CA-5C7EDC90B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Definition </a:t>
            </a:r>
          </a:p>
        </p:txBody>
      </p:sp>
    </p:spTree>
    <p:extLst>
      <p:ext uri="{BB962C8B-B14F-4D97-AF65-F5344CB8AC3E}">
        <p14:creationId xmlns:p14="http://schemas.microsoft.com/office/powerpoint/2010/main" val="404534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A2B5-11A4-A549-B627-4B548E79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Supplications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26673-94A2-F14B-AD27-E68858BDD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2" y="1690689"/>
            <a:ext cx="8378455" cy="4589533"/>
          </a:xfrm>
        </p:spPr>
        <p:txBody>
          <a:bodyPr>
            <a:normAutofit/>
          </a:bodyPr>
          <a:lstStyle/>
          <a:p>
            <a:r>
              <a:rPr lang="el-GR" b="1" dirty="0"/>
              <a:t>1162. </a:t>
            </a:r>
            <a:r>
              <a:rPr lang="el-GR" b="1" dirty="0" err="1"/>
              <a:t>δέησις</a:t>
            </a:r>
            <a:r>
              <a:rPr lang="el-GR" b="1" dirty="0"/>
              <a:t>; </a:t>
            </a:r>
            <a:r>
              <a:rPr lang="en-US" b="1" i="1" dirty="0" err="1"/>
              <a:t>deēsis</a:t>
            </a:r>
            <a:r>
              <a:rPr lang="en-US" b="1" i="1" dirty="0"/>
              <a:t>, </a:t>
            </a:r>
            <a:r>
              <a:rPr lang="en-US" b="1" i="1" dirty="0" err="1"/>
              <a:t>deēseōs</a:t>
            </a:r>
            <a:r>
              <a:rPr lang="en-US" b="1" i="1" dirty="0"/>
              <a:t>, hē</a:t>
            </a:r>
            <a:r>
              <a:rPr lang="en-US" dirty="0"/>
              <a:t> (</a:t>
            </a:r>
            <a:r>
              <a:rPr lang="en-US" i="1" dirty="0" err="1"/>
              <a:t>deomai</a:t>
            </a:r>
            <a:r>
              <a:rPr lang="en-US" dirty="0"/>
              <a:t>);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1.</a:t>
            </a:r>
            <a:r>
              <a:rPr lang="en-US" dirty="0"/>
              <a:t> </a:t>
            </a:r>
            <a:r>
              <a:rPr lang="en-US" i="1" dirty="0"/>
              <a:t>need, indigence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2.</a:t>
            </a:r>
            <a:r>
              <a:rPr lang="en-US" dirty="0"/>
              <a:t> </a:t>
            </a:r>
            <a:r>
              <a:rPr lang="en-US" i="1" dirty="0"/>
              <a:t>a seeking, asking, entreating, entreaty</a:t>
            </a:r>
            <a:r>
              <a:rPr lang="en-US" dirty="0"/>
              <a:t> (from Plato down); in the N.T. requests addressed by men to God (Thayer)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856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A2B5-11A4-A549-B627-4B548E79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Supplications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26673-94A2-F14B-AD27-E68858BDD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1" y="1690689"/>
            <a:ext cx="8484781" cy="4802185"/>
          </a:xfrm>
        </p:spPr>
        <p:txBody>
          <a:bodyPr>
            <a:normAutofit/>
          </a:bodyPr>
          <a:lstStyle/>
          <a:p>
            <a:r>
              <a:rPr lang="el-GR" b="1" dirty="0" err="1"/>
              <a:t>δέησις</a:t>
            </a:r>
            <a:r>
              <a:rPr lang="el-GR" b="1" dirty="0"/>
              <a:t>, </a:t>
            </a:r>
            <a:r>
              <a:rPr lang="el-GR" b="1" dirty="0" err="1"/>
              <a:t>εως</a:t>
            </a:r>
            <a:r>
              <a:rPr lang="el-GR" b="1" dirty="0"/>
              <a:t>, </a:t>
            </a:r>
            <a:r>
              <a:rPr lang="el-GR" b="1" dirty="0" err="1"/>
              <a:t>ἡ</a:t>
            </a:r>
            <a:r>
              <a:rPr lang="el-GR" dirty="0"/>
              <a:t> (</a:t>
            </a:r>
            <a:r>
              <a:rPr lang="en-US" dirty="0"/>
              <a:t>Lysias, </a:t>
            </a:r>
            <a:r>
              <a:rPr lang="en-US" dirty="0" err="1"/>
              <a:t>Pla</a:t>
            </a:r>
            <a:r>
              <a:rPr lang="en-US" dirty="0"/>
              <a:t>.+; </a:t>
            </a:r>
            <a:r>
              <a:rPr lang="en-US" dirty="0" err="1"/>
              <a:t>Diod</a:t>
            </a:r>
            <a:r>
              <a:rPr lang="en-US" dirty="0"/>
              <a:t>. S. 14, 106, 1; </a:t>
            </a:r>
            <a:r>
              <a:rPr lang="en-US" dirty="0" err="1"/>
              <a:t>Plut</a:t>
            </a:r>
            <a:r>
              <a:rPr lang="en-US" dirty="0"/>
              <a:t>., ins, pap, LXX, </a:t>
            </a:r>
            <a:r>
              <a:rPr lang="en-US" dirty="0" err="1"/>
              <a:t>pseudepigr</a:t>
            </a:r>
            <a:r>
              <a:rPr lang="en-US" dirty="0"/>
              <a:t>.; Mel., HE 26, 6; </a:t>
            </a:r>
            <a:r>
              <a:rPr lang="en-US" dirty="0" err="1"/>
              <a:t>Nägeli</a:t>
            </a:r>
            <a:r>
              <a:rPr lang="en-US" dirty="0"/>
              <a:t> 40) ‘entreaty’, in our lit., as almost always LXX (but not 1 </a:t>
            </a:r>
            <a:r>
              <a:rPr lang="en-US" dirty="0" err="1"/>
              <a:t>Macc</a:t>
            </a:r>
            <a:r>
              <a:rPr lang="en-US" dirty="0"/>
              <a:t> 11:49) </a:t>
            </a:r>
            <a:r>
              <a:rPr lang="en-US" b="1" dirty="0"/>
              <a:t>urgent request to meet a need, exclusively addressed to God,</a:t>
            </a:r>
            <a:r>
              <a:rPr lang="en-US" dirty="0"/>
              <a:t> </a:t>
            </a:r>
            <a:r>
              <a:rPr lang="en-US" b="1" i="1" dirty="0"/>
              <a:t>prayer</a:t>
            </a:r>
            <a:r>
              <a:rPr lang="en-US" dirty="0"/>
              <a:t> </a:t>
            </a:r>
            <a:r>
              <a:rPr lang="en-US" sz="2400" dirty="0"/>
              <a:t>(BDAG)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99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A2B5-11A4-A549-B627-4B548E79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Supplications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26673-94A2-F14B-AD27-E68858BDD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1" y="1690689"/>
            <a:ext cx="8484781" cy="4802185"/>
          </a:xfrm>
        </p:spPr>
        <p:txBody>
          <a:bodyPr>
            <a:normAutofit/>
          </a:bodyPr>
          <a:lstStyle/>
          <a:p>
            <a:r>
              <a:rPr lang="en-US" dirty="0"/>
              <a:t>3. </a:t>
            </a:r>
            <a:r>
              <a:rPr lang="en-US" i="1" dirty="0" err="1"/>
              <a:t>deēsis</a:t>
            </a:r>
            <a:r>
              <a:rPr lang="en-US" dirty="0"/>
              <a:t> (</a:t>
            </a:r>
            <a:r>
              <a:rPr lang="el-GR" dirty="0" err="1"/>
              <a:t>δέησις</a:t>
            </a:r>
            <a:r>
              <a:rPr lang="el-GR" dirty="0"/>
              <a:t>, 1162), </a:t>
            </a:r>
            <a:r>
              <a:rPr lang="en-US" dirty="0"/>
              <a:t>primarily “a wanting, a need” (akin to A, No. 4), then, “an asking, entreaty, supplication,” …</a:t>
            </a:r>
          </a:p>
          <a:p>
            <a:r>
              <a:rPr lang="en-US" dirty="0"/>
              <a:t>2. </a:t>
            </a:r>
            <a:r>
              <a:rPr lang="en-US" i="1" dirty="0" err="1"/>
              <a:t>deēsis</a:t>
            </a:r>
            <a:r>
              <a:rPr lang="en-US" dirty="0"/>
              <a:t> (</a:t>
            </a:r>
            <a:r>
              <a:rPr lang="el-GR" dirty="0" err="1"/>
              <a:t>δέησις</a:t>
            </a:r>
            <a:r>
              <a:rPr lang="el-GR" dirty="0"/>
              <a:t>, 1162), “</a:t>
            </a:r>
            <a:r>
              <a:rPr lang="en-US" dirty="0"/>
              <a:t>an asking, entreaty, supplication,” is translated “request” in </a:t>
            </a:r>
            <a:r>
              <a:rPr lang="en-US" u="sng" dirty="0"/>
              <a:t>Phil. 1:4</a:t>
            </a:r>
            <a:r>
              <a:rPr lang="en-US" dirty="0"/>
              <a:t>, KJV (RV, supplication) …</a:t>
            </a:r>
          </a:p>
          <a:p>
            <a:r>
              <a:rPr lang="en-US" dirty="0"/>
              <a:t>1. </a:t>
            </a:r>
            <a:r>
              <a:rPr lang="en-US" i="1" dirty="0" err="1"/>
              <a:t>deēsis</a:t>
            </a:r>
            <a:r>
              <a:rPr lang="en-US" dirty="0"/>
              <a:t> (</a:t>
            </a:r>
            <a:r>
              <a:rPr lang="el-GR" dirty="0" err="1"/>
              <a:t>δέησις</a:t>
            </a:r>
            <a:r>
              <a:rPr lang="el-GR" dirty="0"/>
              <a:t>, 1162) </a:t>
            </a:r>
            <a:r>
              <a:rPr lang="en-US" dirty="0"/>
              <a:t>is always translated “supplication,” or the plural, in the RV …(Vine’s)</a:t>
            </a:r>
          </a:p>
        </p:txBody>
      </p:sp>
    </p:spTree>
    <p:extLst>
      <p:ext uri="{BB962C8B-B14F-4D97-AF65-F5344CB8AC3E}">
        <p14:creationId xmlns:p14="http://schemas.microsoft.com/office/powerpoint/2010/main" val="289592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2BCA0-023E-314E-B0D4-E66DE0B29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11987-7D52-2B41-81CA-5C7EDC90B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Definition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Use of </a:t>
            </a:r>
            <a:r>
              <a:rPr lang="en-US" dirty="0" err="1"/>
              <a:t>Deēsis</a:t>
            </a:r>
            <a:r>
              <a:rPr lang="en-US" dirty="0"/>
              <a:t> in Scripture  </a:t>
            </a:r>
          </a:p>
        </p:txBody>
      </p:sp>
    </p:spTree>
    <p:extLst>
      <p:ext uri="{BB962C8B-B14F-4D97-AF65-F5344CB8AC3E}">
        <p14:creationId xmlns:p14="http://schemas.microsoft.com/office/powerpoint/2010/main" val="313584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52C8-F680-B04C-99EC-3E207DD0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</a:t>
            </a:r>
            <a:r>
              <a:rPr lang="en-US" dirty="0" err="1"/>
              <a:t>deēsis</a:t>
            </a:r>
            <a:r>
              <a:rPr lang="en-US" dirty="0"/>
              <a:t> in Scripture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A5849-47D0-7C44-815D-8FDA4DA74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Romans 10:1 – Paul’s Desire for Israel to Be Saved </a:t>
            </a:r>
          </a:p>
          <a:p>
            <a:r>
              <a:rPr lang="en-US" dirty="0"/>
              <a:t>Philippians 4:6  - Prayers and Supplications – Why We Need Not Be Anxious </a:t>
            </a:r>
          </a:p>
          <a:p>
            <a:r>
              <a:rPr lang="en-US" dirty="0"/>
              <a:t>James 5:16 – Effective Fervent Prayer is </a:t>
            </a:r>
            <a:r>
              <a:rPr lang="en-US" dirty="0" err="1"/>
              <a:t>Deēsis</a:t>
            </a:r>
            <a:r>
              <a:rPr lang="en-US" dirty="0"/>
              <a:t> </a:t>
            </a:r>
          </a:p>
          <a:p>
            <a:r>
              <a:rPr lang="en-US" dirty="0"/>
              <a:t>1 Peter 3:12 – Ears Are Open to </a:t>
            </a:r>
            <a:r>
              <a:rPr lang="en-US" dirty="0" err="1"/>
              <a:t>Deēsis</a:t>
            </a:r>
            <a:r>
              <a:rPr lang="en-US" dirty="0"/>
              <a:t> of the Righteous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112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Contents of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Supplications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Prayers </a:t>
            </a:r>
          </a:p>
        </p:txBody>
      </p:sp>
    </p:spTree>
    <p:extLst>
      <p:ext uri="{BB962C8B-B14F-4D97-AF65-F5344CB8AC3E}">
        <p14:creationId xmlns:p14="http://schemas.microsoft.com/office/powerpoint/2010/main" val="119971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901B3-A122-2448-95F8-F3F44F53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9F13E-E26D-4E49-B760-90D14E95E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A Generic Term for Prayer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Includes All Other Terms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Greek Term </a:t>
            </a:r>
            <a:r>
              <a:rPr lang="en-US" dirty="0" err="1"/>
              <a:t>Proseuche</a:t>
            </a:r>
            <a:r>
              <a:rPr lang="en-US" dirty="0"/>
              <a:t> Occurs 35 Times in New Testament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08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9FB68-B8E8-4D4F-95DC-EB42F6D02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</a:t>
            </a:r>
            <a:r>
              <a:rPr lang="en-US" dirty="0" err="1"/>
              <a:t>Proseuche</a:t>
            </a:r>
            <a:r>
              <a:rPr lang="en-US" dirty="0"/>
              <a:t> in New Testament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25849-E139-4CD2-99E9-8A5348D2E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Prayer Apostles Were Devoted to (Acts 6:4)</a:t>
            </a:r>
          </a:p>
          <a:p>
            <a:r>
              <a:rPr lang="en-US" dirty="0"/>
              <a:t>Kind of Prayer We Are Told to Be Constant In (Romans 12:12)</a:t>
            </a:r>
          </a:p>
          <a:p>
            <a:r>
              <a:rPr lang="en-US" dirty="0"/>
              <a:t>Term Used for the Prayers Paul Often Mentioned the Brethren In (Romans 1:10; Ephesians 1:16; 1 Thessalonians 1:2; Philemon 4) </a:t>
            </a:r>
          </a:p>
        </p:txBody>
      </p:sp>
    </p:spTree>
    <p:extLst>
      <p:ext uri="{BB962C8B-B14F-4D97-AF65-F5344CB8AC3E}">
        <p14:creationId xmlns:p14="http://schemas.microsoft.com/office/powerpoint/2010/main" val="112531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Contents of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Supplications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Prayers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Intercessions </a:t>
            </a:r>
          </a:p>
        </p:txBody>
      </p:sp>
    </p:spTree>
    <p:extLst>
      <p:ext uri="{BB962C8B-B14F-4D97-AF65-F5344CB8AC3E}">
        <p14:creationId xmlns:p14="http://schemas.microsoft.com/office/powerpoint/2010/main" val="2469109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301B2-1FDF-4877-8EA8-90994D9C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Intercessions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52AAB-1ADC-4FA8-A074-6CAFF1BBA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These Are Prayers on the Behalf of Another – Praying For Someone to Be Forgiven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This is the Kind of Prayer Peter Offered For Simon (Acts 8:22-24)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Fits With James 5:16 – Praying For One Another In Context of One Confessing Their Sins </a:t>
            </a:r>
          </a:p>
        </p:txBody>
      </p:sp>
    </p:spTree>
    <p:extLst>
      <p:ext uri="{BB962C8B-B14F-4D97-AF65-F5344CB8AC3E}">
        <p14:creationId xmlns:p14="http://schemas.microsoft.com/office/powerpoint/2010/main" val="1603764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Contents of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Supplications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Prayers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Intercessions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Giving of Thanks  </a:t>
            </a:r>
          </a:p>
        </p:txBody>
      </p:sp>
    </p:spTree>
    <p:extLst>
      <p:ext uri="{BB962C8B-B14F-4D97-AF65-F5344CB8AC3E}">
        <p14:creationId xmlns:p14="http://schemas.microsoft.com/office/powerpoint/2010/main" val="271486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5A78-82F9-4E07-9DB7-D72538E2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Giving of Thanks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235C5-1B0F-4AC7-8D1E-ADBD3B63E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We Give Thanks In Our Prayers for Our Food (1 Timothy 4:3)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For Everything (Philippians 4:6)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For Everyone (1 Timothy 2:1-2)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This Includes Everyone In Authority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Kings and All In Authority 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83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369696" y="2966347"/>
            <a:ext cx="3238918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12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168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7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Without Ceasing (1 Thessalonians 5:17)</a:t>
            </a:r>
          </a:p>
        </p:txBody>
      </p:sp>
    </p:spTree>
    <p:extLst>
      <p:ext uri="{BB962C8B-B14F-4D97-AF65-F5344CB8AC3E}">
        <p14:creationId xmlns:p14="http://schemas.microsoft.com/office/powerpoint/2010/main" val="3772353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20CFD-7F8E-4C9C-8840-AE68814F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Ceasing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8E64C-4A82-40EF-9ED7-6FDEC80DB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Our Prayers Need to Be Without Ceasing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Greek Word Rendered Ceasing Means, “Constantly, unceasingly” according to BDAG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Are We Praying Constantly and Without Ceasing? </a:t>
            </a:r>
          </a:p>
        </p:txBody>
      </p:sp>
    </p:spTree>
    <p:extLst>
      <p:ext uri="{BB962C8B-B14F-4D97-AF65-F5344CB8AC3E}">
        <p14:creationId xmlns:p14="http://schemas.microsoft.com/office/powerpoint/2010/main" val="1663357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Without Ceasing (1 Thessalonians 5:17)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Losing Heart (Luke 18:1-8)</a:t>
            </a:r>
          </a:p>
        </p:txBody>
      </p:sp>
    </p:spTree>
    <p:extLst>
      <p:ext uri="{BB962C8B-B14F-4D97-AF65-F5344CB8AC3E}">
        <p14:creationId xmlns:p14="http://schemas.microsoft.com/office/powerpoint/2010/main" val="2117385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5DE70-B58C-417B-B7FC-9BF3EF2BF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Losing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578FC-404B-48B8-85A8-E3CA5AC8D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Luke 18 is the Parable of the Widow and the Unjust Judge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Judge Does Not Represent God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Point of the Parable: If the Unjust Judge Will Listen to and Give Help to the Widow, Will Not Our Righteous Heavenly Father Help Us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Do We Pray Without Losing Heart When Our Prayers Are Not Answered As We Want Immediately? </a:t>
            </a:r>
          </a:p>
        </p:txBody>
      </p:sp>
    </p:spTree>
    <p:extLst>
      <p:ext uri="{BB962C8B-B14F-4D97-AF65-F5344CB8AC3E}">
        <p14:creationId xmlns:p14="http://schemas.microsoft.com/office/powerpoint/2010/main" val="87473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Without Ceasing (1 Thessalonians 5:17)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Losing Heart (Luke 18:1-8)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Boldly (Hebrews 4:14-16)</a:t>
            </a:r>
          </a:p>
        </p:txBody>
      </p:sp>
    </p:spTree>
    <p:extLst>
      <p:ext uri="{BB962C8B-B14F-4D97-AF65-F5344CB8AC3E}">
        <p14:creationId xmlns:p14="http://schemas.microsoft.com/office/powerpoint/2010/main" val="231857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AE16-7106-4C47-815A-0B4B3123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Boldly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F254D-2073-49E2-A306-3C8E6BF41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Hebrews 4:14-16 is Dealing With Christ as Our High Priest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This Text the Hebrew Writer Points Out Several Aspects of Christ’s Priesthood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He Passed Through the Heavens  (v.14)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He Can Sympathize With Us (v.15)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Tempted In All Points As We Are (v.15)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Yet He Did Not Sin (v.15)</a:t>
            </a:r>
          </a:p>
        </p:txBody>
      </p:sp>
    </p:spTree>
    <p:extLst>
      <p:ext uri="{BB962C8B-B14F-4D97-AF65-F5344CB8AC3E}">
        <p14:creationId xmlns:p14="http://schemas.microsoft.com/office/powerpoint/2010/main" val="2057663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AE16-7106-4C47-815A-0B4B3123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Boldly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F254D-2073-49E2-A306-3C8E6BF41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Hebrews 4:14-16 is Dealing With Christ as Our High Priest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In This Text the Hebrew Writer Points Out Several Aspects of Christ’s Priesthood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With All of That In Mind, We Can Boldly Come to God In Prayer (v.16)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Knowing Christ is Our Mediator, We Can Have Confidence In Prayer, for He Haw Been Where We Are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Are We Praying Boldly </a:t>
            </a:r>
          </a:p>
        </p:txBody>
      </p:sp>
    </p:spTree>
    <p:extLst>
      <p:ext uri="{BB962C8B-B14F-4D97-AF65-F5344CB8AC3E}">
        <p14:creationId xmlns:p14="http://schemas.microsoft.com/office/powerpoint/2010/main" val="1561773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Without Ceasing (1 Thessalonians 5:17)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Losing Heart (Luke 18:1-8)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Boldly (Hebrews 4:14-16)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Doubting (James 1:6-8)</a:t>
            </a:r>
          </a:p>
        </p:txBody>
      </p:sp>
    </p:spTree>
    <p:extLst>
      <p:ext uri="{BB962C8B-B14F-4D97-AF65-F5344CB8AC3E}">
        <p14:creationId xmlns:p14="http://schemas.microsoft.com/office/powerpoint/2010/main" val="129686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FF539-C150-4F68-9530-F1D1C27F2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Doubting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890E2-907D-4141-98F2-C997D16B9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James Opens Up His Epistle By Discussing the Benefits of Trials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When Discussing Trials, James Tells Us to Ask For Wisdom When We Need It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He Says We Need to Ask Without Doubting (vv.6-8)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Do We Ask God for Something Yet Doubt We Will Receive It? </a:t>
            </a:r>
          </a:p>
        </p:txBody>
      </p:sp>
    </p:spTree>
    <p:extLst>
      <p:ext uri="{BB962C8B-B14F-4D97-AF65-F5344CB8AC3E}">
        <p14:creationId xmlns:p14="http://schemas.microsoft.com/office/powerpoint/2010/main" val="4030988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2033-225B-A947-BBD2-1E728FCF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3184-8B97-9845-97A6-ACD7CBD71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Without Ceasing (1 Thessalonians 5:17)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Losing Heart (Luke 18:1-8)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Boldly (Hebrews 4:14-16)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/>
              <a:t>Without Doubting (James 1:6-8)</a:t>
            </a:r>
          </a:p>
          <a:p>
            <a:pPr marL="571500" indent="-571500">
              <a:buFont typeface="+mj-lt"/>
              <a:buAutoNum type="romanUcPeriod"/>
            </a:pPr>
            <a:endParaRPr lang="en-US" dirty="0"/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29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E5F7-7A3F-3840-9D63-30401F16C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How We Pray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DF16-5E6E-034B-A0A9-47C892A3C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22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872-A76E-994C-B6FE-CF2604E4E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Lessons On Prayer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BB45-1F65-634C-8B75-12ED565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The Need to Pray</a:t>
            </a:r>
          </a:p>
          <a:p>
            <a:r>
              <a:rPr lang="en-US" sz="3200" b="1" dirty="0"/>
              <a:t>Contents of Prayer  </a:t>
            </a:r>
          </a:p>
          <a:p>
            <a:r>
              <a:rPr lang="en-US" sz="3200" b="1" dirty="0"/>
              <a:t>How We Pray </a:t>
            </a:r>
          </a:p>
          <a:p>
            <a:r>
              <a:rPr lang="en-US" sz="3200" b="1" dirty="0"/>
              <a:t>Assumptions About Prayer </a:t>
            </a:r>
          </a:p>
          <a:p>
            <a:r>
              <a:rPr lang="en-US" sz="3200" b="1" dirty="0"/>
              <a:t>Hinderances to Prayer </a:t>
            </a:r>
          </a:p>
        </p:txBody>
      </p:sp>
      <p:sp>
        <p:nvSpPr>
          <p:cNvPr id="19" name="Trapezoide 18">
            <a:extLst>
              <a:ext uri="{FF2B5EF4-FFF2-40B4-BE49-F238E27FC236}">
                <a16:creationId xmlns:a16="http://schemas.microsoft.com/office/drawing/2014/main" id="{37CDDE59-F773-43F1-AE13-E4227F6621C8}"/>
              </a:ext>
            </a:extLst>
          </p:cNvPr>
          <p:cNvSpPr/>
          <p:nvPr/>
        </p:nvSpPr>
        <p:spPr>
          <a:xfrm>
            <a:off x="489437" y="3452654"/>
            <a:ext cx="5203791" cy="548640"/>
          </a:xfrm>
          <a:prstGeom prst="trapezoid">
            <a:avLst>
              <a:gd name="adj" fmla="val 57909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12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42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CB5D-BDDD-41A6-99F8-51D4E83E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90274-FDC4-4460-AE98-B00CBC7FB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24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639</TotalTime>
  <Words>1327</Words>
  <Application>Microsoft Office PowerPoint</Application>
  <PresentationFormat>On-screen Show (4:3)</PresentationFormat>
  <Paragraphs>177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3_Office Theme</vt:lpstr>
      <vt:lpstr>Office Theme</vt:lpstr>
      <vt:lpstr>2_Office Theme</vt:lpstr>
      <vt:lpstr>4_Office Theme</vt:lpstr>
      <vt:lpstr>PowerPoint Presentation</vt:lpstr>
      <vt:lpstr>Lessons On Prayer </vt:lpstr>
      <vt:lpstr>The Need to Pray </vt:lpstr>
      <vt:lpstr>It Is Commanded </vt:lpstr>
      <vt:lpstr>The Need to Pray </vt:lpstr>
      <vt:lpstr>It Is How We Communicate to God</vt:lpstr>
      <vt:lpstr>The Need to Pray </vt:lpstr>
      <vt:lpstr>It Helps In Time of Need</vt:lpstr>
      <vt:lpstr>In Time of Trial </vt:lpstr>
      <vt:lpstr>It Helps In Time of Need</vt:lpstr>
      <vt:lpstr>In Midst of Temptation </vt:lpstr>
      <vt:lpstr>It Helps In Time of Need</vt:lpstr>
      <vt:lpstr>The Need to Pray </vt:lpstr>
      <vt:lpstr>It Helps In Our Spiritual Growth </vt:lpstr>
      <vt:lpstr>Spiritual Growth In Paul’s Prayer </vt:lpstr>
      <vt:lpstr>It Helps In Our Spiritual Growth </vt:lpstr>
      <vt:lpstr>Lessons On Prayer </vt:lpstr>
      <vt:lpstr>The Contents of Prayer </vt:lpstr>
      <vt:lpstr>The Contents of Prayer </vt:lpstr>
      <vt:lpstr>Supplications </vt:lpstr>
      <vt:lpstr>Definition of Supplications </vt:lpstr>
      <vt:lpstr>Definition of Supplications </vt:lpstr>
      <vt:lpstr>Definition of Supplications </vt:lpstr>
      <vt:lpstr>Supplications </vt:lpstr>
      <vt:lpstr>Use of deēsis in Scripture </vt:lpstr>
      <vt:lpstr>The Contents of Prayer </vt:lpstr>
      <vt:lpstr>Prayers </vt:lpstr>
      <vt:lpstr>Use of Proseuche in New Testament </vt:lpstr>
      <vt:lpstr>The Contents of Prayer </vt:lpstr>
      <vt:lpstr>Intercessions </vt:lpstr>
      <vt:lpstr>The Contents of Prayer </vt:lpstr>
      <vt:lpstr>Giving of Thanks </vt:lpstr>
      <vt:lpstr>Lessons On Prayer </vt:lpstr>
      <vt:lpstr>How We Pray</vt:lpstr>
      <vt:lpstr>How We Pray</vt:lpstr>
      <vt:lpstr>Without Ceasing </vt:lpstr>
      <vt:lpstr>How We Pray</vt:lpstr>
      <vt:lpstr>Without Losing Heart</vt:lpstr>
      <vt:lpstr>How We Pray</vt:lpstr>
      <vt:lpstr>Boldly </vt:lpstr>
      <vt:lpstr>Boldly </vt:lpstr>
      <vt:lpstr>How We Pray</vt:lpstr>
      <vt:lpstr>Without Doubting </vt:lpstr>
      <vt:lpstr>How We Pray</vt:lpstr>
      <vt:lpstr>How We Pray</vt:lpstr>
      <vt:lpstr>Lessons On Prayer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Lessons On Prayer </dc:title>
  <dc:creator>Daniel Webb</dc:creator>
  <cp:lastModifiedBy>Daniel Webb</cp:lastModifiedBy>
  <cp:revision>1</cp:revision>
  <dcterms:created xsi:type="dcterms:W3CDTF">2021-04-12T16:38:12Z</dcterms:created>
  <dcterms:modified xsi:type="dcterms:W3CDTF">2021-04-18T03:31:14Z</dcterms:modified>
</cp:coreProperties>
</file>