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24"/>
  </p:notesMasterIdLst>
  <p:sldIdLst>
    <p:sldId id="303" r:id="rId3"/>
    <p:sldId id="257" r:id="rId4"/>
    <p:sldId id="256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304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9EBFB6-5DF9-46DA-8BD2-860810A8FAFE}" v="46" dt="2021-04-17T18:53:48.2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 autoAdjust="0"/>
    <p:restoredTop sz="95481" autoAdjust="0"/>
  </p:normalViewPr>
  <p:slideViewPr>
    <p:cSldViewPr snapToGrid="0" snapToObjects="1">
      <p:cViewPr varScale="1">
        <p:scale>
          <a:sx n="89" d="100"/>
          <a:sy n="89" d="100"/>
        </p:scale>
        <p:origin x="855" y="54"/>
      </p:cViewPr>
      <p:guideLst/>
    </p:cSldViewPr>
  </p:slideViewPr>
  <p:outlineViewPr>
    <p:cViewPr>
      <p:scale>
        <a:sx n="33" d="100"/>
        <a:sy n="33" d="100"/>
      </p:scale>
      <p:origin x="0" y="-5853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Webb" userId="b47bb743790ac1ff" providerId="LiveId" clId="{489EBFB6-5DF9-46DA-8BD2-860810A8FAFE}"/>
    <pc:docChg chg="addSld delSld modSld sldOrd modMainMaster">
      <pc:chgData name="Daniel Webb" userId="b47bb743790ac1ff" providerId="LiveId" clId="{489EBFB6-5DF9-46DA-8BD2-860810A8FAFE}" dt="2021-04-17T18:53:48.209" v="50" actId="20577"/>
      <pc:docMkLst>
        <pc:docMk/>
      </pc:docMkLst>
      <pc:sldChg chg="modTransition">
        <pc:chgData name="Daniel Webb" userId="b47bb743790ac1ff" providerId="LiveId" clId="{489EBFB6-5DF9-46DA-8BD2-860810A8FAFE}" dt="2021-04-17T18:38:10.738" v="1"/>
        <pc:sldMkLst>
          <pc:docMk/>
          <pc:sldMk cId="864824574" sldId="256"/>
        </pc:sldMkLst>
      </pc:sldChg>
      <pc:sldChg chg="modTransition">
        <pc:chgData name="Daniel Webb" userId="b47bb743790ac1ff" providerId="LiveId" clId="{489EBFB6-5DF9-46DA-8BD2-860810A8FAFE}" dt="2021-04-17T18:38:10.738" v="1"/>
        <pc:sldMkLst>
          <pc:docMk/>
          <pc:sldMk cId="1750135072" sldId="257"/>
        </pc:sldMkLst>
      </pc:sldChg>
      <pc:sldChg chg="modTransition">
        <pc:chgData name="Daniel Webb" userId="b47bb743790ac1ff" providerId="LiveId" clId="{489EBFB6-5DF9-46DA-8BD2-860810A8FAFE}" dt="2021-04-17T18:38:10.738" v="1"/>
        <pc:sldMkLst>
          <pc:docMk/>
          <pc:sldMk cId="1190341547" sldId="258"/>
        </pc:sldMkLst>
      </pc:sldChg>
      <pc:sldChg chg="modSp modTransition">
        <pc:chgData name="Daniel Webb" userId="b47bb743790ac1ff" providerId="LiveId" clId="{489EBFB6-5DF9-46DA-8BD2-860810A8FAFE}" dt="2021-04-17T18:50:28.980" v="48" actId="20577"/>
        <pc:sldMkLst>
          <pc:docMk/>
          <pc:sldMk cId="3674444048" sldId="259"/>
        </pc:sldMkLst>
        <pc:spChg chg="mod">
          <ac:chgData name="Daniel Webb" userId="b47bb743790ac1ff" providerId="LiveId" clId="{489EBFB6-5DF9-46DA-8BD2-860810A8FAFE}" dt="2021-04-17T18:50:28.980" v="48" actId="20577"/>
          <ac:spMkLst>
            <pc:docMk/>
            <pc:sldMk cId="3674444048" sldId="259"/>
            <ac:spMk id="3" creationId="{CBC080A2-ED5A-1246-9D2E-BE369A3E4430}"/>
          </ac:spMkLst>
        </pc:spChg>
      </pc:sldChg>
      <pc:sldChg chg="modTransition">
        <pc:chgData name="Daniel Webb" userId="b47bb743790ac1ff" providerId="LiveId" clId="{489EBFB6-5DF9-46DA-8BD2-860810A8FAFE}" dt="2021-04-17T18:38:10.738" v="1"/>
        <pc:sldMkLst>
          <pc:docMk/>
          <pc:sldMk cId="1034161518" sldId="260"/>
        </pc:sldMkLst>
      </pc:sldChg>
      <pc:sldChg chg="modSp modTransition">
        <pc:chgData name="Daniel Webb" userId="b47bb743790ac1ff" providerId="LiveId" clId="{489EBFB6-5DF9-46DA-8BD2-860810A8FAFE}" dt="2021-04-17T18:53:48.209" v="50" actId="20577"/>
        <pc:sldMkLst>
          <pc:docMk/>
          <pc:sldMk cId="843787833" sldId="261"/>
        </pc:sldMkLst>
        <pc:spChg chg="mod">
          <ac:chgData name="Daniel Webb" userId="b47bb743790ac1ff" providerId="LiveId" clId="{489EBFB6-5DF9-46DA-8BD2-860810A8FAFE}" dt="2021-04-17T18:53:48.209" v="50" actId="20577"/>
          <ac:spMkLst>
            <pc:docMk/>
            <pc:sldMk cId="843787833" sldId="261"/>
            <ac:spMk id="3" creationId="{84181937-6F71-0041-81D8-D5D45B025376}"/>
          </ac:spMkLst>
        </pc:spChg>
      </pc:sldChg>
      <pc:sldChg chg="modTransition">
        <pc:chgData name="Daniel Webb" userId="b47bb743790ac1ff" providerId="LiveId" clId="{489EBFB6-5DF9-46DA-8BD2-860810A8FAFE}" dt="2021-04-17T18:38:10.738" v="1"/>
        <pc:sldMkLst>
          <pc:docMk/>
          <pc:sldMk cId="1230505660" sldId="262"/>
        </pc:sldMkLst>
      </pc:sldChg>
      <pc:sldChg chg="modTransition">
        <pc:chgData name="Daniel Webb" userId="b47bb743790ac1ff" providerId="LiveId" clId="{489EBFB6-5DF9-46DA-8BD2-860810A8FAFE}" dt="2021-04-17T18:38:10.738" v="1"/>
        <pc:sldMkLst>
          <pc:docMk/>
          <pc:sldMk cId="3545724217" sldId="263"/>
        </pc:sldMkLst>
      </pc:sldChg>
      <pc:sldChg chg="modSp modTransition">
        <pc:chgData name="Daniel Webb" userId="b47bb743790ac1ff" providerId="LiveId" clId="{489EBFB6-5DF9-46DA-8BD2-860810A8FAFE}" dt="2021-04-17T18:40:45.911" v="45" actId="20577"/>
        <pc:sldMkLst>
          <pc:docMk/>
          <pc:sldMk cId="1231451037" sldId="264"/>
        </pc:sldMkLst>
        <pc:spChg chg="mod">
          <ac:chgData name="Daniel Webb" userId="b47bb743790ac1ff" providerId="LiveId" clId="{489EBFB6-5DF9-46DA-8BD2-860810A8FAFE}" dt="2021-04-17T18:40:45.911" v="45" actId="20577"/>
          <ac:spMkLst>
            <pc:docMk/>
            <pc:sldMk cId="1231451037" sldId="264"/>
            <ac:spMk id="3" creationId="{703FA222-0F29-614F-A34E-3D2056513654}"/>
          </ac:spMkLst>
        </pc:spChg>
      </pc:sldChg>
      <pc:sldChg chg="modTransition">
        <pc:chgData name="Daniel Webb" userId="b47bb743790ac1ff" providerId="LiveId" clId="{489EBFB6-5DF9-46DA-8BD2-860810A8FAFE}" dt="2021-04-17T18:38:10.738" v="1"/>
        <pc:sldMkLst>
          <pc:docMk/>
          <pc:sldMk cId="4076574703" sldId="265"/>
        </pc:sldMkLst>
      </pc:sldChg>
      <pc:sldChg chg="modTransition">
        <pc:chgData name="Daniel Webb" userId="b47bb743790ac1ff" providerId="LiveId" clId="{489EBFB6-5DF9-46DA-8BD2-860810A8FAFE}" dt="2021-04-17T18:38:10.738" v="1"/>
        <pc:sldMkLst>
          <pc:docMk/>
          <pc:sldMk cId="4036967204" sldId="266"/>
        </pc:sldMkLst>
      </pc:sldChg>
      <pc:sldChg chg="modTransition">
        <pc:chgData name="Daniel Webb" userId="b47bb743790ac1ff" providerId="LiveId" clId="{489EBFB6-5DF9-46DA-8BD2-860810A8FAFE}" dt="2021-04-17T18:38:10.738" v="1"/>
        <pc:sldMkLst>
          <pc:docMk/>
          <pc:sldMk cId="4151979713" sldId="267"/>
        </pc:sldMkLst>
      </pc:sldChg>
      <pc:sldChg chg="modTransition">
        <pc:chgData name="Daniel Webb" userId="b47bb743790ac1ff" providerId="LiveId" clId="{489EBFB6-5DF9-46DA-8BD2-860810A8FAFE}" dt="2021-04-17T18:38:10.738" v="1"/>
        <pc:sldMkLst>
          <pc:docMk/>
          <pc:sldMk cId="2253882014" sldId="268"/>
        </pc:sldMkLst>
      </pc:sldChg>
      <pc:sldChg chg="modTransition">
        <pc:chgData name="Daniel Webb" userId="b47bb743790ac1ff" providerId="LiveId" clId="{489EBFB6-5DF9-46DA-8BD2-860810A8FAFE}" dt="2021-04-17T18:38:10.738" v="1"/>
        <pc:sldMkLst>
          <pc:docMk/>
          <pc:sldMk cId="2072608329" sldId="269"/>
        </pc:sldMkLst>
      </pc:sldChg>
      <pc:sldChg chg="modTransition">
        <pc:chgData name="Daniel Webb" userId="b47bb743790ac1ff" providerId="LiveId" clId="{489EBFB6-5DF9-46DA-8BD2-860810A8FAFE}" dt="2021-04-17T18:38:10.738" v="1"/>
        <pc:sldMkLst>
          <pc:docMk/>
          <pc:sldMk cId="204308464" sldId="270"/>
        </pc:sldMkLst>
      </pc:sldChg>
      <pc:sldChg chg="modTransition">
        <pc:chgData name="Daniel Webb" userId="b47bb743790ac1ff" providerId="LiveId" clId="{489EBFB6-5DF9-46DA-8BD2-860810A8FAFE}" dt="2021-04-17T18:38:10.738" v="1"/>
        <pc:sldMkLst>
          <pc:docMk/>
          <pc:sldMk cId="2289833385" sldId="271"/>
        </pc:sldMkLst>
      </pc:sldChg>
      <pc:sldChg chg="modTransition">
        <pc:chgData name="Daniel Webb" userId="b47bb743790ac1ff" providerId="LiveId" clId="{489EBFB6-5DF9-46DA-8BD2-860810A8FAFE}" dt="2021-04-17T18:38:10.738" v="1"/>
        <pc:sldMkLst>
          <pc:docMk/>
          <pc:sldMk cId="37964779" sldId="272"/>
        </pc:sldMkLst>
      </pc:sldChg>
      <pc:sldChg chg="modTransition">
        <pc:chgData name="Daniel Webb" userId="b47bb743790ac1ff" providerId="LiveId" clId="{489EBFB6-5DF9-46DA-8BD2-860810A8FAFE}" dt="2021-04-17T18:38:10.738" v="1"/>
        <pc:sldMkLst>
          <pc:docMk/>
          <pc:sldMk cId="1376358289" sldId="273"/>
        </pc:sldMkLst>
      </pc:sldChg>
      <pc:sldChg chg="modTransition">
        <pc:chgData name="Daniel Webb" userId="b47bb743790ac1ff" providerId="LiveId" clId="{489EBFB6-5DF9-46DA-8BD2-860810A8FAFE}" dt="2021-04-17T18:38:10.738" v="1"/>
        <pc:sldMkLst>
          <pc:docMk/>
          <pc:sldMk cId="951530751" sldId="274"/>
        </pc:sldMkLst>
      </pc:sldChg>
      <pc:sldChg chg="add del ord setBg">
        <pc:chgData name="Daniel Webb" userId="b47bb743790ac1ff" providerId="LiveId" clId="{489EBFB6-5DF9-46DA-8BD2-860810A8FAFE}" dt="2021-04-17T18:39:02.497" v="9"/>
        <pc:sldMkLst>
          <pc:docMk/>
          <pc:sldMk cId="1048124587" sldId="303"/>
        </pc:sldMkLst>
      </pc:sldChg>
      <pc:sldChg chg="add">
        <pc:chgData name="Daniel Webb" userId="b47bb743790ac1ff" providerId="LiveId" clId="{489EBFB6-5DF9-46DA-8BD2-860810A8FAFE}" dt="2021-04-17T18:38:55.588" v="5"/>
        <pc:sldMkLst>
          <pc:docMk/>
          <pc:sldMk cId="2723129368" sldId="304"/>
        </pc:sldMkLst>
      </pc:sldChg>
      <pc:sldMasterChg chg="modTransition modSldLayout">
        <pc:chgData name="Daniel Webb" userId="b47bb743790ac1ff" providerId="LiveId" clId="{489EBFB6-5DF9-46DA-8BD2-860810A8FAFE}" dt="2021-04-17T18:38:10.738" v="1"/>
        <pc:sldMasterMkLst>
          <pc:docMk/>
          <pc:sldMasterMk cId="3125809816" sldId="2147483660"/>
        </pc:sldMasterMkLst>
        <pc:sldLayoutChg chg="modTransition">
          <pc:chgData name="Daniel Webb" userId="b47bb743790ac1ff" providerId="LiveId" clId="{489EBFB6-5DF9-46DA-8BD2-860810A8FAFE}" dt="2021-04-17T18:38:10.738" v="1"/>
          <pc:sldLayoutMkLst>
            <pc:docMk/>
            <pc:sldMasterMk cId="3125809816" sldId="2147483660"/>
            <pc:sldLayoutMk cId="3481214306" sldId="2147483661"/>
          </pc:sldLayoutMkLst>
        </pc:sldLayoutChg>
        <pc:sldLayoutChg chg="modTransition">
          <pc:chgData name="Daniel Webb" userId="b47bb743790ac1ff" providerId="LiveId" clId="{489EBFB6-5DF9-46DA-8BD2-860810A8FAFE}" dt="2021-04-17T18:38:10.738" v="1"/>
          <pc:sldLayoutMkLst>
            <pc:docMk/>
            <pc:sldMasterMk cId="3125809816" sldId="2147483660"/>
            <pc:sldLayoutMk cId="1871470122" sldId="2147483662"/>
          </pc:sldLayoutMkLst>
        </pc:sldLayoutChg>
        <pc:sldLayoutChg chg="modTransition">
          <pc:chgData name="Daniel Webb" userId="b47bb743790ac1ff" providerId="LiveId" clId="{489EBFB6-5DF9-46DA-8BD2-860810A8FAFE}" dt="2021-04-17T18:38:10.738" v="1"/>
          <pc:sldLayoutMkLst>
            <pc:docMk/>
            <pc:sldMasterMk cId="3125809816" sldId="2147483660"/>
            <pc:sldLayoutMk cId="3662848483" sldId="2147483663"/>
          </pc:sldLayoutMkLst>
        </pc:sldLayoutChg>
        <pc:sldLayoutChg chg="modTransition">
          <pc:chgData name="Daniel Webb" userId="b47bb743790ac1ff" providerId="LiveId" clId="{489EBFB6-5DF9-46DA-8BD2-860810A8FAFE}" dt="2021-04-17T18:38:10.738" v="1"/>
          <pc:sldLayoutMkLst>
            <pc:docMk/>
            <pc:sldMasterMk cId="3125809816" sldId="2147483660"/>
            <pc:sldLayoutMk cId="3056914469" sldId="2147483664"/>
          </pc:sldLayoutMkLst>
        </pc:sldLayoutChg>
        <pc:sldLayoutChg chg="modTransition">
          <pc:chgData name="Daniel Webb" userId="b47bb743790ac1ff" providerId="LiveId" clId="{489EBFB6-5DF9-46DA-8BD2-860810A8FAFE}" dt="2021-04-17T18:38:10.738" v="1"/>
          <pc:sldLayoutMkLst>
            <pc:docMk/>
            <pc:sldMasterMk cId="3125809816" sldId="2147483660"/>
            <pc:sldLayoutMk cId="4137202692" sldId="2147483665"/>
          </pc:sldLayoutMkLst>
        </pc:sldLayoutChg>
        <pc:sldLayoutChg chg="modTransition">
          <pc:chgData name="Daniel Webb" userId="b47bb743790ac1ff" providerId="LiveId" clId="{489EBFB6-5DF9-46DA-8BD2-860810A8FAFE}" dt="2021-04-17T18:38:10.738" v="1"/>
          <pc:sldLayoutMkLst>
            <pc:docMk/>
            <pc:sldMasterMk cId="3125809816" sldId="2147483660"/>
            <pc:sldLayoutMk cId="4188258502" sldId="2147483666"/>
          </pc:sldLayoutMkLst>
        </pc:sldLayoutChg>
        <pc:sldLayoutChg chg="modTransition">
          <pc:chgData name="Daniel Webb" userId="b47bb743790ac1ff" providerId="LiveId" clId="{489EBFB6-5DF9-46DA-8BD2-860810A8FAFE}" dt="2021-04-17T18:38:10.738" v="1"/>
          <pc:sldLayoutMkLst>
            <pc:docMk/>
            <pc:sldMasterMk cId="3125809816" sldId="2147483660"/>
            <pc:sldLayoutMk cId="359506021" sldId="2147483667"/>
          </pc:sldLayoutMkLst>
        </pc:sldLayoutChg>
        <pc:sldLayoutChg chg="modTransition">
          <pc:chgData name="Daniel Webb" userId="b47bb743790ac1ff" providerId="LiveId" clId="{489EBFB6-5DF9-46DA-8BD2-860810A8FAFE}" dt="2021-04-17T18:38:10.738" v="1"/>
          <pc:sldLayoutMkLst>
            <pc:docMk/>
            <pc:sldMasterMk cId="3125809816" sldId="2147483660"/>
            <pc:sldLayoutMk cId="2344112843" sldId="2147483668"/>
          </pc:sldLayoutMkLst>
        </pc:sldLayoutChg>
        <pc:sldLayoutChg chg="modTransition">
          <pc:chgData name="Daniel Webb" userId="b47bb743790ac1ff" providerId="LiveId" clId="{489EBFB6-5DF9-46DA-8BD2-860810A8FAFE}" dt="2021-04-17T18:38:10.738" v="1"/>
          <pc:sldLayoutMkLst>
            <pc:docMk/>
            <pc:sldMasterMk cId="3125809816" sldId="2147483660"/>
            <pc:sldLayoutMk cId="3764157354" sldId="2147483669"/>
          </pc:sldLayoutMkLst>
        </pc:sldLayoutChg>
        <pc:sldLayoutChg chg="modTransition">
          <pc:chgData name="Daniel Webb" userId="b47bb743790ac1ff" providerId="LiveId" clId="{489EBFB6-5DF9-46DA-8BD2-860810A8FAFE}" dt="2021-04-17T18:38:10.738" v="1"/>
          <pc:sldLayoutMkLst>
            <pc:docMk/>
            <pc:sldMasterMk cId="3125809816" sldId="2147483660"/>
            <pc:sldLayoutMk cId="2590024524" sldId="2147483670"/>
          </pc:sldLayoutMkLst>
        </pc:sldLayoutChg>
        <pc:sldLayoutChg chg="modTransition">
          <pc:chgData name="Daniel Webb" userId="b47bb743790ac1ff" providerId="LiveId" clId="{489EBFB6-5DF9-46DA-8BD2-860810A8FAFE}" dt="2021-04-17T18:38:10.738" v="1"/>
          <pc:sldLayoutMkLst>
            <pc:docMk/>
            <pc:sldMasterMk cId="3125809816" sldId="2147483660"/>
            <pc:sldLayoutMk cId="2476937450" sldId="2147483671"/>
          </pc:sldLayoutMkLst>
        </pc:sldLayoutChg>
      </pc:sldMasterChg>
      <pc:sldMasterChg chg="modTransition modSldLayout">
        <pc:chgData name="Daniel Webb" userId="b47bb743790ac1ff" providerId="LiveId" clId="{489EBFB6-5DF9-46DA-8BD2-860810A8FAFE}" dt="2021-04-17T18:38:10.738" v="1"/>
        <pc:sldMasterMkLst>
          <pc:docMk/>
          <pc:sldMasterMk cId="3304116415" sldId="2147483672"/>
        </pc:sldMasterMkLst>
        <pc:sldLayoutChg chg="modTransition">
          <pc:chgData name="Daniel Webb" userId="b47bb743790ac1ff" providerId="LiveId" clId="{489EBFB6-5DF9-46DA-8BD2-860810A8FAFE}" dt="2021-04-17T18:38:10.738" v="1"/>
          <pc:sldLayoutMkLst>
            <pc:docMk/>
            <pc:sldMasterMk cId="3304116415" sldId="2147483672"/>
            <pc:sldLayoutMk cId="19787419" sldId="2147483673"/>
          </pc:sldLayoutMkLst>
        </pc:sldLayoutChg>
        <pc:sldLayoutChg chg="modTransition">
          <pc:chgData name="Daniel Webb" userId="b47bb743790ac1ff" providerId="LiveId" clId="{489EBFB6-5DF9-46DA-8BD2-860810A8FAFE}" dt="2021-04-17T18:38:10.738" v="1"/>
          <pc:sldLayoutMkLst>
            <pc:docMk/>
            <pc:sldMasterMk cId="3304116415" sldId="2147483672"/>
            <pc:sldLayoutMk cId="2304817186" sldId="2147483674"/>
          </pc:sldLayoutMkLst>
        </pc:sldLayoutChg>
        <pc:sldLayoutChg chg="modTransition">
          <pc:chgData name="Daniel Webb" userId="b47bb743790ac1ff" providerId="LiveId" clId="{489EBFB6-5DF9-46DA-8BD2-860810A8FAFE}" dt="2021-04-17T18:38:10.738" v="1"/>
          <pc:sldLayoutMkLst>
            <pc:docMk/>
            <pc:sldMasterMk cId="3304116415" sldId="2147483672"/>
            <pc:sldLayoutMk cId="2825290025" sldId="2147483675"/>
          </pc:sldLayoutMkLst>
        </pc:sldLayoutChg>
        <pc:sldLayoutChg chg="modTransition">
          <pc:chgData name="Daniel Webb" userId="b47bb743790ac1ff" providerId="LiveId" clId="{489EBFB6-5DF9-46DA-8BD2-860810A8FAFE}" dt="2021-04-17T18:38:10.738" v="1"/>
          <pc:sldLayoutMkLst>
            <pc:docMk/>
            <pc:sldMasterMk cId="3304116415" sldId="2147483672"/>
            <pc:sldLayoutMk cId="4045145266" sldId="2147483676"/>
          </pc:sldLayoutMkLst>
        </pc:sldLayoutChg>
        <pc:sldLayoutChg chg="modTransition">
          <pc:chgData name="Daniel Webb" userId="b47bb743790ac1ff" providerId="LiveId" clId="{489EBFB6-5DF9-46DA-8BD2-860810A8FAFE}" dt="2021-04-17T18:38:10.738" v="1"/>
          <pc:sldLayoutMkLst>
            <pc:docMk/>
            <pc:sldMasterMk cId="3304116415" sldId="2147483672"/>
            <pc:sldLayoutMk cId="2796850317" sldId="2147483677"/>
          </pc:sldLayoutMkLst>
        </pc:sldLayoutChg>
        <pc:sldLayoutChg chg="modTransition">
          <pc:chgData name="Daniel Webb" userId="b47bb743790ac1ff" providerId="LiveId" clId="{489EBFB6-5DF9-46DA-8BD2-860810A8FAFE}" dt="2021-04-17T18:38:10.738" v="1"/>
          <pc:sldLayoutMkLst>
            <pc:docMk/>
            <pc:sldMasterMk cId="3304116415" sldId="2147483672"/>
            <pc:sldLayoutMk cId="2152457004" sldId="2147483678"/>
          </pc:sldLayoutMkLst>
        </pc:sldLayoutChg>
        <pc:sldLayoutChg chg="modTransition">
          <pc:chgData name="Daniel Webb" userId="b47bb743790ac1ff" providerId="LiveId" clId="{489EBFB6-5DF9-46DA-8BD2-860810A8FAFE}" dt="2021-04-17T18:38:10.738" v="1"/>
          <pc:sldLayoutMkLst>
            <pc:docMk/>
            <pc:sldMasterMk cId="3304116415" sldId="2147483672"/>
            <pc:sldLayoutMk cId="1228965846" sldId="2147483679"/>
          </pc:sldLayoutMkLst>
        </pc:sldLayoutChg>
        <pc:sldLayoutChg chg="modTransition">
          <pc:chgData name="Daniel Webb" userId="b47bb743790ac1ff" providerId="LiveId" clId="{489EBFB6-5DF9-46DA-8BD2-860810A8FAFE}" dt="2021-04-17T18:38:10.738" v="1"/>
          <pc:sldLayoutMkLst>
            <pc:docMk/>
            <pc:sldMasterMk cId="3304116415" sldId="2147483672"/>
            <pc:sldLayoutMk cId="2747411816" sldId="2147483680"/>
          </pc:sldLayoutMkLst>
        </pc:sldLayoutChg>
        <pc:sldLayoutChg chg="modTransition">
          <pc:chgData name="Daniel Webb" userId="b47bb743790ac1ff" providerId="LiveId" clId="{489EBFB6-5DF9-46DA-8BD2-860810A8FAFE}" dt="2021-04-17T18:38:10.738" v="1"/>
          <pc:sldLayoutMkLst>
            <pc:docMk/>
            <pc:sldMasterMk cId="3304116415" sldId="2147483672"/>
            <pc:sldLayoutMk cId="3462424843" sldId="2147483681"/>
          </pc:sldLayoutMkLst>
        </pc:sldLayoutChg>
        <pc:sldLayoutChg chg="modTransition">
          <pc:chgData name="Daniel Webb" userId="b47bb743790ac1ff" providerId="LiveId" clId="{489EBFB6-5DF9-46DA-8BD2-860810A8FAFE}" dt="2021-04-17T18:38:10.738" v="1"/>
          <pc:sldLayoutMkLst>
            <pc:docMk/>
            <pc:sldMasterMk cId="3304116415" sldId="2147483672"/>
            <pc:sldLayoutMk cId="134610256" sldId="2147483682"/>
          </pc:sldLayoutMkLst>
        </pc:sldLayoutChg>
        <pc:sldLayoutChg chg="modTransition">
          <pc:chgData name="Daniel Webb" userId="b47bb743790ac1ff" providerId="LiveId" clId="{489EBFB6-5DF9-46DA-8BD2-860810A8FAFE}" dt="2021-04-17T18:38:10.738" v="1"/>
          <pc:sldLayoutMkLst>
            <pc:docMk/>
            <pc:sldMasterMk cId="3304116415" sldId="2147483672"/>
            <pc:sldLayoutMk cId="3646309468" sldId="2147483683"/>
          </pc:sldLayoutMkLst>
        </pc:sldLayoutChg>
      </pc:sldMasterChg>
    </pc:docChg>
  </pc:docChgLst>
  <pc:docChgLst>
    <pc:chgData name="Daniel Webb" userId="b47bb743790ac1ff" providerId="LiveId" clId="{FCBED8C7-6D21-134B-81F5-33540085B47A}"/>
    <pc:docChg chg="modSld">
      <pc:chgData name="Daniel Webb" userId="b47bb743790ac1ff" providerId="LiveId" clId="{FCBED8C7-6D21-134B-81F5-33540085B47A}" dt="2021-03-25T13:05:24.861" v="78" actId="14100"/>
      <pc:docMkLst>
        <pc:docMk/>
      </pc:docMkLst>
      <pc:sldChg chg="modSp">
        <pc:chgData name="Daniel Webb" userId="b47bb743790ac1ff" providerId="LiveId" clId="{FCBED8C7-6D21-134B-81F5-33540085B47A}" dt="2021-03-25T13:04:52.719" v="38" actId="20577"/>
        <pc:sldMkLst>
          <pc:docMk/>
          <pc:sldMk cId="1750135072" sldId="257"/>
        </pc:sldMkLst>
        <pc:spChg chg="mod">
          <ac:chgData name="Daniel Webb" userId="b47bb743790ac1ff" providerId="LiveId" clId="{FCBED8C7-6D21-134B-81F5-33540085B47A}" dt="2021-03-25T13:04:52.719" v="38" actId="20577"/>
          <ac:spMkLst>
            <pc:docMk/>
            <pc:sldMk cId="1750135072" sldId="257"/>
            <ac:spMk id="3" creationId="{0F95BB45-1F65-634C-8B75-12ED565EC54B}"/>
          </ac:spMkLst>
        </pc:spChg>
      </pc:sldChg>
      <pc:sldChg chg="modSp mod">
        <pc:chgData name="Daniel Webb" userId="b47bb743790ac1ff" providerId="LiveId" clId="{FCBED8C7-6D21-134B-81F5-33540085B47A}" dt="2021-03-25T13:05:24.861" v="78" actId="14100"/>
        <pc:sldMkLst>
          <pc:docMk/>
          <pc:sldMk cId="951530751" sldId="274"/>
        </pc:sldMkLst>
        <pc:spChg chg="mod">
          <ac:chgData name="Daniel Webb" userId="b47bb743790ac1ff" providerId="LiveId" clId="{FCBED8C7-6D21-134B-81F5-33540085B47A}" dt="2021-03-25T13:05:19.926" v="77" actId="20577"/>
          <ac:spMkLst>
            <pc:docMk/>
            <pc:sldMk cId="951530751" sldId="274"/>
            <ac:spMk id="3" creationId="{0F95BB45-1F65-634C-8B75-12ED565EC54B}"/>
          </ac:spMkLst>
        </pc:spChg>
        <pc:spChg chg="mod">
          <ac:chgData name="Daniel Webb" userId="b47bb743790ac1ff" providerId="LiveId" clId="{FCBED8C7-6D21-134B-81F5-33540085B47A}" dt="2021-03-25T13:05:24.861" v="78" actId="14100"/>
          <ac:spMkLst>
            <pc:docMk/>
            <pc:sldMk cId="951530751" sldId="274"/>
            <ac:spMk id="19" creationId="{37CDDE59-F773-43F1-AE13-E4227F6621C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A0F9FD-9702-48CD-8159-2EBAAE2F17B8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602B9C-FCA7-48A2-AFD9-13CDCCE936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710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02B9C-FCA7-48A2-AFD9-13CDCCE9361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822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214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470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848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9144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2026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2585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06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112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157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0245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9374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74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817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290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145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850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4570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9658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411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424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102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309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s://creativecommons.org/licenses/by-nc-sa/3.0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://laquepagina.blogspot.com/2014/07/" TargetMode="Externa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hyperlink" Target="https://creativecommons.org/licenses/by-nc-sa/3.0/" TargetMode="Externa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hyperlink" Target="http://laquepagina.blogspot.com/2014/07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D7AA8-AF03-ED48-82A6-58987FCDB511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27A3BFEC-AD70-5E4A-8B34-8CC5257E280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0" y="1"/>
            <a:ext cx="9144000" cy="64779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84F24C2-BCB4-6C49-97E7-7EB736ECDB18}"/>
              </a:ext>
            </a:extLst>
          </p:cNvPr>
          <p:cNvSpPr txBox="1"/>
          <p:nvPr userDrawn="1"/>
        </p:nvSpPr>
        <p:spPr>
          <a:xfrm>
            <a:off x="0" y="6477952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14" tooltip="http://laquepagina.blogspot.com/2014/07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15" tooltip="https://creativecommons.org/licenses/by-nc-sa/3.0/"/>
              </a:rPr>
              <a:t>CC BY-SA-NC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3125809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D7AA8-AF03-ED48-82A6-58987FCDB511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27A3BFEC-AD70-5E4A-8B34-8CC5257E280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7513269" y="0"/>
            <a:ext cx="1630731" cy="115527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84F24C2-BCB4-6C49-97E7-7EB736ECDB18}"/>
              </a:ext>
            </a:extLst>
          </p:cNvPr>
          <p:cNvSpPr txBox="1"/>
          <p:nvPr userDrawn="1"/>
        </p:nvSpPr>
        <p:spPr>
          <a:xfrm>
            <a:off x="0" y="6477952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14" tooltip="http://laquepagina.blogspot.com/2014/07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15" tooltip="https://creativecommons.org/licenses/by-nc-sa/3.0/"/>
              </a:rPr>
              <a:t>CC BY-SA-NC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33041164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9CB5D-BDDD-41A6-99F8-51D4E83E8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090274-FDC4-4460-AE98-B00CBC7FB4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1245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A2872-A76E-994C-B6FE-CF2604E4E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Lessons On Prayer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95BB45-1F65-634C-8B75-12ED565EC5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The Need to Pray</a:t>
            </a:r>
          </a:p>
          <a:p>
            <a:r>
              <a:rPr lang="en-US" sz="3200" b="1" dirty="0"/>
              <a:t>Contents of Prayer  </a:t>
            </a:r>
          </a:p>
          <a:p>
            <a:r>
              <a:rPr lang="en-US" sz="3200" b="1" dirty="0"/>
              <a:t>How We Pray </a:t>
            </a:r>
          </a:p>
          <a:p>
            <a:r>
              <a:rPr lang="en-US" sz="3200" b="1" dirty="0"/>
              <a:t>Assumptions About Prayer </a:t>
            </a:r>
          </a:p>
          <a:p>
            <a:r>
              <a:rPr lang="en-US" sz="3200" b="1" dirty="0"/>
              <a:t>Hinderances to Prayer </a:t>
            </a:r>
          </a:p>
        </p:txBody>
      </p:sp>
      <p:sp>
        <p:nvSpPr>
          <p:cNvPr id="19" name="Trapezoide 18">
            <a:extLst>
              <a:ext uri="{FF2B5EF4-FFF2-40B4-BE49-F238E27FC236}">
                <a16:creationId xmlns:a16="http://schemas.microsoft.com/office/drawing/2014/main" id="{37CDDE59-F773-43F1-AE13-E4227F6621C8}"/>
              </a:ext>
            </a:extLst>
          </p:cNvPr>
          <p:cNvSpPr/>
          <p:nvPr/>
        </p:nvSpPr>
        <p:spPr>
          <a:xfrm>
            <a:off x="462225" y="1825625"/>
            <a:ext cx="3547068" cy="548640"/>
          </a:xfrm>
          <a:prstGeom prst="trapezoid">
            <a:avLst>
              <a:gd name="adj" fmla="val 57909"/>
            </a:avLst>
          </a:prstGeom>
          <a:solidFill>
            <a:srgbClr val="E71224">
              <a:alpha val="5000"/>
            </a:srgbClr>
          </a:solidFill>
          <a:ln w="18000">
            <a:solidFill>
              <a:srgbClr val="E71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>
              <a:solidFill>
                <a:srgbClr val="E712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1350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74A84-6371-3544-822D-AF74CB7481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dirty="0"/>
              <a:t>The Need to Pray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2495B0-3829-6546-B383-C2444BF12C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824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6496B-7654-4344-B6E4-2AE07710A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Need to Pray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06D48B-5F4E-4D44-9740-50074EBC7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It Is Commanded </a:t>
            </a:r>
          </a:p>
        </p:txBody>
      </p:sp>
    </p:spTree>
    <p:extLst>
      <p:ext uri="{BB962C8B-B14F-4D97-AF65-F5344CB8AC3E}">
        <p14:creationId xmlns:p14="http://schemas.microsoft.com/office/powerpoint/2010/main" val="1190341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C1F78-C862-1D4A-BE59-9E3D0BA49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 Is Commanded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C080A2-ED5A-1246-9D2E-BE369A3E44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We Are Commanded to Pray Without Ceasing (1 Thessalonians 5:17)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Commanded to Pray for Others (1 Thessalonians 5:25, James 5:15-16, Matthew 9:38)</a:t>
            </a:r>
          </a:p>
          <a:p>
            <a:pPr marL="514350" indent="-514350">
              <a:buFont typeface="+mj-lt"/>
              <a:buAutoNum type="alpha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444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6496B-7654-4344-B6E4-2AE07710A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Need to Pray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06D48B-5F4E-4D44-9740-50074EBC7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It Is Commanded 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It Is How We Communicate to God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E88BC0-BA61-4447-97F3-CBBAECA64F6B}"/>
              </a:ext>
            </a:extLst>
          </p:cNvPr>
          <p:cNvSpPr txBox="1"/>
          <p:nvPr/>
        </p:nvSpPr>
        <p:spPr>
          <a:xfrm>
            <a:off x="1708220" y="658167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161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5A82F-9825-FE4A-BDC7-EA4DCF285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 Is How We Communicate to God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181937-6F71-0041-81D8-D5D45B0253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Raising of Voices Together to God (</a:t>
            </a:r>
            <a:r>
              <a:rPr lang="en-US"/>
              <a:t>Acts 4:24)</a:t>
            </a:r>
            <a:endParaRPr lang="en-US" dirty="0"/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Is In The Lord’s Prescence (2 Samuel 7:18)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Prayer/Petition to the Lord (2 Chronicles 6:19)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Is Before the God of the Heavens (Nehemiah 1:4)</a:t>
            </a:r>
          </a:p>
        </p:txBody>
      </p:sp>
    </p:spTree>
    <p:extLst>
      <p:ext uri="{BB962C8B-B14F-4D97-AF65-F5344CB8AC3E}">
        <p14:creationId xmlns:p14="http://schemas.microsoft.com/office/powerpoint/2010/main" val="843787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6496B-7654-4344-B6E4-2AE07710A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Need to Pray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06D48B-5F4E-4D44-9740-50074EBC7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It Is Commanded 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It Is How We Communicate to God 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It Helps In Time of Need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E88BC0-BA61-4447-97F3-CBBAECA64F6B}"/>
              </a:ext>
            </a:extLst>
          </p:cNvPr>
          <p:cNvSpPr txBox="1"/>
          <p:nvPr/>
        </p:nvSpPr>
        <p:spPr>
          <a:xfrm>
            <a:off x="1708220" y="658167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05056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1021C-2E04-BB49-9A69-093482FD0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 Helps In Time of Need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E5EAB-59E6-954F-8BC6-AF09F736F2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In Time of Trial </a:t>
            </a:r>
          </a:p>
        </p:txBody>
      </p:sp>
    </p:spTree>
    <p:extLst>
      <p:ext uri="{BB962C8B-B14F-4D97-AF65-F5344CB8AC3E}">
        <p14:creationId xmlns:p14="http://schemas.microsoft.com/office/powerpoint/2010/main" val="35457242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8691C-AD57-1046-81C7-FD375AB07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Time of Trial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3FA222-0F29-614F-A34E-3D20565136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We Can Pray For Boldness (Acts 4:23-31)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For Wisdom (James 1:2-8)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For God’s Will to Be Done (Matthew 26:36-46) </a:t>
            </a:r>
          </a:p>
        </p:txBody>
      </p:sp>
    </p:spTree>
    <p:extLst>
      <p:ext uri="{BB962C8B-B14F-4D97-AF65-F5344CB8AC3E}">
        <p14:creationId xmlns:p14="http://schemas.microsoft.com/office/powerpoint/2010/main" val="12314510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1021C-2E04-BB49-9A69-093482FD0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 Helps In Time of Need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E5EAB-59E6-954F-8BC6-AF09F736F2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In Time of Trial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In Midst of Temptation </a:t>
            </a:r>
          </a:p>
        </p:txBody>
      </p:sp>
    </p:spTree>
    <p:extLst>
      <p:ext uri="{BB962C8B-B14F-4D97-AF65-F5344CB8AC3E}">
        <p14:creationId xmlns:p14="http://schemas.microsoft.com/office/powerpoint/2010/main" val="4076574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C3549-4417-2A4F-8400-5F0DB36DC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Midst of Temptation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32BA4D-6276-5D44-87C6-2D7C3F4899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Pray to Avoid Temptation (Matthew 26:41)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Pray For Grace to Help In Time of Need (Hebrews 4:14-16)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Pray That Our Faith Not Fail (Luke 22:31-32)</a:t>
            </a:r>
          </a:p>
        </p:txBody>
      </p:sp>
    </p:spTree>
    <p:extLst>
      <p:ext uri="{BB962C8B-B14F-4D97-AF65-F5344CB8AC3E}">
        <p14:creationId xmlns:p14="http://schemas.microsoft.com/office/powerpoint/2010/main" val="4036967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1021C-2E04-BB49-9A69-093482FD0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 Helps In Time of Need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E5EAB-59E6-954F-8BC6-AF09F736F2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In Time of Trial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In Midst of Temptation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To Cast Our Cares Upon Him (1 Peter 5:7) </a:t>
            </a:r>
          </a:p>
        </p:txBody>
      </p:sp>
    </p:spTree>
    <p:extLst>
      <p:ext uri="{BB962C8B-B14F-4D97-AF65-F5344CB8AC3E}">
        <p14:creationId xmlns:p14="http://schemas.microsoft.com/office/powerpoint/2010/main" val="41519797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6496B-7654-4344-B6E4-2AE07710A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Need to Pray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06D48B-5F4E-4D44-9740-50074EBC7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It Is Commanded 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It Is How We Communicate to God 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It Helps In Time of Need 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It Helps In Our Spiritual Growth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E88BC0-BA61-4447-97F3-CBBAECA64F6B}"/>
              </a:ext>
            </a:extLst>
          </p:cNvPr>
          <p:cNvSpPr txBox="1"/>
          <p:nvPr/>
        </p:nvSpPr>
        <p:spPr>
          <a:xfrm>
            <a:off x="1708220" y="658167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3882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009D8-856E-2843-8933-0E4C8D152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 Helps In Our Spiritual Growth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30E5F-FBD7-D24D-807C-E4B22D12BD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Colossians 1:9-12 is Paul’s Prayer For the Colossian Brethren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In This Prayer He Mentions Several Things Pertaining to Spiritual Growth </a:t>
            </a:r>
          </a:p>
          <a:p>
            <a:pPr marL="514350" indent="-514350">
              <a:buFont typeface="+mj-lt"/>
              <a:buAutoNum type="alpha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6083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8E923-11DA-6140-A87E-D8B9E807B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Spiritual Growth In Paul’s Prayer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42180E-3F15-4F4C-A583-10952BC164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Filled With Knowledge and Wisdom (v.9)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Walk Worthy (v.10)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Being Fruitful (v.10)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Increasing In Knowledge (v.10)</a:t>
            </a:r>
          </a:p>
        </p:txBody>
      </p:sp>
    </p:spTree>
    <p:extLst>
      <p:ext uri="{BB962C8B-B14F-4D97-AF65-F5344CB8AC3E}">
        <p14:creationId xmlns:p14="http://schemas.microsoft.com/office/powerpoint/2010/main" val="204308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009D8-856E-2843-8933-0E4C8D152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 Helps In Our Spiritual Growth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30E5F-FBD7-D24D-807C-E4B22D12BD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Colossians 1:9-12 is Paul’s Prayer For the Colossian Brethren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In This Prayer He Mentions Several Things Pertaining to Spiritual Growth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Like Paul Prayed For the Brethren, We Need to Pray For Ourselves and Each Other </a:t>
            </a:r>
          </a:p>
          <a:p>
            <a:pPr marL="514350" indent="-514350">
              <a:buFont typeface="+mj-lt"/>
              <a:buAutoNum type="alpha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833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6496B-7654-4344-B6E4-2AE07710A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Need to Pray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06D48B-5F4E-4D44-9740-50074EBC7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It Is Commanded 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It Is How We Communicate to God 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It Helps In Time of Need 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It Helps In Our Spiritual Growth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E88BC0-BA61-4447-97F3-CBBAECA64F6B}"/>
              </a:ext>
            </a:extLst>
          </p:cNvPr>
          <p:cNvSpPr txBox="1"/>
          <p:nvPr/>
        </p:nvSpPr>
        <p:spPr>
          <a:xfrm>
            <a:off x="1708220" y="658167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64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74A84-6371-3544-822D-AF74CB7481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dirty="0"/>
              <a:t>The Need to Pray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2495B0-3829-6546-B383-C2444BF12C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3582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A2872-A76E-994C-B6FE-CF2604E4E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Lessons On Prayer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95BB45-1F65-634C-8B75-12ED565EC5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The Need to Pray</a:t>
            </a:r>
          </a:p>
          <a:p>
            <a:r>
              <a:rPr lang="en-US" sz="3200" b="1" dirty="0"/>
              <a:t>Contents of Prayer  </a:t>
            </a:r>
          </a:p>
          <a:p>
            <a:r>
              <a:rPr lang="en-US" sz="3200" b="1" dirty="0"/>
              <a:t>How We Pray </a:t>
            </a:r>
          </a:p>
          <a:p>
            <a:r>
              <a:rPr lang="en-US" sz="3200" b="1" dirty="0"/>
              <a:t>Assumptions About Prayer </a:t>
            </a:r>
          </a:p>
          <a:p>
            <a:r>
              <a:rPr lang="en-US" sz="3200" b="1" dirty="0"/>
              <a:t>Hinderances to Prayer </a:t>
            </a:r>
          </a:p>
        </p:txBody>
      </p:sp>
      <p:sp>
        <p:nvSpPr>
          <p:cNvPr id="19" name="Trapezoide 18">
            <a:extLst>
              <a:ext uri="{FF2B5EF4-FFF2-40B4-BE49-F238E27FC236}">
                <a16:creationId xmlns:a16="http://schemas.microsoft.com/office/drawing/2014/main" id="{37CDDE59-F773-43F1-AE13-E4227F6621C8}"/>
              </a:ext>
            </a:extLst>
          </p:cNvPr>
          <p:cNvSpPr/>
          <p:nvPr/>
        </p:nvSpPr>
        <p:spPr>
          <a:xfrm>
            <a:off x="462225" y="2378518"/>
            <a:ext cx="3908808" cy="548640"/>
          </a:xfrm>
          <a:prstGeom prst="trapezoid">
            <a:avLst>
              <a:gd name="adj" fmla="val 57909"/>
            </a:avLst>
          </a:prstGeom>
          <a:solidFill>
            <a:srgbClr val="E71224">
              <a:alpha val="5000"/>
            </a:srgbClr>
          </a:solidFill>
          <a:ln w="18000">
            <a:solidFill>
              <a:srgbClr val="E71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 dirty="0">
              <a:solidFill>
                <a:srgbClr val="E712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5307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9CB5D-BDDD-41A6-99F8-51D4E83E8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090274-FDC4-4460-AE98-B00CBC7FB4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129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</TotalTime>
  <Words>438</Words>
  <Application>Microsoft Office PowerPoint</Application>
  <PresentationFormat>On-screen Show (4:3)</PresentationFormat>
  <Paragraphs>71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1_Office Theme</vt:lpstr>
      <vt:lpstr>PowerPoint Presentation</vt:lpstr>
      <vt:lpstr>Lessons On Prayer </vt:lpstr>
      <vt:lpstr>The Need to Pray </vt:lpstr>
      <vt:lpstr>The Need to Pray </vt:lpstr>
      <vt:lpstr>It Is Commanded </vt:lpstr>
      <vt:lpstr>The Need to Pray </vt:lpstr>
      <vt:lpstr>It Is How We Communicate to God</vt:lpstr>
      <vt:lpstr>The Need to Pray </vt:lpstr>
      <vt:lpstr>It Helps In Time of Need</vt:lpstr>
      <vt:lpstr>In Time of Trial </vt:lpstr>
      <vt:lpstr>It Helps In Time of Need</vt:lpstr>
      <vt:lpstr>In Midst of Temptation </vt:lpstr>
      <vt:lpstr>It Helps In Time of Need</vt:lpstr>
      <vt:lpstr>The Need to Pray </vt:lpstr>
      <vt:lpstr>It Helps In Our Spiritual Growth </vt:lpstr>
      <vt:lpstr>Spiritual Growth In Paul’s Prayer </vt:lpstr>
      <vt:lpstr>It Helps In Our Spiritual Growth </vt:lpstr>
      <vt:lpstr>The Need to Pray </vt:lpstr>
      <vt:lpstr>The Need to Pray </vt:lpstr>
      <vt:lpstr>Lessons On Prayer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Lessons On Prayer </dc:title>
  <dc:creator>Daniel Webb</dc:creator>
  <cp:lastModifiedBy>Daniel Webb</cp:lastModifiedBy>
  <cp:revision>1</cp:revision>
  <dcterms:created xsi:type="dcterms:W3CDTF">2021-03-17T21:34:53Z</dcterms:created>
  <dcterms:modified xsi:type="dcterms:W3CDTF">2021-04-17T18:53:49Z</dcterms:modified>
</cp:coreProperties>
</file>