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660" r:id="rId2"/>
    <p:sldMasterId id="2147483684" r:id="rId3"/>
  </p:sldMasterIdLst>
  <p:sldIdLst>
    <p:sldId id="283" r:id="rId4"/>
    <p:sldId id="258" r:id="rId5"/>
    <p:sldId id="256" r:id="rId6"/>
    <p:sldId id="257"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4"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86557"/>
  </p:normalViewPr>
  <p:slideViewPr>
    <p:cSldViewPr snapToGrid="0" snapToObjects="1">
      <p:cViewPr varScale="1">
        <p:scale>
          <a:sx n="109" d="100"/>
          <a:sy n="109" d="100"/>
        </p:scale>
        <p:origin x="172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 Id="rId8"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C7AF6-FA15-064D-B4AF-88629229ADFA}"/>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D620148F-62F0-9D4D-B6FD-7DFE0A1F6AD1}"/>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2C11C7BC-ECDC-9A44-930A-BBB90875A131}"/>
              </a:ext>
            </a:extLst>
          </p:cNvPr>
          <p:cNvSpPr>
            <a:spLocks noGrp="1"/>
          </p:cNvSpPr>
          <p:nvPr>
            <p:ph type="dt" sz="half" idx="10"/>
          </p:nvPr>
        </p:nvSpPr>
        <p:spPr/>
        <p:txBody>
          <a:bodyPr/>
          <a:lstStyle/>
          <a:p>
            <a:fld id="{31B0C6BB-578D-3E4C-AFB5-B75824DCB216}" type="datetimeFigureOut">
              <a:rPr lang="en-US" smtClean="0"/>
              <a:t>3/7/21</a:t>
            </a:fld>
            <a:endParaRPr lang="en-US"/>
          </a:p>
        </p:txBody>
      </p:sp>
      <p:sp>
        <p:nvSpPr>
          <p:cNvPr id="5" name="Footer Placeholder 4">
            <a:extLst>
              <a:ext uri="{FF2B5EF4-FFF2-40B4-BE49-F238E27FC236}">
                <a16:creationId xmlns:a16="http://schemas.microsoft.com/office/drawing/2014/main" id="{BC2D5948-41F6-FC49-8917-64E400D806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874E3C-63E4-564D-91F0-99F7DEDE7FF9}"/>
              </a:ext>
            </a:extLst>
          </p:cNvPr>
          <p:cNvSpPr>
            <a:spLocks noGrp="1"/>
          </p:cNvSpPr>
          <p:nvPr>
            <p:ph type="sldNum" sz="quarter" idx="12"/>
          </p:nvPr>
        </p:nvSpPr>
        <p:spPr/>
        <p:txBody>
          <a:bodyPr/>
          <a:lstStyle/>
          <a:p>
            <a:fld id="{317CCE05-23D4-5F48-8804-C5DCEE02362E}" type="slidenum">
              <a:rPr lang="en-US" smtClean="0"/>
              <a:t>‹#›</a:t>
            </a:fld>
            <a:endParaRPr lang="en-US"/>
          </a:p>
        </p:txBody>
      </p:sp>
    </p:spTree>
    <p:extLst>
      <p:ext uri="{BB962C8B-B14F-4D97-AF65-F5344CB8AC3E}">
        <p14:creationId xmlns:p14="http://schemas.microsoft.com/office/powerpoint/2010/main" val="251984228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48A51-A462-F147-AC85-9B9EB0F2D70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1CC0CCE-2A92-8744-8282-5CD80338980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506B8D-5766-FD4C-AA50-AECB4BF4F251}"/>
              </a:ext>
            </a:extLst>
          </p:cNvPr>
          <p:cNvSpPr>
            <a:spLocks noGrp="1"/>
          </p:cNvSpPr>
          <p:nvPr>
            <p:ph type="dt" sz="half" idx="10"/>
          </p:nvPr>
        </p:nvSpPr>
        <p:spPr/>
        <p:txBody>
          <a:bodyPr/>
          <a:lstStyle/>
          <a:p>
            <a:fld id="{31B0C6BB-578D-3E4C-AFB5-B75824DCB216}" type="datetimeFigureOut">
              <a:rPr lang="en-US" smtClean="0"/>
              <a:t>3/7/21</a:t>
            </a:fld>
            <a:endParaRPr lang="en-US"/>
          </a:p>
        </p:txBody>
      </p:sp>
      <p:sp>
        <p:nvSpPr>
          <p:cNvPr id="5" name="Footer Placeholder 4">
            <a:extLst>
              <a:ext uri="{FF2B5EF4-FFF2-40B4-BE49-F238E27FC236}">
                <a16:creationId xmlns:a16="http://schemas.microsoft.com/office/drawing/2014/main" id="{87EAFC3E-A09E-3F47-BA31-A3C32671CC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BCE7C6-C503-A14A-9ADC-F62FD501A1E1}"/>
              </a:ext>
            </a:extLst>
          </p:cNvPr>
          <p:cNvSpPr>
            <a:spLocks noGrp="1"/>
          </p:cNvSpPr>
          <p:nvPr>
            <p:ph type="sldNum" sz="quarter" idx="12"/>
          </p:nvPr>
        </p:nvSpPr>
        <p:spPr/>
        <p:txBody>
          <a:bodyPr/>
          <a:lstStyle/>
          <a:p>
            <a:fld id="{317CCE05-23D4-5F48-8804-C5DCEE02362E}" type="slidenum">
              <a:rPr lang="en-US" smtClean="0"/>
              <a:t>‹#›</a:t>
            </a:fld>
            <a:endParaRPr lang="en-US"/>
          </a:p>
        </p:txBody>
      </p:sp>
    </p:spTree>
    <p:extLst>
      <p:ext uri="{BB962C8B-B14F-4D97-AF65-F5344CB8AC3E}">
        <p14:creationId xmlns:p14="http://schemas.microsoft.com/office/powerpoint/2010/main" val="404602789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985CC-794B-D343-88D9-340E292C9EA8}"/>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39FAF26E-FF09-E740-99A0-55A90353E62E}"/>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D92383E-803B-D646-8FA8-498D7C47287B}"/>
              </a:ext>
            </a:extLst>
          </p:cNvPr>
          <p:cNvSpPr>
            <a:spLocks noGrp="1"/>
          </p:cNvSpPr>
          <p:nvPr>
            <p:ph type="dt" sz="half" idx="10"/>
          </p:nvPr>
        </p:nvSpPr>
        <p:spPr/>
        <p:txBody>
          <a:bodyPr/>
          <a:lstStyle/>
          <a:p>
            <a:fld id="{31B0C6BB-578D-3E4C-AFB5-B75824DCB216}" type="datetimeFigureOut">
              <a:rPr lang="en-US" smtClean="0"/>
              <a:t>3/7/21</a:t>
            </a:fld>
            <a:endParaRPr lang="en-US"/>
          </a:p>
        </p:txBody>
      </p:sp>
      <p:sp>
        <p:nvSpPr>
          <p:cNvPr id="5" name="Footer Placeholder 4">
            <a:extLst>
              <a:ext uri="{FF2B5EF4-FFF2-40B4-BE49-F238E27FC236}">
                <a16:creationId xmlns:a16="http://schemas.microsoft.com/office/drawing/2014/main" id="{9823FA96-8AC0-3343-872C-CD90D5975F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AAF2BD-22F2-5B45-9BF3-2684FE3BC59E}"/>
              </a:ext>
            </a:extLst>
          </p:cNvPr>
          <p:cNvSpPr>
            <a:spLocks noGrp="1"/>
          </p:cNvSpPr>
          <p:nvPr>
            <p:ph type="sldNum" sz="quarter" idx="12"/>
          </p:nvPr>
        </p:nvSpPr>
        <p:spPr/>
        <p:txBody>
          <a:bodyPr/>
          <a:lstStyle/>
          <a:p>
            <a:fld id="{317CCE05-23D4-5F48-8804-C5DCEE02362E}" type="slidenum">
              <a:rPr lang="en-US" smtClean="0"/>
              <a:t>‹#›</a:t>
            </a:fld>
            <a:endParaRPr lang="en-US"/>
          </a:p>
        </p:txBody>
      </p:sp>
    </p:spTree>
    <p:extLst>
      <p:ext uri="{BB962C8B-B14F-4D97-AF65-F5344CB8AC3E}">
        <p14:creationId xmlns:p14="http://schemas.microsoft.com/office/powerpoint/2010/main" val="8909420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1BB66-382E-2C46-A17C-ADFD1BA16D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A32AF35-F305-5D42-B403-52C3C97F126E}"/>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3923AEA-909B-6547-BC55-2026E013EEFB}"/>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0A01AF3-03CD-AD4F-8FED-0A15C1D78CB1}"/>
              </a:ext>
            </a:extLst>
          </p:cNvPr>
          <p:cNvSpPr>
            <a:spLocks noGrp="1"/>
          </p:cNvSpPr>
          <p:nvPr>
            <p:ph type="dt" sz="half" idx="10"/>
          </p:nvPr>
        </p:nvSpPr>
        <p:spPr/>
        <p:txBody>
          <a:bodyPr/>
          <a:lstStyle/>
          <a:p>
            <a:fld id="{31B0C6BB-578D-3E4C-AFB5-B75824DCB216}" type="datetimeFigureOut">
              <a:rPr lang="en-US" smtClean="0"/>
              <a:t>3/7/21</a:t>
            </a:fld>
            <a:endParaRPr lang="en-US"/>
          </a:p>
        </p:txBody>
      </p:sp>
      <p:sp>
        <p:nvSpPr>
          <p:cNvPr id="6" name="Footer Placeholder 5">
            <a:extLst>
              <a:ext uri="{FF2B5EF4-FFF2-40B4-BE49-F238E27FC236}">
                <a16:creationId xmlns:a16="http://schemas.microsoft.com/office/drawing/2014/main" id="{2A23C74C-3368-D54A-873C-9F6C9093B4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3DEAC2-27D2-4E46-9D26-A95B9439E171}"/>
              </a:ext>
            </a:extLst>
          </p:cNvPr>
          <p:cNvSpPr>
            <a:spLocks noGrp="1"/>
          </p:cNvSpPr>
          <p:nvPr>
            <p:ph type="sldNum" sz="quarter" idx="12"/>
          </p:nvPr>
        </p:nvSpPr>
        <p:spPr/>
        <p:txBody>
          <a:bodyPr/>
          <a:lstStyle/>
          <a:p>
            <a:fld id="{317CCE05-23D4-5F48-8804-C5DCEE02362E}" type="slidenum">
              <a:rPr lang="en-US" smtClean="0"/>
              <a:t>‹#›</a:t>
            </a:fld>
            <a:endParaRPr lang="en-US"/>
          </a:p>
        </p:txBody>
      </p:sp>
    </p:spTree>
    <p:extLst>
      <p:ext uri="{BB962C8B-B14F-4D97-AF65-F5344CB8AC3E}">
        <p14:creationId xmlns:p14="http://schemas.microsoft.com/office/powerpoint/2010/main" val="232695872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56F1F-C129-5F4F-97DA-97F38E0E3B74}"/>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8CA190C-6BF0-464C-B8C1-A87BEB1E66FD}"/>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385EAAD-CB6E-CF48-9656-580FACAA5454}"/>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CCA0D0-A196-234A-8377-A2A39047F5F2}"/>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EC04BB6D-964B-1A41-BA10-8B7B07BBD404}"/>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02DC182-7C19-9244-9545-B72A36499343}"/>
              </a:ext>
            </a:extLst>
          </p:cNvPr>
          <p:cNvSpPr>
            <a:spLocks noGrp="1"/>
          </p:cNvSpPr>
          <p:nvPr>
            <p:ph type="dt" sz="half" idx="10"/>
          </p:nvPr>
        </p:nvSpPr>
        <p:spPr/>
        <p:txBody>
          <a:bodyPr/>
          <a:lstStyle/>
          <a:p>
            <a:fld id="{31B0C6BB-578D-3E4C-AFB5-B75824DCB216}" type="datetimeFigureOut">
              <a:rPr lang="en-US" smtClean="0"/>
              <a:t>3/7/21</a:t>
            </a:fld>
            <a:endParaRPr lang="en-US"/>
          </a:p>
        </p:txBody>
      </p:sp>
      <p:sp>
        <p:nvSpPr>
          <p:cNvPr id="8" name="Footer Placeholder 7">
            <a:extLst>
              <a:ext uri="{FF2B5EF4-FFF2-40B4-BE49-F238E27FC236}">
                <a16:creationId xmlns:a16="http://schemas.microsoft.com/office/drawing/2014/main" id="{B5DBD35E-9AEE-9B49-8670-9A76488F85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5483DCD-7D78-6941-95ED-251C72D51E67}"/>
              </a:ext>
            </a:extLst>
          </p:cNvPr>
          <p:cNvSpPr>
            <a:spLocks noGrp="1"/>
          </p:cNvSpPr>
          <p:nvPr>
            <p:ph type="sldNum" sz="quarter" idx="12"/>
          </p:nvPr>
        </p:nvSpPr>
        <p:spPr/>
        <p:txBody>
          <a:bodyPr/>
          <a:lstStyle/>
          <a:p>
            <a:fld id="{317CCE05-23D4-5F48-8804-C5DCEE02362E}" type="slidenum">
              <a:rPr lang="en-US" smtClean="0"/>
              <a:t>‹#›</a:t>
            </a:fld>
            <a:endParaRPr lang="en-US"/>
          </a:p>
        </p:txBody>
      </p:sp>
    </p:spTree>
    <p:extLst>
      <p:ext uri="{BB962C8B-B14F-4D97-AF65-F5344CB8AC3E}">
        <p14:creationId xmlns:p14="http://schemas.microsoft.com/office/powerpoint/2010/main" val="395813947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71684-70B2-594D-A79C-29CE389791B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82BE66F-46A5-D848-B78C-A0360E9F63CC}"/>
              </a:ext>
            </a:extLst>
          </p:cNvPr>
          <p:cNvSpPr>
            <a:spLocks noGrp="1"/>
          </p:cNvSpPr>
          <p:nvPr>
            <p:ph type="dt" sz="half" idx="10"/>
          </p:nvPr>
        </p:nvSpPr>
        <p:spPr/>
        <p:txBody>
          <a:bodyPr/>
          <a:lstStyle/>
          <a:p>
            <a:fld id="{31B0C6BB-578D-3E4C-AFB5-B75824DCB216}" type="datetimeFigureOut">
              <a:rPr lang="en-US" smtClean="0"/>
              <a:t>3/7/21</a:t>
            </a:fld>
            <a:endParaRPr lang="en-US"/>
          </a:p>
        </p:txBody>
      </p:sp>
      <p:sp>
        <p:nvSpPr>
          <p:cNvPr id="4" name="Footer Placeholder 3">
            <a:extLst>
              <a:ext uri="{FF2B5EF4-FFF2-40B4-BE49-F238E27FC236}">
                <a16:creationId xmlns:a16="http://schemas.microsoft.com/office/drawing/2014/main" id="{772388D5-2712-EC4E-A397-6AC1192612C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716FC0B-AC20-6A44-8DE1-FEB2F6633A4E}"/>
              </a:ext>
            </a:extLst>
          </p:cNvPr>
          <p:cNvSpPr>
            <a:spLocks noGrp="1"/>
          </p:cNvSpPr>
          <p:nvPr>
            <p:ph type="sldNum" sz="quarter" idx="12"/>
          </p:nvPr>
        </p:nvSpPr>
        <p:spPr/>
        <p:txBody>
          <a:bodyPr/>
          <a:lstStyle/>
          <a:p>
            <a:fld id="{317CCE05-23D4-5F48-8804-C5DCEE02362E}" type="slidenum">
              <a:rPr lang="en-US" smtClean="0"/>
              <a:t>‹#›</a:t>
            </a:fld>
            <a:endParaRPr lang="en-US"/>
          </a:p>
        </p:txBody>
      </p:sp>
    </p:spTree>
    <p:extLst>
      <p:ext uri="{BB962C8B-B14F-4D97-AF65-F5344CB8AC3E}">
        <p14:creationId xmlns:p14="http://schemas.microsoft.com/office/powerpoint/2010/main" val="233043397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127FA1-6631-F942-ABF2-168514060B6E}"/>
              </a:ext>
            </a:extLst>
          </p:cNvPr>
          <p:cNvSpPr>
            <a:spLocks noGrp="1"/>
          </p:cNvSpPr>
          <p:nvPr>
            <p:ph type="dt" sz="half" idx="10"/>
          </p:nvPr>
        </p:nvSpPr>
        <p:spPr/>
        <p:txBody>
          <a:bodyPr/>
          <a:lstStyle/>
          <a:p>
            <a:fld id="{31B0C6BB-578D-3E4C-AFB5-B75824DCB216}" type="datetimeFigureOut">
              <a:rPr lang="en-US" smtClean="0"/>
              <a:t>3/7/21</a:t>
            </a:fld>
            <a:endParaRPr lang="en-US"/>
          </a:p>
        </p:txBody>
      </p:sp>
      <p:sp>
        <p:nvSpPr>
          <p:cNvPr id="3" name="Footer Placeholder 2">
            <a:extLst>
              <a:ext uri="{FF2B5EF4-FFF2-40B4-BE49-F238E27FC236}">
                <a16:creationId xmlns:a16="http://schemas.microsoft.com/office/drawing/2014/main" id="{F47E0D76-ED63-944E-A434-77F883EA0E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3BA0B9D-4ECA-104F-A982-2CDE5343DABF}"/>
              </a:ext>
            </a:extLst>
          </p:cNvPr>
          <p:cNvSpPr>
            <a:spLocks noGrp="1"/>
          </p:cNvSpPr>
          <p:nvPr>
            <p:ph type="sldNum" sz="quarter" idx="12"/>
          </p:nvPr>
        </p:nvSpPr>
        <p:spPr/>
        <p:txBody>
          <a:bodyPr/>
          <a:lstStyle/>
          <a:p>
            <a:fld id="{317CCE05-23D4-5F48-8804-C5DCEE02362E}" type="slidenum">
              <a:rPr lang="en-US" smtClean="0"/>
              <a:t>‹#›</a:t>
            </a:fld>
            <a:endParaRPr lang="en-US"/>
          </a:p>
        </p:txBody>
      </p:sp>
    </p:spTree>
    <p:extLst>
      <p:ext uri="{BB962C8B-B14F-4D97-AF65-F5344CB8AC3E}">
        <p14:creationId xmlns:p14="http://schemas.microsoft.com/office/powerpoint/2010/main" val="260231680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DC00E-1A04-EC49-ADBE-DCDD652EF87C}"/>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2D8E84FF-59CD-1145-BA2F-E4544708917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9A0E9A2-AAD0-054A-ADFF-44FF2BA1780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1F3470D-CA60-1641-86FB-320A5EC4E500}"/>
              </a:ext>
            </a:extLst>
          </p:cNvPr>
          <p:cNvSpPr>
            <a:spLocks noGrp="1"/>
          </p:cNvSpPr>
          <p:nvPr>
            <p:ph type="dt" sz="half" idx="10"/>
          </p:nvPr>
        </p:nvSpPr>
        <p:spPr/>
        <p:txBody>
          <a:bodyPr/>
          <a:lstStyle/>
          <a:p>
            <a:fld id="{31B0C6BB-578D-3E4C-AFB5-B75824DCB216}" type="datetimeFigureOut">
              <a:rPr lang="en-US" smtClean="0"/>
              <a:t>3/7/21</a:t>
            </a:fld>
            <a:endParaRPr lang="en-US"/>
          </a:p>
        </p:txBody>
      </p:sp>
      <p:sp>
        <p:nvSpPr>
          <p:cNvPr id="6" name="Footer Placeholder 5">
            <a:extLst>
              <a:ext uri="{FF2B5EF4-FFF2-40B4-BE49-F238E27FC236}">
                <a16:creationId xmlns:a16="http://schemas.microsoft.com/office/drawing/2014/main" id="{4C967572-5BD3-9F4D-88B3-E019C757EF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1FB866-63BB-2946-9D87-38920047DEED}"/>
              </a:ext>
            </a:extLst>
          </p:cNvPr>
          <p:cNvSpPr>
            <a:spLocks noGrp="1"/>
          </p:cNvSpPr>
          <p:nvPr>
            <p:ph type="sldNum" sz="quarter" idx="12"/>
          </p:nvPr>
        </p:nvSpPr>
        <p:spPr/>
        <p:txBody>
          <a:bodyPr/>
          <a:lstStyle/>
          <a:p>
            <a:fld id="{317CCE05-23D4-5F48-8804-C5DCEE02362E}" type="slidenum">
              <a:rPr lang="en-US" smtClean="0"/>
              <a:t>‹#›</a:t>
            </a:fld>
            <a:endParaRPr lang="en-US"/>
          </a:p>
        </p:txBody>
      </p:sp>
    </p:spTree>
    <p:extLst>
      <p:ext uri="{BB962C8B-B14F-4D97-AF65-F5344CB8AC3E}">
        <p14:creationId xmlns:p14="http://schemas.microsoft.com/office/powerpoint/2010/main" val="244831366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65CC7-5CE4-7948-96BC-EE50BE7CF06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90CB5AC7-53E6-FE44-9E8B-D7391B01A74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8C7B84FF-E492-9B40-9B95-98012CB061C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A0EDD924-B0AB-5D45-9234-C4B2F459AB42}"/>
              </a:ext>
            </a:extLst>
          </p:cNvPr>
          <p:cNvSpPr>
            <a:spLocks noGrp="1"/>
          </p:cNvSpPr>
          <p:nvPr>
            <p:ph type="dt" sz="half" idx="10"/>
          </p:nvPr>
        </p:nvSpPr>
        <p:spPr/>
        <p:txBody>
          <a:bodyPr/>
          <a:lstStyle/>
          <a:p>
            <a:fld id="{31B0C6BB-578D-3E4C-AFB5-B75824DCB216}" type="datetimeFigureOut">
              <a:rPr lang="en-US" smtClean="0"/>
              <a:t>3/7/21</a:t>
            </a:fld>
            <a:endParaRPr lang="en-US"/>
          </a:p>
        </p:txBody>
      </p:sp>
      <p:sp>
        <p:nvSpPr>
          <p:cNvPr id="6" name="Footer Placeholder 5">
            <a:extLst>
              <a:ext uri="{FF2B5EF4-FFF2-40B4-BE49-F238E27FC236}">
                <a16:creationId xmlns:a16="http://schemas.microsoft.com/office/drawing/2014/main" id="{A822CE12-054E-684C-82A7-63E7CE56DA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DE5E59-9851-D046-AB00-6A2AA649BEEB}"/>
              </a:ext>
            </a:extLst>
          </p:cNvPr>
          <p:cNvSpPr>
            <a:spLocks noGrp="1"/>
          </p:cNvSpPr>
          <p:nvPr>
            <p:ph type="sldNum" sz="quarter" idx="12"/>
          </p:nvPr>
        </p:nvSpPr>
        <p:spPr/>
        <p:txBody>
          <a:bodyPr/>
          <a:lstStyle/>
          <a:p>
            <a:fld id="{317CCE05-23D4-5F48-8804-C5DCEE02362E}" type="slidenum">
              <a:rPr lang="en-US" smtClean="0"/>
              <a:t>‹#›</a:t>
            </a:fld>
            <a:endParaRPr lang="en-US"/>
          </a:p>
        </p:txBody>
      </p:sp>
    </p:spTree>
    <p:extLst>
      <p:ext uri="{BB962C8B-B14F-4D97-AF65-F5344CB8AC3E}">
        <p14:creationId xmlns:p14="http://schemas.microsoft.com/office/powerpoint/2010/main" val="35478243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4A817-088E-964F-99C0-447A654401A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456E462-56EB-2643-91F3-4FEED50DD7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115EC8-094F-5A44-9177-7FE97E80DE5E}"/>
              </a:ext>
            </a:extLst>
          </p:cNvPr>
          <p:cNvSpPr>
            <a:spLocks noGrp="1"/>
          </p:cNvSpPr>
          <p:nvPr>
            <p:ph type="dt" sz="half" idx="10"/>
          </p:nvPr>
        </p:nvSpPr>
        <p:spPr/>
        <p:txBody>
          <a:bodyPr/>
          <a:lstStyle/>
          <a:p>
            <a:fld id="{31B0C6BB-578D-3E4C-AFB5-B75824DCB216}" type="datetimeFigureOut">
              <a:rPr lang="en-US" smtClean="0"/>
              <a:t>3/7/21</a:t>
            </a:fld>
            <a:endParaRPr lang="en-US"/>
          </a:p>
        </p:txBody>
      </p:sp>
      <p:sp>
        <p:nvSpPr>
          <p:cNvPr id="5" name="Footer Placeholder 4">
            <a:extLst>
              <a:ext uri="{FF2B5EF4-FFF2-40B4-BE49-F238E27FC236}">
                <a16:creationId xmlns:a16="http://schemas.microsoft.com/office/drawing/2014/main" id="{C3FC7DA2-BA76-8841-BB6E-8DD9DCD44F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742E30-993D-2E4A-B0B2-3FB33E929CB0}"/>
              </a:ext>
            </a:extLst>
          </p:cNvPr>
          <p:cNvSpPr>
            <a:spLocks noGrp="1"/>
          </p:cNvSpPr>
          <p:nvPr>
            <p:ph type="sldNum" sz="quarter" idx="12"/>
          </p:nvPr>
        </p:nvSpPr>
        <p:spPr/>
        <p:txBody>
          <a:bodyPr/>
          <a:lstStyle/>
          <a:p>
            <a:fld id="{317CCE05-23D4-5F48-8804-C5DCEE02362E}" type="slidenum">
              <a:rPr lang="en-US" smtClean="0"/>
              <a:t>‹#›</a:t>
            </a:fld>
            <a:endParaRPr lang="en-US"/>
          </a:p>
        </p:txBody>
      </p:sp>
    </p:spTree>
    <p:extLst>
      <p:ext uri="{BB962C8B-B14F-4D97-AF65-F5344CB8AC3E}">
        <p14:creationId xmlns:p14="http://schemas.microsoft.com/office/powerpoint/2010/main" val="339899053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AED47F-CDA4-8F46-BACE-21FF55005DD4}"/>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9FFDDE6-9371-FC4D-87AC-008198F82B86}"/>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500ED8-2245-0F43-8E27-4649E2D92154}"/>
              </a:ext>
            </a:extLst>
          </p:cNvPr>
          <p:cNvSpPr>
            <a:spLocks noGrp="1"/>
          </p:cNvSpPr>
          <p:nvPr>
            <p:ph type="dt" sz="half" idx="10"/>
          </p:nvPr>
        </p:nvSpPr>
        <p:spPr/>
        <p:txBody>
          <a:bodyPr/>
          <a:lstStyle/>
          <a:p>
            <a:fld id="{31B0C6BB-578D-3E4C-AFB5-B75824DCB216}" type="datetimeFigureOut">
              <a:rPr lang="en-US" smtClean="0"/>
              <a:t>3/7/21</a:t>
            </a:fld>
            <a:endParaRPr lang="en-US"/>
          </a:p>
        </p:txBody>
      </p:sp>
      <p:sp>
        <p:nvSpPr>
          <p:cNvPr id="5" name="Footer Placeholder 4">
            <a:extLst>
              <a:ext uri="{FF2B5EF4-FFF2-40B4-BE49-F238E27FC236}">
                <a16:creationId xmlns:a16="http://schemas.microsoft.com/office/drawing/2014/main" id="{0E42330E-D456-7347-9756-4B8E42989F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D66E51-3312-A440-9188-09CD459C0BA0}"/>
              </a:ext>
            </a:extLst>
          </p:cNvPr>
          <p:cNvSpPr>
            <a:spLocks noGrp="1"/>
          </p:cNvSpPr>
          <p:nvPr>
            <p:ph type="sldNum" sz="quarter" idx="12"/>
          </p:nvPr>
        </p:nvSpPr>
        <p:spPr/>
        <p:txBody>
          <a:bodyPr/>
          <a:lstStyle/>
          <a:p>
            <a:fld id="{317CCE05-23D4-5F48-8804-C5DCEE02362E}" type="slidenum">
              <a:rPr lang="en-US" smtClean="0"/>
              <a:t>‹#›</a:t>
            </a:fld>
            <a:endParaRPr lang="en-US"/>
          </a:p>
        </p:txBody>
      </p:sp>
    </p:spTree>
    <p:extLst>
      <p:ext uri="{BB962C8B-B14F-4D97-AF65-F5344CB8AC3E}">
        <p14:creationId xmlns:p14="http://schemas.microsoft.com/office/powerpoint/2010/main" val="316112613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C7AF6-FA15-064D-B4AF-88629229ADFA}"/>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D620148F-62F0-9D4D-B6FD-7DFE0A1F6AD1}"/>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2C11C7BC-ECDC-9A44-930A-BBB90875A131}"/>
              </a:ext>
            </a:extLst>
          </p:cNvPr>
          <p:cNvSpPr>
            <a:spLocks noGrp="1"/>
          </p:cNvSpPr>
          <p:nvPr>
            <p:ph type="dt" sz="half" idx="10"/>
          </p:nvPr>
        </p:nvSpPr>
        <p:spPr/>
        <p:txBody>
          <a:bodyPr/>
          <a:lstStyle/>
          <a:p>
            <a:fld id="{31B0C6BB-578D-3E4C-AFB5-B75824DCB216}" type="datetimeFigureOut">
              <a:rPr lang="en-US" smtClean="0"/>
              <a:t>3/7/21</a:t>
            </a:fld>
            <a:endParaRPr lang="en-US"/>
          </a:p>
        </p:txBody>
      </p:sp>
      <p:sp>
        <p:nvSpPr>
          <p:cNvPr id="5" name="Footer Placeholder 4">
            <a:extLst>
              <a:ext uri="{FF2B5EF4-FFF2-40B4-BE49-F238E27FC236}">
                <a16:creationId xmlns:a16="http://schemas.microsoft.com/office/drawing/2014/main" id="{BC2D5948-41F6-FC49-8917-64E400D806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874E3C-63E4-564D-91F0-99F7DEDE7FF9}"/>
              </a:ext>
            </a:extLst>
          </p:cNvPr>
          <p:cNvSpPr>
            <a:spLocks noGrp="1"/>
          </p:cNvSpPr>
          <p:nvPr>
            <p:ph type="sldNum" sz="quarter" idx="12"/>
          </p:nvPr>
        </p:nvSpPr>
        <p:spPr/>
        <p:txBody>
          <a:bodyPr/>
          <a:lstStyle/>
          <a:p>
            <a:fld id="{317CCE05-23D4-5F48-8804-C5DCEE02362E}" type="slidenum">
              <a:rPr lang="en-US" smtClean="0"/>
              <a:t>‹#›</a:t>
            </a:fld>
            <a:endParaRPr lang="en-US"/>
          </a:p>
        </p:txBody>
      </p:sp>
    </p:spTree>
    <p:extLst>
      <p:ext uri="{BB962C8B-B14F-4D97-AF65-F5344CB8AC3E}">
        <p14:creationId xmlns:p14="http://schemas.microsoft.com/office/powerpoint/2010/main" val="399529357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48A51-A462-F147-AC85-9B9EB0F2D70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1CC0CCE-2A92-8744-8282-5CD80338980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506B8D-5766-FD4C-AA50-AECB4BF4F251}"/>
              </a:ext>
            </a:extLst>
          </p:cNvPr>
          <p:cNvSpPr>
            <a:spLocks noGrp="1"/>
          </p:cNvSpPr>
          <p:nvPr>
            <p:ph type="dt" sz="half" idx="10"/>
          </p:nvPr>
        </p:nvSpPr>
        <p:spPr/>
        <p:txBody>
          <a:bodyPr/>
          <a:lstStyle/>
          <a:p>
            <a:fld id="{31B0C6BB-578D-3E4C-AFB5-B75824DCB216}" type="datetimeFigureOut">
              <a:rPr lang="en-US" smtClean="0"/>
              <a:t>3/7/21</a:t>
            </a:fld>
            <a:endParaRPr lang="en-US"/>
          </a:p>
        </p:txBody>
      </p:sp>
      <p:sp>
        <p:nvSpPr>
          <p:cNvPr id="5" name="Footer Placeholder 4">
            <a:extLst>
              <a:ext uri="{FF2B5EF4-FFF2-40B4-BE49-F238E27FC236}">
                <a16:creationId xmlns:a16="http://schemas.microsoft.com/office/drawing/2014/main" id="{87EAFC3E-A09E-3F47-BA31-A3C32671CC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BCE7C6-C503-A14A-9ADC-F62FD501A1E1}"/>
              </a:ext>
            </a:extLst>
          </p:cNvPr>
          <p:cNvSpPr>
            <a:spLocks noGrp="1"/>
          </p:cNvSpPr>
          <p:nvPr>
            <p:ph type="sldNum" sz="quarter" idx="12"/>
          </p:nvPr>
        </p:nvSpPr>
        <p:spPr/>
        <p:txBody>
          <a:bodyPr/>
          <a:lstStyle/>
          <a:p>
            <a:fld id="{317CCE05-23D4-5F48-8804-C5DCEE02362E}" type="slidenum">
              <a:rPr lang="en-US" smtClean="0"/>
              <a:t>‹#›</a:t>
            </a:fld>
            <a:endParaRPr lang="en-US"/>
          </a:p>
        </p:txBody>
      </p:sp>
    </p:spTree>
    <p:extLst>
      <p:ext uri="{BB962C8B-B14F-4D97-AF65-F5344CB8AC3E}">
        <p14:creationId xmlns:p14="http://schemas.microsoft.com/office/powerpoint/2010/main" val="9408237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BB92E-FA41-C444-8A76-46C01EE4582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2C17E8-1C5C-BC47-A738-E23D40B3001D}"/>
              </a:ext>
            </a:extLst>
          </p:cNvPr>
          <p:cNvSpPr>
            <a:spLocks noGrp="1"/>
          </p:cNvSpPr>
          <p:nvPr>
            <p:ph type="dt" sz="half" idx="10"/>
          </p:nvPr>
        </p:nvSpPr>
        <p:spPr/>
        <p:txBody>
          <a:bodyPr/>
          <a:lstStyle/>
          <a:p>
            <a:fld id="{31B0C6BB-578D-3E4C-AFB5-B75824DCB216}" type="datetimeFigureOut">
              <a:rPr lang="en-US" smtClean="0"/>
              <a:t>3/7/21</a:t>
            </a:fld>
            <a:endParaRPr lang="en-US"/>
          </a:p>
        </p:txBody>
      </p:sp>
      <p:sp>
        <p:nvSpPr>
          <p:cNvPr id="4" name="Footer Placeholder 3">
            <a:extLst>
              <a:ext uri="{FF2B5EF4-FFF2-40B4-BE49-F238E27FC236}">
                <a16:creationId xmlns:a16="http://schemas.microsoft.com/office/drawing/2014/main" id="{DE1FFEDF-C1F7-AA46-91DF-6A63A82786C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5BEF2E4-A4B7-6F44-AFAE-8DCB9E6FFD2B}"/>
              </a:ext>
            </a:extLst>
          </p:cNvPr>
          <p:cNvSpPr>
            <a:spLocks noGrp="1"/>
          </p:cNvSpPr>
          <p:nvPr>
            <p:ph type="sldNum" sz="quarter" idx="12"/>
          </p:nvPr>
        </p:nvSpPr>
        <p:spPr/>
        <p:txBody>
          <a:bodyPr/>
          <a:lstStyle/>
          <a:p>
            <a:fld id="{317CCE05-23D4-5F48-8804-C5DCEE02362E}" type="slidenum">
              <a:rPr lang="en-US" smtClean="0"/>
              <a:t>‹#›</a:t>
            </a:fld>
            <a:endParaRPr lang="en-US"/>
          </a:p>
        </p:txBody>
      </p:sp>
    </p:spTree>
    <p:extLst>
      <p:ext uri="{BB962C8B-B14F-4D97-AF65-F5344CB8AC3E}">
        <p14:creationId xmlns:p14="http://schemas.microsoft.com/office/powerpoint/2010/main" val="14393005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985CC-794B-D343-88D9-340E292C9EA8}"/>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39FAF26E-FF09-E740-99A0-55A90353E62E}"/>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D92383E-803B-D646-8FA8-498D7C47287B}"/>
              </a:ext>
            </a:extLst>
          </p:cNvPr>
          <p:cNvSpPr>
            <a:spLocks noGrp="1"/>
          </p:cNvSpPr>
          <p:nvPr>
            <p:ph type="dt" sz="half" idx="10"/>
          </p:nvPr>
        </p:nvSpPr>
        <p:spPr/>
        <p:txBody>
          <a:bodyPr/>
          <a:lstStyle/>
          <a:p>
            <a:fld id="{31B0C6BB-578D-3E4C-AFB5-B75824DCB216}" type="datetimeFigureOut">
              <a:rPr lang="en-US" smtClean="0"/>
              <a:t>3/7/21</a:t>
            </a:fld>
            <a:endParaRPr lang="en-US"/>
          </a:p>
        </p:txBody>
      </p:sp>
      <p:sp>
        <p:nvSpPr>
          <p:cNvPr id="5" name="Footer Placeholder 4">
            <a:extLst>
              <a:ext uri="{FF2B5EF4-FFF2-40B4-BE49-F238E27FC236}">
                <a16:creationId xmlns:a16="http://schemas.microsoft.com/office/drawing/2014/main" id="{9823FA96-8AC0-3343-872C-CD90D5975F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AAF2BD-22F2-5B45-9BF3-2684FE3BC59E}"/>
              </a:ext>
            </a:extLst>
          </p:cNvPr>
          <p:cNvSpPr>
            <a:spLocks noGrp="1"/>
          </p:cNvSpPr>
          <p:nvPr>
            <p:ph type="sldNum" sz="quarter" idx="12"/>
          </p:nvPr>
        </p:nvSpPr>
        <p:spPr/>
        <p:txBody>
          <a:bodyPr/>
          <a:lstStyle/>
          <a:p>
            <a:fld id="{317CCE05-23D4-5F48-8804-C5DCEE02362E}" type="slidenum">
              <a:rPr lang="en-US" smtClean="0"/>
              <a:t>‹#›</a:t>
            </a:fld>
            <a:endParaRPr lang="en-US"/>
          </a:p>
        </p:txBody>
      </p:sp>
    </p:spTree>
    <p:extLst>
      <p:ext uri="{BB962C8B-B14F-4D97-AF65-F5344CB8AC3E}">
        <p14:creationId xmlns:p14="http://schemas.microsoft.com/office/powerpoint/2010/main" val="226512887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1BB66-382E-2C46-A17C-ADFD1BA16D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A32AF35-F305-5D42-B403-52C3C97F126E}"/>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3923AEA-909B-6547-BC55-2026E013EEFB}"/>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0A01AF3-03CD-AD4F-8FED-0A15C1D78CB1}"/>
              </a:ext>
            </a:extLst>
          </p:cNvPr>
          <p:cNvSpPr>
            <a:spLocks noGrp="1"/>
          </p:cNvSpPr>
          <p:nvPr>
            <p:ph type="dt" sz="half" idx="10"/>
          </p:nvPr>
        </p:nvSpPr>
        <p:spPr/>
        <p:txBody>
          <a:bodyPr/>
          <a:lstStyle/>
          <a:p>
            <a:fld id="{31B0C6BB-578D-3E4C-AFB5-B75824DCB216}" type="datetimeFigureOut">
              <a:rPr lang="en-US" smtClean="0"/>
              <a:t>3/7/21</a:t>
            </a:fld>
            <a:endParaRPr lang="en-US"/>
          </a:p>
        </p:txBody>
      </p:sp>
      <p:sp>
        <p:nvSpPr>
          <p:cNvPr id="6" name="Footer Placeholder 5">
            <a:extLst>
              <a:ext uri="{FF2B5EF4-FFF2-40B4-BE49-F238E27FC236}">
                <a16:creationId xmlns:a16="http://schemas.microsoft.com/office/drawing/2014/main" id="{2A23C74C-3368-D54A-873C-9F6C9093B4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3DEAC2-27D2-4E46-9D26-A95B9439E171}"/>
              </a:ext>
            </a:extLst>
          </p:cNvPr>
          <p:cNvSpPr>
            <a:spLocks noGrp="1"/>
          </p:cNvSpPr>
          <p:nvPr>
            <p:ph type="sldNum" sz="quarter" idx="12"/>
          </p:nvPr>
        </p:nvSpPr>
        <p:spPr/>
        <p:txBody>
          <a:bodyPr/>
          <a:lstStyle/>
          <a:p>
            <a:fld id="{317CCE05-23D4-5F48-8804-C5DCEE02362E}" type="slidenum">
              <a:rPr lang="en-US" smtClean="0"/>
              <a:t>‹#›</a:t>
            </a:fld>
            <a:endParaRPr lang="en-US"/>
          </a:p>
        </p:txBody>
      </p:sp>
    </p:spTree>
    <p:extLst>
      <p:ext uri="{BB962C8B-B14F-4D97-AF65-F5344CB8AC3E}">
        <p14:creationId xmlns:p14="http://schemas.microsoft.com/office/powerpoint/2010/main" val="265469840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56F1F-C129-5F4F-97DA-97F38E0E3B74}"/>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8CA190C-6BF0-464C-B8C1-A87BEB1E66FD}"/>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385EAAD-CB6E-CF48-9656-580FACAA5454}"/>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CCA0D0-A196-234A-8377-A2A39047F5F2}"/>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EC04BB6D-964B-1A41-BA10-8B7B07BBD404}"/>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02DC182-7C19-9244-9545-B72A36499343}"/>
              </a:ext>
            </a:extLst>
          </p:cNvPr>
          <p:cNvSpPr>
            <a:spLocks noGrp="1"/>
          </p:cNvSpPr>
          <p:nvPr>
            <p:ph type="dt" sz="half" idx="10"/>
          </p:nvPr>
        </p:nvSpPr>
        <p:spPr/>
        <p:txBody>
          <a:bodyPr/>
          <a:lstStyle/>
          <a:p>
            <a:fld id="{31B0C6BB-578D-3E4C-AFB5-B75824DCB216}" type="datetimeFigureOut">
              <a:rPr lang="en-US" smtClean="0"/>
              <a:t>3/7/21</a:t>
            </a:fld>
            <a:endParaRPr lang="en-US"/>
          </a:p>
        </p:txBody>
      </p:sp>
      <p:sp>
        <p:nvSpPr>
          <p:cNvPr id="8" name="Footer Placeholder 7">
            <a:extLst>
              <a:ext uri="{FF2B5EF4-FFF2-40B4-BE49-F238E27FC236}">
                <a16:creationId xmlns:a16="http://schemas.microsoft.com/office/drawing/2014/main" id="{B5DBD35E-9AEE-9B49-8670-9A76488F85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5483DCD-7D78-6941-95ED-251C72D51E67}"/>
              </a:ext>
            </a:extLst>
          </p:cNvPr>
          <p:cNvSpPr>
            <a:spLocks noGrp="1"/>
          </p:cNvSpPr>
          <p:nvPr>
            <p:ph type="sldNum" sz="quarter" idx="12"/>
          </p:nvPr>
        </p:nvSpPr>
        <p:spPr/>
        <p:txBody>
          <a:bodyPr/>
          <a:lstStyle/>
          <a:p>
            <a:fld id="{317CCE05-23D4-5F48-8804-C5DCEE02362E}" type="slidenum">
              <a:rPr lang="en-US" smtClean="0"/>
              <a:t>‹#›</a:t>
            </a:fld>
            <a:endParaRPr lang="en-US"/>
          </a:p>
        </p:txBody>
      </p:sp>
    </p:spTree>
    <p:extLst>
      <p:ext uri="{BB962C8B-B14F-4D97-AF65-F5344CB8AC3E}">
        <p14:creationId xmlns:p14="http://schemas.microsoft.com/office/powerpoint/2010/main" val="282831674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71684-70B2-594D-A79C-29CE389791B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82BE66F-46A5-D848-B78C-A0360E9F63CC}"/>
              </a:ext>
            </a:extLst>
          </p:cNvPr>
          <p:cNvSpPr>
            <a:spLocks noGrp="1"/>
          </p:cNvSpPr>
          <p:nvPr>
            <p:ph type="dt" sz="half" idx="10"/>
          </p:nvPr>
        </p:nvSpPr>
        <p:spPr/>
        <p:txBody>
          <a:bodyPr/>
          <a:lstStyle/>
          <a:p>
            <a:fld id="{31B0C6BB-578D-3E4C-AFB5-B75824DCB216}" type="datetimeFigureOut">
              <a:rPr lang="en-US" smtClean="0"/>
              <a:t>3/7/21</a:t>
            </a:fld>
            <a:endParaRPr lang="en-US"/>
          </a:p>
        </p:txBody>
      </p:sp>
      <p:sp>
        <p:nvSpPr>
          <p:cNvPr id="4" name="Footer Placeholder 3">
            <a:extLst>
              <a:ext uri="{FF2B5EF4-FFF2-40B4-BE49-F238E27FC236}">
                <a16:creationId xmlns:a16="http://schemas.microsoft.com/office/drawing/2014/main" id="{772388D5-2712-EC4E-A397-6AC1192612C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716FC0B-AC20-6A44-8DE1-FEB2F6633A4E}"/>
              </a:ext>
            </a:extLst>
          </p:cNvPr>
          <p:cNvSpPr>
            <a:spLocks noGrp="1"/>
          </p:cNvSpPr>
          <p:nvPr>
            <p:ph type="sldNum" sz="quarter" idx="12"/>
          </p:nvPr>
        </p:nvSpPr>
        <p:spPr/>
        <p:txBody>
          <a:bodyPr/>
          <a:lstStyle/>
          <a:p>
            <a:fld id="{317CCE05-23D4-5F48-8804-C5DCEE02362E}" type="slidenum">
              <a:rPr lang="en-US" smtClean="0"/>
              <a:t>‹#›</a:t>
            </a:fld>
            <a:endParaRPr lang="en-US"/>
          </a:p>
        </p:txBody>
      </p:sp>
    </p:spTree>
    <p:extLst>
      <p:ext uri="{BB962C8B-B14F-4D97-AF65-F5344CB8AC3E}">
        <p14:creationId xmlns:p14="http://schemas.microsoft.com/office/powerpoint/2010/main" val="289430912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127FA1-6631-F942-ABF2-168514060B6E}"/>
              </a:ext>
            </a:extLst>
          </p:cNvPr>
          <p:cNvSpPr>
            <a:spLocks noGrp="1"/>
          </p:cNvSpPr>
          <p:nvPr>
            <p:ph type="dt" sz="half" idx="10"/>
          </p:nvPr>
        </p:nvSpPr>
        <p:spPr/>
        <p:txBody>
          <a:bodyPr/>
          <a:lstStyle/>
          <a:p>
            <a:fld id="{31B0C6BB-578D-3E4C-AFB5-B75824DCB216}" type="datetimeFigureOut">
              <a:rPr lang="en-US" smtClean="0"/>
              <a:t>3/7/21</a:t>
            </a:fld>
            <a:endParaRPr lang="en-US"/>
          </a:p>
        </p:txBody>
      </p:sp>
      <p:sp>
        <p:nvSpPr>
          <p:cNvPr id="3" name="Footer Placeholder 2">
            <a:extLst>
              <a:ext uri="{FF2B5EF4-FFF2-40B4-BE49-F238E27FC236}">
                <a16:creationId xmlns:a16="http://schemas.microsoft.com/office/drawing/2014/main" id="{F47E0D76-ED63-944E-A434-77F883EA0E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3BA0B9D-4ECA-104F-A982-2CDE5343DABF}"/>
              </a:ext>
            </a:extLst>
          </p:cNvPr>
          <p:cNvSpPr>
            <a:spLocks noGrp="1"/>
          </p:cNvSpPr>
          <p:nvPr>
            <p:ph type="sldNum" sz="quarter" idx="12"/>
          </p:nvPr>
        </p:nvSpPr>
        <p:spPr/>
        <p:txBody>
          <a:bodyPr/>
          <a:lstStyle/>
          <a:p>
            <a:fld id="{317CCE05-23D4-5F48-8804-C5DCEE02362E}" type="slidenum">
              <a:rPr lang="en-US" smtClean="0"/>
              <a:t>‹#›</a:t>
            </a:fld>
            <a:endParaRPr lang="en-US"/>
          </a:p>
        </p:txBody>
      </p:sp>
    </p:spTree>
    <p:extLst>
      <p:ext uri="{BB962C8B-B14F-4D97-AF65-F5344CB8AC3E}">
        <p14:creationId xmlns:p14="http://schemas.microsoft.com/office/powerpoint/2010/main" val="416265003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DC00E-1A04-EC49-ADBE-DCDD652EF87C}"/>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2D8E84FF-59CD-1145-BA2F-E4544708917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9A0E9A2-AAD0-054A-ADFF-44FF2BA1780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1F3470D-CA60-1641-86FB-320A5EC4E500}"/>
              </a:ext>
            </a:extLst>
          </p:cNvPr>
          <p:cNvSpPr>
            <a:spLocks noGrp="1"/>
          </p:cNvSpPr>
          <p:nvPr>
            <p:ph type="dt" sz="half" idx="10"/>
          </p:nvPr>
        </p:nvSpPr>
        <p:spPr/>
        <p:txBody>
          <a:bodyPr/>
          <a:lstStyle/>
          <a:p>
            <a:fld id="{31B0C6BB-578D-3E4C-AFB5-B75824DCB216}" type="datetimeFigureOut">
              <a:rPr lang="en-US" smtClean="0"/>
              <a:t>3/7/21</a:t>
            </a:fld>
            <a:endParaRPr lang="en-US"/>
          </a:p>
        </p:txBody>
      </p:sp>
      <p:sp>
        <p:nvSpPr>
          <p:cNvPr id="6" name="Footer Placeholder 5">
            <a:extLst>
              <a:ext uri="{FF2B5EF4-FFF2-40B4-BE49-F238E27FC236}">
                <a16:creationId xmlns:a16="http://schemas.microsoft.com/office/drawing/2014/main" id="{4C967572-5BD3-9F4D-88B3-E019C757EF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1FB866-63BB-2946-9D87-38920047DEED}"/>
              </a:ext>
            </a:extLst>
          </p:cNvPr>
          <p:cNvSpPr>
            <a:spLocks noGrp="1"/>
          </p:cNvSpPr>
          <p:nvPr>
            <p:ph type="sldNum" sz="quarter" idx="12"/>
          </p:nvPr>
        </p:nvSpPr>
        <p:spPr/>
        <p:txBody>
          <a:bodyPr/>
          <a:lstStyle/>
          <a:p>
            <a:fld id="{317CCE05-23D4-5F48-8804-C5DCEE02362E}" type="slidenum">
              <a:rPr lang="en-US" smtClean="0"/>
              <a:t>‹#›</a:t>
            </a:fld>
            <a:endParaRPr lang="en-US"/>
          </a:p>
        </p:txBody>
      </p:sp>
    </p:spTree>
    <p:extLst>
      <p:ext uri="{BB962C8B-B14F-4D97-AF65-F5344CB8AC3E}">
        <p14:creationId xmlns:p14="http://schemas.microsoft.com/office/powerpoint/2010/main" val="350785164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65CC7-5CE4-7948-96BC-EE50BE7CF06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90CB5AC7-53E6-FE44-9E8B-D7391B01A74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8C7B84FF-E492-9B40-9B95-98012CB061C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A0EDD924-B0AB-5D45-9234-C4B2F459AB42}"/>
              </a:ext>
            </a:extLst>
          </p:cNvPr>
          <p:cNvSpPr>
            <a:spLocks noGrp="1"/>
          </p:cNvSpPr>
          <p:nvPr>
            <p:ph type="dt" sz="half" idx="10"/>
          </p:nvPr>
        </p:nvSpPr>
        <p:spPr/>
        <p:txBody>
          <a:bodyPr/>
          <a:lstStyle/>
          <a:p>
            <a:fld id="{31B0C6BB-578D-3E4C-AFB5-B75824DCB216}" type="datetimeFigureOut">
              <a:rPr lang="en-US" smtClean="0"/>
              <a:t>3/7/21</a:t>
            </a:fld>
            <a:endParaRPr lang="en-US"/>
          </a:p>
        </p:txBody>
      </p:sp>
      <p:sp>
        <p:nvSpPr>
          <p:cNvPr id="6" name="Footer Placeholder 5">
            <a:extLst>
              <a:ext uri="{FF2B5EF4-FFF2-40B4-BE49-F238E27FC236}">
                <a16:creationId xmlns:a16="http://schemas.microsoft.com/office/drawing/2014/main" id="{A822CE12-054E-684C-82A7-63E7CE56DA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DE5E59-9851-D046-AB00-6A2AA649BEEB}"/>
              </a:ext>
            </a:extLst>
          </p:cNvPr>
          <p:cNvSpPr>
            <a:spLocks noGrp="1"/>
          </p:cNvSpPr>
          <p:nvPr>
            <p:ph type="sldNum" sz="quarter" idx="12"/>
          </p:nvPr>
        </p:nvSpPr>
        <p:spPr/>
        <p:txBody>
          <a:bodyPr/>
          <a:lstStyle/>
          <a:p>
            <a:fld id="{317CCE05-23D4-5F48-8804-C5DCEE02362E}" type="slidenum">
              <a:rPr lang="en-US" smtClean="0"/>
              <a:t>‹#›</a:t>
            </a:fld>
            <a:endParaRPr lang="en-US"/>
          </a:p>
        </p:txBody>
      </p:sp>
    </p:spTree>
    <p:extLst>
      <p:ext uri="{BB962C8B-B14F-4D97-AF65-F5344CB8AC3E}">
        <p14:creationId xmlns:p14="http://schemas.microsoft.com/office/powerpoint/2010/main" val="299336392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4A817-088E-964F-99C0-447A654401A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456E462-56EB-2643-91F3-4FEED50DD7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115EC8-094F-5A44-9177-7FE97E80DE5E}"/>
              </a:ext>
            </a:extLst>
          </p:cNvPr>
          <p:cNvSpPr>
            <a:spLocks noGrp="1"/>
          </p:cNvSpPr>
          <p:nvPr>
            <p:ph type="dt" sz="half" idx="10"/>
          </p:nvPr>
        </p:nvSpPr>
        <p:spPr/>
        <p:txBody>
          <a:bodyPr/>
          <a:lstStyle/>
          <a:p>
            <a:fld id="{31B0C6BB-578D-3E4C-AFB5-B75824DCB216}" type="datetimeFigureOut">
              <a:rPr lang="en-US" smtClean="0"/>
              <a:t>3/7/21</a:t>
            </a:fld>
            <a:endParaRPr lang="en-US"/>
          </a:p>
        </p:txBody>
      </p:sp>
      <p:sp>
        <p:nvSpPr>
          <p:cNvPr id="5" name="Footer Placeholder 4">
            <a:extLst>
              <a:ext uri="{FF2B5EF4-FFF2-40B4-BE49-F238E27FC236}">
                <a16:creationId xmlns:a16="http://schemas.microsoft.com/office/drawing/2014/main" id="{C3FC7DA2-BA76-8841-BB6E-8DD9DCD44F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742E30-993D-2E4A-B0B2-3FB33E929CB0}"/>
              </a:ext>
            </a:extLst>
          </p:cNvPr>
          <p:cNvSpPr>
            <a:spLocks noGrp="1"/>
          </p:cNvSpPr>
          <p:nvPr>
            <p:ph type="sldNum" sz="quarter" idx="12"/>
          </p:nvPr>
        </p:nvSpPr>
        <p:spPr/>
        <p:txBody>
          <a:bodyPr/>
          <a:lstStyle/>
          <a:p>
            <a:fld id="{317CCE05-23D4-5F48-8804-C5DCEE02362E}" type="slidenum">
              <a:rPr lang="en-US" smtClean="0"/>
              <a:t>‹#›</a:t>
            </a:fld>
            <a:endParaRPr lang="en-US"/>
          </a:p>
        </p:txBody>
      </p:sp>
    </p:spTree>
    <p:extLst>
      <p:ext uri="{BB962C8B-B14F-4D97-AF65-F5344CB8AC3E}">
        <p14:creationId xmlns:p14="http://schemas.microsoft.com/office/powerpoint/2010/main" val="347215053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AED47F-CDA4-8F46-BACE-21FF55005DD4}"/>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9FFDDE6-9371-FC4D-87AC-008198F82B86}"/>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500ED8-2245-0F43-8E27-4649E2D92154}"/>
              </a:ext>
            </a:extLst>
          </p:cNvPr>
          <p:cNvSpPr>
            <a:spLocks noGrp="1"/>
          </p:cNvSpPr>
          <p:nvPr>
            <p:ph type="dt" sz="half" idx="10"/>
          </p:nvPr>
        </p:nvSpPr>
        <p:spPr/>
        <p:txBody>
          <a:bodyPr/>
          <a:lstStyle/>
          <a:p>
            <a:fld id="{31B0C6BB-578D-3E4C-AFB5-B75824DCB216}" type="datetimeFigureOut">
              <a:rPr lang="en-US" smtClean="0"/>
              <a:t>3/7/21</a:t>
            </a:fld>
            <a:endParaRPr lang="en-US"/>
          </a:p>
        </p:txBody>
      </p:sp>
      <p:sp>
        <p:nvSpPr>
          <p:cNvPr id="5" name="Footer Placeholder 4">
            <a:extLst>
              <a:ext uri="{FF2B5EF4-FFF2-40B4-BE49-F238E27FC236}">
                <a16:creationId xmlns:a16="http://schemas.microsoft.com/office/drawing/2014/main" id="{0E42330E-D456-7347-9756-4B8E42989F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D66E51-3312-A440-9188-09CD459C0BA0}"/>
              </a:ext>
            </a:extLst>
          </p:cNvPr>
          <p:cNvSpPr>
            <a:spLocks noGrp="1"/>
          </p:cNvSpPr>
          <p:nvPr>
            <p:ph type="sldNum" sz="quarter" idx="12"/>
          </p:nvPr>
        </p:nvSpPr>
        <p:spPr/>
        <p:txBody>
          <a:bodyPr/>
          <a:lstStyle/>
          <a:p>
            <a:fld id="{317CCE05-23D4-5F48-8804-C5DCEE02362E}" type="slidenum">
              <a:rPr lang="en-US" smtClean="0"/>
              <a:t>‹#›</a:t>
            </a:fld>
            <a:endParaRPr lang="en-US"/>
          </a:p>
        </p:txBody>
      </p:sp>
    </p:spTree>
    <p:extLst>
      <p:ext uri="{BB962C8B-B14F-4D97-AF65-F5344CB8AC3E}">
        <p14:creationId xmlns:p14="http://schemas.microsoft.com/office/powerpoint/2010/main" val="291686954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1B0C6BB-578D-3E4C-AFB5-B75824DCB216}" type="datetimeFigureOut">
              <a:rPr lang="en-US" smtClean="0"/>
              <a:t>3/7/21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7CCE05-23D4-5F48-8804-C5DCEE02362E}" type="slidenum">
              <a:rPr lang="en-US" smtClean="0"/>
              <a:t>‹#›</a:t>
            </a:fld>
            <a:endParaRPr lang="en-US"/>
          </a:p>
        </p:txBody>
      </p:sp>
    </p:spTree>
    <p:extLst>
      <p:ext uri="{BB962C8B-B14F-4D97-AF65-F5344CB8AC3E}">
        <p14:creationId xmlns:p14="http://schemas.microsoft.com/office/powerpoint/2010/main" val="334424168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B0C6BB-578D-3E4C-AFB5-B75824DCB216}" type="datetimeFigureOut">
              <a:rPr lang="en-US" smtClean="0"/>
              <a:t>3/7/21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7CCE05-23D4-5F48-8804-C5DCEE02362E}" type="slidenum">
              <a:rPr lang="en-US" smtClean="0"/>
              <a:t>‹#›</a:t>
            </a:fld>
            <a:endParaRPr lang="en-US"/>
          </a:p>
        </p:txBody>
      </p:sp>
    </p:spTree>
    <p:extLst>
      <p:ext uri="{BB962C8B-B14F-4D97-AF65-F5344CB8AC3E}">
        <p14:creationId xmlns:p14="http://schemas.microsoft.com/office/powerpoint/2010/main" val="32129583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B0C6BB-578D-3E4C-AFB5-B75824DCB216}" type="datetimeFigureOut">
              <a:rPr lang="en-US" smtClean="0"/>
              <a:t>3/7/21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7CCE05-23D4-5F48-8804-C5DCEE02362E}" type="slidenum">
              <a:rPr lang="en-US" smtClean="0"/>
              <a:t>‹#›</a:t>
            </a:fld>
            <a:endParaRPr lang="en-US"/>
          </a:p>
        </p:txBody>
      </p:sp>
    </p:spTree>
    <p:extLst>
      <p:ext uri="{BB962C8B-B14F-4D97-AF65-F5344CB8AC3E}">
        <p14:creationId xmlns:p14="http://schemas.microsoft.com/office/powerpoint/2010/main" val="20572901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1B0C6BB-578D-3E4C-AFB5-B75824DCB216}" type="datetimeFigureOut">
              <a:rPr lang="en-US" smtClean="0"/>
              <a:t>3/7/21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7CCE05-23D4-5F48-8804-C5DCEE02362E}" type="slidenum">
              <a:rPr lang="en-US" smtClean="0"/>
              <a:t>‹#›</a:t>
            </a:fld>
            <a:endParaRPr lang="en-US"/>
          </a:p>
        </p:txBody>
      </p:sp>
    </p:spTree>
    <p:extLst>
      <p:ext uri="{BB962C8B-B14F-4D97-AF65-F5344CB8AC3E}">
        <p14:creationId xmlns:p14="http://schemas.microsoft.com/office/powerpoint/2010/main" val="203569533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1B0C6BB-578D-3E4C-AFB5-B75824DCB216}" type="datetimeFigureOut">
              <a:rPr lang="en-US" smtClean="0"/>
              <a:t>3/7/21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7CCE05-23D4-5F48-8804-C5DCEE02362E}" type="slidenum">
              <a:rPr lang="en-US" smtClean="0"/>
              <a:t>‹#›</a:t>
            </a:fld>
            <a:endParaRPr lang="en-US"/>
          </a:p>
        </p:txBody>
      </p:sp>
    </p:spTree>
    <p:extLst>
      <p:ext uri="{BB962C8B-B14F-4D97-AF65-F5344CB8AC3E}">
        <p14:creationId xmlns:p14="http://schemas.microsoft.com/office/powerpoint/2010/main" val="376742444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1B0C6BB-578D-3E4C-AFB5-B75824DCB216}" type="datetimeFigureOut">
              <a:rPr lang="en-US" smtClean="0"/>
              <a:t>3/7/21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7CCE05-23D4-5F48-8804-C5DCEE02362E}" type="slidenum">
              <a:rPr lang="en-US" smtClean="0"/>
              <a:t>‹#›</a:t>
            </a:fld>
            <a:endParaRPr lang="en-US"/>
          </a:p>
        </p:txBody>
      </p:sp>
    </p:spTree>
    <p:extLst>
      <p:ext uri="{BB962C8B-B14F-4D97-AF65-F5344CB8AC3E}">
        <p14:creationId xmlns:p14="http://schemas.microsoft.com/office/powerpoint/2010/main" val="15887474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B0C6BB-578D-3E4C-AFB5-B75824DCB216}" type="datetimeFigureOut">
              <a:rPr lang="en-US" smtClean="0"/>
              <a:t>3/7/21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7CCE05-23D4-5F48-8804-C5DCEE02362E}" type="slidenum">
              <a:rPr lang="en-US" smtClean="0"/>
              <a:t>‹#›</a:t>
            </a:fld>
            <a:endParaRPr lang="en-US"/>
          </a:p>
        </p:txBody>
      </p:sp>
    </p:spTree>
    <p:extLst>
      <p:ext uri="{BB962C8B-B14F-4D97-AF65-F5344CB8AC3E}">
        <p14:creationId xmlns:p14="http://schemas.microsoft.com/office/powerpoint/2010/main" val="213489058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1B0C6BB-578D-3E4C-AFB5-B75824DCB216}" type="datetimeFigureOut">
              <a:rPr lang="en-US" smtClean="0"/>
              <a:t>3/7/21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7CCE05-23D4-5F48-8804-C5DCEE02362E}" type="slidenum">
              <a:rPr lang="en-US" smtClean="0"/>
              <a:t>‹#›</a:t>
            </a:fld>
            <a:endParaRPr lang="en-US"/>
          </a:p>
        </p:txBody>
      </p:sp>
    </p:spTree>
    <p:extLst>
      <p:ext uri="{BB962C8B-B14F-4D97-AF65-F5344CB8AC3E}">
        <p14:creationId xmlns:p14="http://schemas.microsoft.com/office/powerpoint/2010/main" val="344947984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1B0C6BB-578D-3E4C-AFB5-B75824DCB216}" type="datetimeFigureOut">
              <a:rPr lang="en-US" smtClean="0"/>
              <a:t>3/7/21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7CCE05-23D4-5F48-8804-C5DCEE02362E}" type="slidenum">
              <a:rPr lang="en-US" smtClean="0"/>
              <a:t>‹#›</a:t>
            </a:fld>
            <a:endParaRPr lang="en-US"/>
          </a:p>
        </p:txBody>
      </p:sp>
    </p:spTree>
    <p:extLst>
      <p:ext uri="{BB962C8B-B14F-4D97-AF65-F5344CB8AC3E}">
        <p14:creationId xmlns:p14="http://schemas.microsoft.com/office/powerpoint/2010/main" val="41264333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B0C6BB-578D-3E4C-AFB5-B75824DCB216}" type="datetimeFigureOut">
              <a:rPr lang="en-US" smtClean="0"/>
              <a:t>3/7/21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7CCE05-23D4-5F48-8804-C5DCEE02362E}" type="slidenum">
              <a:rPr lang="en-US" smtClean="0"/>
              <a:t>‹#›</a:t>
            </a:fld>
            <a:endParaRPr lang="en-US"/>
          </a:p>
        </p:txBody>
      </p:sp>
    </p:spTree>
    <p:extLst>
      <p:ext uri="{BB962C8B-B14F-4D97-AF65-F5344CB8AC3E}">
        <p14:creationId xmlns:p14="http://schemas.microsoft.com/office/powerpoint/2010/main" val="244452284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B0C6BB-578D-3E4C-AFB5-B75824DCB216}" type="datetimeFigureOut">
              <a:rPr lang="en-US" smtClean="0"/>
              <a:t>3/7/21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7CCE05-23D4-5F48-8804-C5DCEE02362E}" type="slidenum">
              <a:rPr lang="en-US" smtClean="0"/>
              <a:t>‹#›</a:t>
            </a:fld>
            <a:endParaRPr lang="en-US"/>
          </a:p>
        </p:txBody>
      </p:sp>
    </p:spTree>
    <p:extLst>
      <p:ext uri="{BB962C8B-B14F-4D97-AF65-F5344CB8AC3E}">
        <p14:creationId xmlns:p14="http://schemas.microsoft.com/office/powerpoint/2010/main" val="189050298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hyperlink" Target="https://creativecommons.org/licenses/by/3.0/" TargetMode="Externa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hyperlink" Target="https://jessaminedungo.blogspot.com/2014/11/vino-aria-wine-aerator-and-pourer-review.html" TargetMode="Externa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hyperlink" Target="https://creativecommons.org/licenses/by/3.0/" TargetMode="Externa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hyperlink" Target="https://jessaminedungo.blogspot.com/2014/11/vino-aria-wine-aerator-and-pourer-review.html"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1">
          <a:gsLst>
            <a:gs pos="0">
              <a:srgbClr val="FF0000"/>
            </a:gs>
            <a:gs pos="50000">
              <a:schemeClr val="bg2">
                <a:tint val="98000"/>
                <a:satMod val="130000"/>
                <a:shade val="90000"/>
                <a:lumMod val="103000"/>
              </a:schemeClr>
            </a:gs>
            <a:gs pos="100000">
              <a:schemeClr val="bg2">
                <a:shade val="63000"/>
                <a:satMod val="120000"/>
              </a:schemeClr>
            </a:gs>
          </a:gsLst>
          <a:lin ang="5400000" scaled="0"/>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0CFF723-B228-214F-A7A6-96D02B2C7B79}"/>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96DCC5-2AB3-7942-8CA2-9D2C956BBC0A}"/>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76B50-81CE-3646-A9BA-D1D8EE00F6E3}"/>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1B0C6BB-578D-3E4C-AFB5-B75824DCB216}" type="datetimeFigureOut">
              <a:rPr lang="en-US" smtClean="0"/>
              <a:t>3/7/21</a:t>
            </a:fld>
            <a:endParaRPr lang="en-US"/>
          </a:p>
        </p:txBody>
      </p:sp>
      <p:sp>
        <p:nvSpPr>
          <p:cNvPr id="5" name="Footer Placeholder 4">
            <a:extLst>
              <a:ext uri="{FF2B5EF4-FFF2-40B4-BE49-F238E27FC236}">
                <a16:creationId xmlns:a16="http://schemas.microsoft.com/office/drawing/2014/main" id="{D134B86F-1983-0F48-9B0A-C4D11C8EA19C}"/>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39ED830-FB9A-5440-BF81-7D50B516EA38}"/>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17CCE05-23D4-5F48-8804-C5DCEE02362E}" type="slidenum">
              <a:rPr lang="en-US" smtClean="0"/>
              <a:t>‹#›</a:t>
            </a:fld>
            <a:endParaRPr lang="en-US"/>
          </a:p>
        </p:txBody>
      </p:sp>
    </p:spTree>
    <p:extLst>
      <p:ext uri="{BB962C8B-B14F-4D97-AF65-F5344CB8AC3E}">
        <p14:creationId xmlns:p14="http://schemas.microsoft.com/office/powerpoint/2010/main" val="121402633"/>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0CFF723-B228-214F-A7A6-96D02B2C7B79}"/>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F96DCC5-2AB3-7942-8CA2-9D2C956BBC0A}"/>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76B50-81CE-3646-A9BA-D1D8EE00F6E3}"/>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1B0C6BB-578D-3E4C-AFB5-B75824DCB216}" type="datetimeFigureOut">
              <a:rPr lang="en-US" smtClean="0"/>
              <a:t>3/7/21</a:t>
            </a:fld>
            <a:endParaRPr lang="en-US"/>
          </a:p>
        </p:txBody>
      </p:sp>
      <p:sp>
        <p:nvSpPr>
          <p:cNvPr id="5" name="Footer Placeholder 4">
            <a:extLst>
              <a:ext uri="{FF2B5EF4-FFF2-40B4-BE49-F238E27FC236}">
                <a16:creationId xmlns:a16="http://schemas.microsoft.com/office/drawing/2014/main" id="{D134B86F-1983-0F48-9B0A-C4D11C8EA19C}"/>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39ED830-FB9A-5440-BF81-7D50B516EA38}"/>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17CCE05-23D4-5F48-8804-C5DCEE02362E}" type="slidenum">
              <a:rPr lang="en-US" smtClean="0"/>
              <a:t>‹#›</a:t>
            </a:fld>
            <a:endParaRPr lang="en-US"/>
          </a:p>
        </p:txBody>
      </p:sp>
      <p:pic>
        <p:nvPicPr>
          <p:cNvPr id="11" name="Picture 10" descr="A picture containing wine, indoor, beverage&#10;&#10;Description automatically generated">
            <a:extLst>
              <a:ext uri="{FF2B5EF4-FFF2-40B4-BE49-F238E27FC236}">
                <a16:creationId xmlns:a16="http://schemas.microsoft.com/office/drawing/2014/main" id="{DCECFACD-D7CB-FE45-8438-46BE7F620273}"/>
              </a:ext>
            </a:extLst>
          </p:cNvPr>
          <p:cNvPicPr>
            <a:picLocks noChangeAspect="1"/>
          </p:cNvPicPr>
          <p:nvPr userDrawn="1"/>
        </p:nvPicPr>
        <p:blipFill>
          <a:blip r:embed="rId14">
            <a:extLst>
              <a:ext uri="{837473B0-CC2E-450A-ABE3-18F120FF3D39}">
                <a1611:picAttrSrcUrl xmlns:a1611="http://schemas.microsoft.com/office/drawing/2016/11/main" r:id="rId15"/>
              </a:ext>
            </a:extLst>
          </a:blip>
          <a:stretch>
            <a:fillRect/>
          </a:stretch>
        </p:blipFill>
        <p:spPr>
          <a:xfrm>
            <a:off x="6241312" y="110728"/>
            <a:ext cx="2902688" cy="2377291"/>
          </a:xfrm>
          <a:prstGeom prst="rect">
            <a:avLst/>
          </a:prstGeom>
        </p:spPr>
      </p:pic>
      <p:sp>
        <p:nvSpPr>
          <p:cNvPr id="12" name="TextBox 11">
            <a:extLst>
              <a:ext uri="{FF2B5EF4-FFF2-40B4-BE49-F238E27FC236}">
                <a16:creationId xmlns:a16="http://schemas.microsoft.com/office/drawing/2014/main" id="{2934E091-85F6-7843-B952-6C3FF9E23734}"/>
              </a:ext>
            </a:extLst>
          </p:cNvPr>
          <p:cNvSpPr txBox="1"/>
          <p:nvPr userDrawn="1"/>
        </p:nvSpPr>
        <p:spPr>
          <a:xfrm>
            <a:off x="711963" y="6858000"/>
            <a:ext cx="7720075" cy="196208"/>
          </a:xfrm>
          <a:prstGeom prst="rect">
            <a:avLst/>
          </a:prstGeom>
          <a:noFill/>
        </p:spPr>
        <p:txBody>
          <a:bodyPr wrap="square" rtlCol="0">
            <a:spAutoFit/>
          </a:bodyPr>
          <a:lstStyle/>
          <a:p>
            <a:r>
              <a:rPr lang="en-US" sz="675">
                <a:hlinkClick r:id="rId15" tooltip="https://jessaminedungo.blogspot.com/2014/11/vino-aria-wine-aerator-and-pourer-review.html"/>
              </a:rPr>
              <a:t>This Photo</a:t>
            </a:r>
            <a:r>
              <a:rPr lang="en-US" sz="675"/>
              <a:t> by Unknown Author is licensed under </a:t>
            </a:r>
            <a:r>
              <a:rPr lang="en-US" sz="675">
                <a:hlinkClick r:id="rId16" tooltip="https://creativecommons.org/licenses/by/3.0/"/>
              </a:rPr>
              <a:t>CC BY</a:t>
            </a:r>
            <a:endParaRPr lang="en-US" sz="675"/>
          </a:p>
        </p:txBody>
      </p:sp>
    </p:spTree>
    <p:extLst>
      <p:ext uri="{BB962C8B-B14F-4D97-AF65-F5344CB8AC3E}">
        <p14:creationId xmlns:p14="http://schemas.microsoft.com/office/powerpoint/2010/main" val="28186809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96"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B0C6BB-578D-3E4C-AFB5-B75824DCB216}" type="datetimeFigureOut">
              <a:rPr lang="en-US" smtClean="0"/>
              <a:t>3/7/21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7CCE05-23D4-5F48-8804-C5DCEE02362E}" type="slidenum">
              <a:rPr lang="en-US" smtClean="0"/>
              <a:t>‹#›</a:t>
            </a:fld>
            <a:endParaRPr lang="en-US"/>
          </a:p>
        </p:txBody>
      </p:sp>
      <p:pic>
        <p:nvPicPr>
          <p:cNvPr id="7" name="Picture 6" descr="A picture containing wine, indoor, beverage&#10;&#10;Description automatically generated">
            <a:extLst>
              <a:ext uri="{FF2B5EF4-FFF2-40B4-BE49-F238E27FC236}">
                <a16:creationId xmlns:a16="http://schemas.microsoft.com/office/drawing/2014/main" id="{C71D47C3-867A-EA40-AC3A-995B56C38221}"/>
              </a:ext>
            </a:extLst>
          </p:cNvPr>
          <p:cNvPicPr>
            <a:picLocks noChangeAspect="1"/>
          </p:cNvPicPr>
          <p:nvPr userDrawn="1"/>
        </p:nvPicPr>
        <p:blipFill>
          <a:blip r:embed="rId13">
            <a:extLst>
              <a:ext uri="{837473B0-CC2E-450A-ABE3-18F120FF3D39}">
                <a1611:picAttrSrcUrl xmlns:a1611="http://schemas.microsoft.com/office/drawing/2016/11/main" r:id="rId14"/>
              </a:ext>
            </a:extLst>
          </a:blip>
          <a:stretch>
            <a:fillRect/>
          </a:stretch>
        </p:blipFill>
        <p:spPr>
          <a:xfrm>
            <a:off x="0" y="0"/>
            <a:ext cx="8910083" cy="6858000"/>
          </a:xfrm>
          <a:prstGeom prst="rect">
            <a:avLst/>
          </a:prstGeom>
        </p:spPr>
      </p:pic>
      <p:sp>
        <p:nvSpPr>
          <p:cNvPr id="8" name="TextBox 7">
            <a:extLst>
              <a:ext uri="{FF2B5EF4-FFF2-40B4-BE49-F238E27FC236}">
                <a16:creationId xmlns:a16="http://schemas.microsoft.com/office/drawing/2014/main" id="{B0E48830-0813-E64F-B50B-C60D07F0EBF3}"/>
              </a:ext>
            </a:extLst>
          </p:cNvPr>
          <p:cNvSpPr txBox="1"/>
          <p:nvPr userDrawn="1"/>
        </p:nvSpPr>
        <p:spPr>
          <a:xfrm>
            <a:off x="711963" y="6858000"/>
            <a:ext cx="7720075" cy="196208"/>
          </a:xfrm>
          <a:prstGeom prst="rect">
            <a:avLst/>
          </a:prstGeom>
          <a:noFill/>
        </p:spPr>
        <p:txBody>
          <a:bodyPr wrap="square" rtlCol="0">
            <a:spAutoFit/>
          </a:bodyPr>
          <a:lstStyle/>
          <a:p>
            <a:r>
              <a:rPr lang="en-US" sz="675">
                <a:hlinkClick r:id="rId14" tooltip="https://jessaminedungo.blogspot.com/2014/11/vino-aria-wine-aerator-and-pourer-review.html"/>
              </a:rPr>
              <a:t>This Photo</a:t>
            </a:r>
            <a:r>
              <a:rPr lang="en-US" sz="675"/>
              <a:t> by Unknown Author is licensed under </a:t>
            </a:r>
            <a:r>
              <a:rPr lang="en-US" sz="675">
                <a:hlinkClick r:id="rId15" tooltip="https://creativecommons.org/licenses/by/3.0/"/>
              </a:rPr>
              <a:t>CC BY</a:t>
            </a:r>
            <a:endParaRPr lang="en-US" sz="675"/>
          </a:p>
        </p:txBody>
      </p:sp>
    </p:spTree>
    <p:extLst>
      <p:ext uri="{BB962C8B-B14F-4D97-AF65-F5344CB8AC3E}">
        <p14:creationId xmlns:p14="http://schemas.microsoft.com/office/powerpoint/2010/main" val="100901403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hyperlink" Target="https://www.psychologytoday.com/us/basics/alcohol" TargetMode="Externa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A668B-AD4F-6F46-B4D9-4729C2156C0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90647-DAA6-344D-ADC4-848BC202B96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49713557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88D2F-A3FC-C14D-8A98-CAFC740350B9}"/>
              </a:ext>
            </a:extLst>
          </p:cNvPr>
          <p:cNvSpPr>
            <a:spLocks noGrp="1"/>
          </p:cNvSpPr>
          <p:nvPr>
            <p:ph type="title"/>
          </p:nvPr>
        </p:nvSpPr>
        <p:spPr/>
        <p:txBody>
          <a:bodyPr/>
          <a:lstStyle/>
          <a:p>
            <a:r>
              <a:rPr lang="en-US" dirty="0"/>
              <a:t>Drinking </a:t>
            </a:r>
          </a:p>
        </p:txBody>
      </p:sp>
      <p:sp>
        <p:nvSpPr>
          <p:cNvPr id="3" name="Content Placeholder 2">
            <a:extLst>
              <a:ext uri="{FF2B5EF4-FFF2-40B4-BE49-F238E27FC236}">
                <a16:creationId xmlns:a16="http://schemas.microsoft.com/office/drawing/2014/main" id="{40D6CA2D-9D66-914A-856B-90BBE0A548C0}"/>
              </a:ext>
            </a:extLst>
          </p:cNvPr>
          <p:cNvSpPr>
            <a:spLocks noGrp="1"/>
          </p:cNvSpPr>
          <p:nvPr>
            <p:ph idx="1"/>
          </p:nvPr>
        </p:nvSpPr>
        <p:spPr/>
        <p:txBody>
          <a:bodyPr/>
          <a:lstStyle/>
          <a:p>
            <a:pPr lvl="0"/>
            <a:r>
              <a:rPr lang="en-US" sz="2400" dirty="0"/>
              <a:t>Is drunkenness the only thing condemned in scripture? </a:t>
            </a:r>
          </a:p>
          <a:p>
            <a:pPr lvl="0"/>
            <a:r>
              <a:rPr lang="en-US" sz="2400" dirty="0"/>
              <a:t>Is the process of drinking wrong?</a:t>
            </a:r>
          </a:p>
          <a:p>
            <a:pPr lvl="0"/>
            <a:r>
              <a:rPr lang="en-US" sz="2400" dirty="0"/>
              <a:t>Is social drinking wrong?</a:t>
            </a:r>
          </a:p>
          <a:p>
            <a:pPr lvl="0"/>
            <a:r>
              <a:rPr lang="en-US" sz="2400" dirty="0"/>
              <a:t>What specifically does the Bible condemn? </a:t>
            </a:r>
          </a:p>
          <a:p>
            <a:pPr lvl="0"/>
            <a:r>
              <a:rPr lang="en-US" sz="2400" dirty="0"/>
              <a:t>If drinking is wrong, why did Jesus turn water to wine?</a:t>
            </a:r>
          </a:p>
          <a:p>
            <a:pPr lvl="0"/>
            <a:r>
              <a:rPr lang="en-US" sz="2400" dirty="0"/>
              <a:t>What kind of wine is there in the Bible?</a:t>
            </a:r>
          </a:p>
          <a:p>
            <a:endParaRPr lang="en-US" dirty="0"/>
          </a:p>
        </p:txBody>
      </p:sp>
    </p:spTree>
    <p:extLst>
      <p:ext uri="{BB962C8B-B14F-4D97-AF65-F5344CB8AC3E}">
        <p14:creationId xmlns:p14="http://schemas.microsoft.com/office/powerpoint/2010/main" val="220349795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21B93-7F81-BD4D-A828-ECE631131B98}"/>
              </a:ext>
            </a:extLst>
          </p:cNvPr>
          <p:cNvSpPr>
            <a:spLocks noGrp="1"/>
          </p:cNvSpPr>
          <p:nvPr>
            <p:ph type="ctrTitle"/>
          </p:nvPr>
        </p:nvSpPr>
        <p:spPr/>
        <p:txBody>
          <a:bodyPr/>
          <a:lstStyle/>
          <a:p>
            <a:r>
              <a:rPr lang="en-US" dirty="0"/>
              <a:t>Social Drinking </a:t>
            </a:r>
          </a:p>
        </p:txBody>
      </p:sp>
      <p:sp>
        <p:nvSpPr>
          <p:cNvPr id="3" name="Subtitle 2">
            <a:extLst>
              <a:ext uri="{FF2B5EF4-FFF2-40B4-BE49-F238E27FC236}">
                <a16:creationId xmlns:a16="http://schemas.microsoft.com/office/drawing/2014/main" id="{75B37FE0-439E-F44E-8BC0-EB7897C44202}"/>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70156496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E87EA-B293-3049-BFFE-B5B90D006663}"/>
              </a:ext>
            </a:extLst>
          </p:cNvPr>
          <p:cNvSpPr>
            <a:spLocks noGrp="1"/>
          </p:cNvSpPr>
          <p:nvPr>
            <p:ph type="title"/>
          </p:nvPr>
        </p:nvSpPr>
        <p:spPr/>
        <p:txBody>
          <a:bodyPr/>
          <a:lstStyle/>
          <a:p>
            <a:r>
              <a:rPr lang="en-US" dirty="0"/>
              <a:t>Social Drinking </a:t>
            </a:r>
          </a:p>
        </p:txBody>
      </p:sp>
      <p:sp>
        <p:nvSpPr>
          <p:cNvPr id="3" name="Content Placeholder 2">
            <a:extLst>
              <a:ext uri="{FF2B5EF4-FFF2-40B4-BE49-F238E27FC236}">
                <a16:creationId xmlns:a16="http://schemas.microsoft.com/office/drawing/2014/main" id="{CBEA4A09-F35D-1045-BBE8-D243190ADE19}"/>
              </a:ext>
            </a:extLst>
          </p:cNvPr>
          <p:cNvSpPr>
            <a:spLocks noGrp="1"/>
          </p:cNvSpPr>
          <p:nvPr>
            <p:ph idx="1"/>
          </p:nvPr>
        </p:nvSpPr>
        <p:spPr/>
        <p:txBody>
          <a:bodyPr/>
          <a:lstStyle/>
          <a:p>
            <a:pPr marL="571500" indent="-571500">
              <a:buFont typeface="+mj-lt"/>
              <a:buAutoNum type="romanUcPeriod"/>
            </a:pPr>
            <a:r>
              <a:rPr lang="en-US" dirty="0">
                <a:solidFill>
                  <a:srgbClr val="FF0000"/>
                </a:solidFill>
              </a:rPr>
              <a:t>The Bible and Drinking </a:t>
            </a:r>
          </a:p>
          <a:p>
            <a:pPr marL="571500" indent="-571500">
              <a:buFont typeface="+mj-lt"/>
              <a:buAutoNum type="romanUcPeriod"/>
            </a:pPr>
            <a:r>
              <a:rPr lang="en-US" dirty="0">
                <a:solidFill>
                  <a:srgbClr val="FF0000"/>
                </a:solidFill>
              </a:rPr>
              <a:t>Definition of Social Drinking </a:t>
            </a:r>
          </a:p>
          <a:p>
            <a:pPr marL="571500" indent="-571500">
              <a:buFont typeface="+mj-lt"/>
              <a:buAutoNum type="romanUcPeriod"/>
            </a:pPr>
            <a:r>
              <a:rPr lang="en-US" dirty="0">
                <a:solidFill>
                  <a:srgbClr val="FF0000"/>
                </a:solidFill>
              </a:rPr>
              <a:t>What the Bible Says About Social Drinking </a:t>
            </a:r>
          </a:p>
          <a:p>
            <a:pPr marL="571500" indent="-571500">
              <a:buFont typeface="+mj-lt"/>
              <a:buAutoNum type="romanUcPeriod"/>
            </a:pPr>
            <a:r>
              <a:rPr lang="en-US" dirty="0">
                <a:solidFill>
                  <a:srgbClr val="FF0000"/>
                </a:solidFill>
              </a:rPr>
              <a:t>Answering “Biblical Arguments” for Social Drinking </a:t>
            </a:r>
          </a:p>
        </p:txBody>
      </p:sp>
    </p:spTree>
    <p:extLst>
      <p:ext uri="{BB962C8B-B14F-4D97-AF65-F5344CB8AC3E}">
        <p14:creationId xmlns:p14="http://schemas.microsoft.com/office/powerpoint/2010/main" val="209768861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9DF22-D82A-ED4F-BDAE-6CCE539A45F3}"/>
              </a:ext>
            </a:extLst>
          </p:cNvPr>
          <p:cNvSpPr>
            <a:spLocks noGrp="1"/>
          </p:cNvSpPr>
          <p:nvPr>
            <p:ph type="title"/>
          </p:nvPr>
        </p:nvSpPr>
        <p:spPr/>
        <p:txBody>
          <a:bodyPr/>
          <a:lstStyle/>
          <a:p>
            <a:r>
              <a:rPr lang="en-US" dirty="0">
                <a:solidFill>
                  <a:srgbClr val="FF0000"/>
                </a:solidFill>
              </a:rPr>
              <a:t>The Bible and Drinking </a:t>
            </a:r>
          </a:p>
        </p:txBody>
      </p:sp>
      <p:sp>
        <p:nvSpPr>
          <p:cNvPr id="3" name="Content Placeholder 2">
            <a:extLst>
              <a:ext uri="{FF2B5EF4-FFF2-40B4-BE49-F238E27FC236}">
                <a16:creationId xmlns:a16="http://schemas.microsoft.com/office/drawing/2014/main" id="{07455F13-50D2-3245-9E39-5FF6E695F1A5}"/>
              </a:ext>
            </a:extLst>
          </p:cNvPr>
          <p:cNvSpPr>
            <a:spLocks noGrp="1"/>
          </p:cNvSpPr>
          <p:nvPr>
            <p:ph idx="1"/>
          </p:nvPr>
        </p:nvSpPr>
        <p:spPr/>
        <p:txBody>
          <a:bodyPr>
            <a:normAutofit/>
          </a:bodyPr>
          <a:lstStyle/>
          <a:p>
            <a:pPr marL="457200" indent="-457200">
              <a:buFont typeface="+mj-lt"/>
              <a:buAutoNum type="alphaUcPeriod"/>
            </a:pPr>
            <a:r>
              <a:rPr lang="en-US" sz="2800" dirty="0"/>
              <a:t>Drunkenness Condemned </a:t>
            </a:r>
          </a:p>
          <a:p>
            <a:pPr marL="800100" lvl="1" indent="-457200">
              <a:buFont typeface="+mj-lt"/>
              <a:buAutoNum type="arabicPeriod"/>
            </a:pPr>
            <a:r>
              <a:rPr lang="en-US" sz="2400" dirty="0"/>
              <a:t>1 Peter 4:3</a:t>
            </a:r>
          </a:p>
          <a:p>
            <a:pPr marL="800100" lvl="1" indent="-457200">
              <a:buFont typeface="+mj-lt"/>
              <a:buAutoNum type="arabicPeriod"/>
            </a:pPr>
            <a:r>
              <a:rPr lang="en-US" sz="2400" dirty="0"/>
              <a:t>Ephesians 5:18</a:t>
            </a:r>
          </a:p>
          <a:p>
            <a:pPr marL="800100" lvl="1" indent="-457200">
              <a:buFont typeface="+mj-lt"/>
              <a:buAutoNum type="arabicPeriod"/>
            </a:pPr>
            <a:r>
              <a:rPr lang="en-US" sz="2400" dirty="0"/>
              <a:t>Proverbs 23:29-35</a:t>
            </a:r>
          </a:p>
          <a:p>
            <a:pPr marL="342900" lvl="1" indent="0">
              <a:buNone/>
            </a:pPr>
            <a:endParaRPr lang="en-US" sz="2400" dirty="0"/>
          </a:p>
        </p:txBody>
      </p:sp>
    </p:spTree>
    <p:extLst>
      <p:ext uri="{BB962C8B-B14F-4D97-AF65-F5344CB8AC3E}">
        <p14:creationId xmlns:p14="http://schemas.microsoft.com/office/powerpoint/2010/main" val="95054759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9DF22-D82A-ED4F-BDAE-6CCE539A45F3}"/>
              </a:ext>
            </a:extLst>
          </p:cNvPr>
          <p:cNvSpPr>
            <a:spLocks noGrp="1"/>
          </p:cNvSpPr>
          <p:nvPr>
            <p:ph type="title"/>
          </p:nvPr>
        </p:nvSpPr>
        <p:spPr/>
        <p:txBody>
          <a:bodyPr/>
          <a:lstStyle/>
          <a:p>
            <a:r>
              <a:rPr lang="en-US" dirty="0">
                <a:solidFill>
                  <a:srgbClr val="FF0000"/>
                </a:solidFill>
              </a:rPr>
              <a:t>The Bible and Drinking </a:t>
            </a:r>
          </a:p>
        </p:txBody>
      </p:sp>
      <p:sp>
        <p:nvSpPr>
          <p:cNvPr id="3" name="Content Placeholder 2">
            <a:extLst>
              <a:ext uri="{FF2B5EF4-FFF2-40B4-BE49-F238E27FC236}">
                <a16:creationId xmlns:a16="http://schemas.microsoft.com/office/drawing/2014/main" id="{07455F13-50D2-3245-9E39-5FF6E695F1A5}"/>
              </a:ext>
            </a:extLst>
          </p:cNvPr>
          <p:cNvSpPr>
            <a:spLocks noGrp="1"/>
          </p:cNvSpPr>
          <p:nvPr>
            <p:ph idx="1"/>
          </p:nvPr>
        </p:nvSpPr>
        <p:spPr/>
        <p:txBody>
          <a:bodyPr>
            <a:normAutofit/>
          </a:bodyPr>
          <a:lstStyle/>
          <a:p>
            <a:pPr marL="457200" indent="-457200">
              <a:buFont typeface="+mj-lt"/>
              <a:buAutoNum type="alphaUcPeriod"/>
            </a:pPr>
            <a:r>
              <a:rPr lang="en-US" sz="2800" dirty="0"/>
              <a:t>Drunkenness Condemned </a:t>
            </a:r>
            <a:endParaRPr lang="en-US" sz="2400" dirty="0"/>
          </a:p>
          <a:p>
            <a:pPr marL="457200" indent="-457200">
              <a:buFont typeface="+mj-lt"/>
              <a:buAutoNum type="alphaUcPeriod"/>
            </a:pPr>
            <a:r>
              <a:rPr lang="en-US" sz="2800" dirty="0"/>
              <a:t>Revelries</a:t>
            </a:r>
            <a:r>
              <a:rPr lang="en-US" sz="2400" dirty="0"/>
              <a:t> </a:t>
            </a:r>
            <a:r>
              <a:rPr lang="en-US" sz="2800" dirty="0"/>
              <a:t>Condemned</a:t>
            </a:r>
            <a:r>
              <a:rPr lang="en-US" sz="2400" dirty="0"/>
              <a:t> </a:t>
            </a:r>
          </a:p>
          <a:p>
            <a:pPr marL="800100" lvl="1" indent="-457200">
              <a:buFont typeface="+mj-lt"/>
              <a:buAutoNum type="arabicPeriod"/>
            </a:pPr>
            <a:r>
              <a:rPr lang="en-US" sz="2400" dirty="0"/>
              <a:t>1 Peter 4:3</a:t>
            </a:r>
          </a:p>
          <a:p>
            <a:pPr marL="800100" lvl="1" indent="-457200">
              <a:buFont typeface="+mj-lt"/>
              <a:buAutoNum type="arabicPeriod"/>
            </a:pPr>
            <a:r>
              <a:rPr lang="en-US" sz="2400" dirty="0"/>
              <a:t>Romans 13:13</a:t>
            </a:r>
          </a:p>
          <a:p>
            <a:pPr marL="800100" lvl="1" indent="-457200">
              <a:buFont typeface="+mj-lt"/>
              <a:buAutoNum type="arabicPeriod"/>
            </a:pPr>
            <a:r>
              <a:rPr lang="en-US" sz="2400" dirty="0"/>
              <a:t>Galatians 5:21</a:t>
            </a:r>
          </a:p>
        </p:txBody>
      </p:sp>
    </p:spTree>
    <p:extLst>
      <p:ext uri="{BB962C8B-B14F-4D97-AF65-F5344CB8AC3E}">
        <p14:creationId xmlns:p14="http://schemas.microsoft.com/office/powerpoint/2010/main" val="354911108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7A4D4-222A-184F-9FA0-CE3459A9C367}"/>
              </a:ext>
            </a:extLst>
          </p:cNvPr>
          <p:cNvSpPr>
            <a:spLocks noGrp="1"/>
          </p:cNvSpPr>
          <p:nvPr>
            <p:ph type="title"/>
          </p:nvPr>
        </p:nvSpPr>
        <p:spPr/>
        <p:txBody>
          <a:bodyPr/>
          <a:lstStyle/>
          <a:p>
            <a:r>
              <a:rPr lang="en-US" dirty="0">
                <a:solidFill>
                  <a:srgbClr val="FF0000"/>
                </a:solidFill>
              </a:rPr>
              <a:t>Revelries </a:t>
            </a:r>
          </a:p>
        </p:txBody>
      </p:sp>
      <p:sp>
        <p:nvSpPr>
          <p:cNvPr id="3" name="Content Placeholder 2">
            <a:extLst>
              <a:ext uri="{FF2B5EF4-FFF2-40B4-BE49-F238E27FC236}">
                <a16:creationId xmlns:a16="http://schemas.microsoft.com/office/drawing/2014/main" id="{64D7D91D-2F15-AD47-9890-D51E432573C1}"/>
              </a:ext>
            </a:extLst>
          </p:cNvPr>
          <p:cNvSpPr>
            <a:spLocks noGrp="1"/>
          </p:cNvSpPr>
          <p:nvPr>
            <p:ph idx="1"/>
          </p:nvPr>
        </p:nvSpPr>
        <p:spPr>
          <a:solidFill>
            <a:schemeClr val="bg1"/>
          </a:solidFill>
        </p:spPr>
        <p:txBody>
          <a:bodyPr>
            <a:normAutofit/>
          </a:bodyPr>
          <a:lstStyle/>
          <a:p>
            <a:r>
              <a:rPr lang="en-US" sz="2400" b="1" dirty="0" err="1"/>
              <a:t>κῶμος</a:t>
            </a:r>
            <a:r>
              <a:rPr lang="en-US" sz="2400" b="1" dirty="0"/>
              <a:t>, </a:t>
            </a:r>
            <a:r>
              <a:rPr lang="en-US" sz="2400" b="1" dirty="0" err="1"/>
              <a:t>ου</a:t>
            </a:r>
            <a:r>
              <a:rPr lang="en-US" sz="2400" b="1" dirty="0"/>
              <a:t>, </a:t>
            </a:r>
            <a:r>
              <a:rPr lang="en-US" sz="2400" b="1" dirty="0" err="1"/>
              <a:t>ὁ</a:t>
            </a:r>
            <a:r>
              <a:rPr lang="en-US" sz="2400" dirty="0"/>
              <a:t> (</a:t>
            </a:r>
            <a:r>
              <a:rPr lang="en-US" sz="2400" dirty="0" err="1"/>
              <a:t>Hom</a:t>
            </a:r>
            <a:r>
              <a:rPr lang="en-US" sz="2400" dirty="0"/>
              <a:t>. Hymns, </a:t>
            </a:r>
            <a:r>
              <a:rPr lang="en-US" sz="2400" dirty="0" err="1"/>
              <a:t>Hdt</a:t>
            </a:r>
            <a:r>
              <a:rPr lang="en-US" sz="2400" dirty="0"/>
              <a:t>. et al.; SIG 1078 </a:t>
            </a:r>
            <a:r>
              <a:rPr lang="en-US" sz="2400" dirty="0" err="1"/>
              <a:t>κῶμοι</a:t>
            </a:r>
            <a:r>
              <a:rPr lang="en-US" sz="2400" dirty="0"/>
              <a:t> </a:t>
            </a:r>
            <a:r>
              <a:rPr lang="en-US" sz="2400" dirty="0" err="1"/>
              <a:t>τῷ</a:t>
            </a:r>
            <a:r>
              <a:rPr lang="en-US" sz="2400" dirty="0"/>
              <a:t> </a:t>
            </a:r>
            <a:r>
              <a:rPr lang="en-US" sz="2400" dirty="0" err="1"/>
              <a:t>Διονύσῳ</a:t>
            </a:r>
            <a:r>
              <a:rPr lang="en-US" sz="2400" dirty="0"/>
              <a:t>; APF 5, 1913, 180 no. 38, 5; LXX) orig. a festal procession in honor of Dionysus (cp. our festival of Mardi Gras), then a joyous meal or banquet, in the NT (as </a:t>
            </a:r>
            <a:r>
              <a:rPr lang="en-US" sz="2400" dirty="0" err="1"/>
              <a:t>Polyb</a:t>
            </a:r>
            <a:r>
              <a:rPr lang="en-US" sz="2400" dirty="0"/>
              <a:t>. 10, 26, 3; in the only two LXX pass. [</a:t>
            </a:r>
            <a:r>
              <a:rPr lang="en-US" sz="2400" dirty="0" err="1"/>
              <a:t>Wsd</a:t>
            </a:r>
            <a:r>
              <a:rPr lang="en-US" sz="2400" dirty="0"/>
              <a:t> 14:23; 2 </a:t>
            </a:r>
            <a:r>
              <a:rPr lang="en-US" sz="2400" dirty="0" err="1"/>
              <a:t>Macc</a:t>
            </a:r>
            <a:r>
              <a:rPr lang="en-US" sz="2400" dirty="0"/>
              <a:t> 6:4] and in Philo; Jos., Ant. 17, 65; </a:t>
            </a:r>
            <a:r>
              <a:rPr lang="en-US" sz="2400" dirty="0" err="1"/>
              <a:t>SibOr</a:t>
            </a:r>
            <a:r>
              <a:rPr lang="en-US" sz="2400" dirty="0"/>
              <a:t> 8, 118) only in a bad sense </a:t>
            </a:r>
            <a:r>
              <a:rPr lang="en-US" sz="2400" b="1" i="1" dirty="0"/>
              <a:t>excessive feasting,</a:t>
            </a:r>
            <a:r>
              <a:rPr lang="en-US" sz="2400" dirty="0"/>
              <a:t> w. </a:t>
            </a:r>
            <a:r>
              <a:rPr lang="en-US" sz="2400" dirty="0" err="1"/>
              <a:t>μέθ</a:t>
            </a:r>
            <a:r>
              <a:rPr lang="en-US" sz="2400" dirty="0"/>
              <a:t>α</a:t>
            </a:r>
            <a:r>
              <a:rPr lang="en-US" sz="2400" dirty="0" err="1"/>
              <a:t>ι</a:t>
            </a:r>
            <a:r>
              <a:rPr lang="en-US" sz="2400" dirty="0"/>
              <a:t> (cp. Philo, Cher. 92; </a:t>
            </a:r>
            <a:r>
              <a:rPr lang="en-US" sz="2400" dirty="0" err="1"/>
              <a:t>Polyaenus</a:t>
            </a:r>
            <a:r>
              <a:rPr lang="en-US" sz="2400" dirty="0"/>
              <a:t> 2, 2, 7 </a:t>
            </a:r>
            <a:r>
              <a:rPr lang="en-US" sz="2400" dirty="0" err="1"/>
              <a:t>μεθύειν</a:t>
            </a:r>
            <a:r>
              <a:rPr lang="en-US" sz="2400" dirty="0"/>
              <a:t> </a:t>
            </a:r>
            <a:r>
              <a:rPr lang="en-US" sz="2400" dirty="0" err="1"/>
              <a:t>κ</a:t>
            </a:r>
            <a:r>
              <a:rPr lang="en-US" sz="2400" dirty="0"/>
              <a:t>α</a:t>
            </a:r>
            <a:r>
              <a:rPr lang="en-US" sz="2400" dirty="0" err="1"/>
              <a:t>ὶ</a:t>
            </a:r>
            <a:r>
              <a:rPr lang="en-US" sz="2400" dirty="0"/>
              <a:t> </a:t>
            </a:r>
            <a:r>
              <a:rPr lang="en-US" sz="2400" dirty="0" err="1"/>
              <a:t>κωμάζειν</a:t>
            </a:r>
            <a:r>
              <a:rPr lang="en-US" sz="2400" dirty="0"/>
              <a:t>) </a:t>
            </a:r>
            <a:r>
              <a:rPr lang="en-US" sz="2400" i="1" dirty="0"/>
              <a:t>carousing, revelry</a:t>
            </a:r>
            <a:r>
              <a:rPr lang="en-US" sz="2400" dirty="0"/>
              <a:t> Ro 13:13; Gal 5:21. </a:t>
            </a:r>
            <a:r>
              <a:rPr lang="en-US" sz="2400" dirty="0" err="1"/>
              <a:t>Likew</a:t>
            </a:r>
            <a:r>
              <a:rPr lang="en-US" sz="2400" dirty="0"/>
              <a:t>. w. π</a:t>
            </a:r>
            <a:r>
              <a:rPr lang="en-US" sz="2400" dirty="0" err="1"/>
              <a:t>ότοι</a:t>
            </a:r>
            <a:r>
              <a:rPr lang="en-US" sz="2400" dirty="0"/>
              <a:t> (Epicurus in </a:t>
            </a:r>
            <a:r>
              <a:rPr lang="en-US" sz="2400" dirty="0" err="1"/>
              <a:t>Diog</a:t>
            </a:r>
            <a:r>
              <a:rPr lang="en-US" sz="2400" dirty="0"/>
              <a:t>. L. 10, 132; </a:t>
            </a:r>
            <a:r>
              <a:rPr lang="en-US" sz="2400" dirty="0" err="1"/>
              <a:t>Plut</a:t>
            </a:r>
            <a:r>
              <a:rPr lang="en-US" sz="2400" dirty="0"/>
              <a:t>., Mor. 12b; Appian, Bell. Civ. 1, 113 §526) 1 Pt 4:3.—DELG. M-M. </a:t>
            </a:r>
            <a:r>
              <a:rPr lang="en-US" sz="2400" dirty="0" err="1"/>
              <a:t>Spicq</a:t>
            </a:r>
            <a:r>
              <a:rPr lang="en-US" sz="2400" dirty="0"/>
              <a:t>. (BDAG)</a:t>
            </a:r>
          </a:p>
          <a:p>
            <a:endParaRPr lang="en-US" sz="2400" dirty="0"/>
          </a:p>
        </p:txBody>
      </p:sp>
    </p:spTree>
    <p:extLst>
      <p:ext uri="{BB962C8B-B14F-4D97-AF65-F5344CB8AC3E}">
        <p14:creationId xmlns:p14="http://schemas.microsoft.com/office/powerpoint/2010/main" val="103254455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9DF22-D82A-ED4F-BDAE-6CCE539A45F3}"/>
              </a:ext>
            </a:extLst>
          </p:cNvPr>
          <p:cNvSpPr>
            <a:spLocks noGrp="1"/>
          </p:cNvSpPr>
          <p:nvPr>
            <p:ph type="title"/>
          </p:nvPr>
        </p:nvSpPr>
        <p:spPr/>
        <p:txBody>
          <a:bodyPr/>
          <a:lstStyle/>
          <a:p>
            <a:r>
              <a:rPr lang="en-US" dirty="0">
                <a:solidFill>
                  <a:srgbClr val="FF0000"/>
                </a:solidFill>
              </a:rPr>
              <a:t>The Bible and Drinking </a:t>
            </a:r>
          </a:p>
        </p:txBody>
      </p:sp>
      <p:sp>
        <p:nvSpPr>
          <p:cNvPr id="3" name="Content Placeholder 2">
            <a:extLst>
              <a:ext uri="{FF2B5EF4-FFF2-40B4-BE49-F238E27FC236}">
                <a16:creationId xmlns:a16="http://schemas.microsoft.com/office/drawing/2014/main" id="{07455F13-50D2-3245-9E39-5FF6E695F1A5}"/>
              </a:ext>
            </a:extLst>
          </p:cNvPr>
          <p:cNvSpPr>
            <a:spLocks noGrp="1"/>
          </p:cNvSpPr>
          <p:nvPr>
            <p:ph idx="1"/>
          </p:nvPr>
        </p:nvSpPr>
        <p:spPr/>
        <p:txBody>
          <a:bodyPr>
            <a:normAutofit/>
          </a:bodyPr>
          <a:lstStyle/>
          <a:p>
            <a:pPr marL="457200" indent="-457200">
              <a:buFont typeface="+mj-lt"/>
              <a:buAutoNum type="alphaUcPeriod"/>
            </a:pPr>
            <a:r>
              <a:rPr lang="en-US" sz="2800" dirty="0"/>
              <a:t>Drunkenness Condemned </a:t>
            </a:r>
          </a:p>
          <a:p>
            <a:pPr marL="457200" indent="-457200">
              <a:buFont typeface="+mj-lt"/>
              <a:buAutoNum type="alphaUcPeriod"/>
            </a:pPr>
            <a:r>
              <a:rPr lang="en-US" sz="2800" dirty="0"/>
              <a:t>Revelries Condemned </a:t>
            </a:r>
          </a:p>
          <a:p>
            <a:pPr marL="457200" indent="-457200">
              <a:buFont typeface="+mj-lt"/>
              <a:buAutoNum type="alphaUcPeriod"/>
            </a:pPr>
            <a:r>
              <a:rPr lang="en-US" sz="2800" dirty="0"/>
              <a:t>Drinking Parties Condemned (1 Peter 4:3)</a:t>
            </a:r>
          </a:p>
        </p:txBody>
      </p:sp>
    </p:spTree>
    <p:extLst>
      <p:ext uri="{BB962C8B-B14F-4D97-AF65-F5344CB8AC3E}">
        <p14:creationId xmlns:p14="http://schemas.microsoft.com/office/powerpoint/2010/main" val="154970846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E87EA-B293-3049-BFFE-B5B90D006663}"/>
              </a:ext>
            </a:extLst>
          </p:cNvPr>
          <p:cNvSpPr>
            <a:spLocks noGrp="1"/>
          </p:cNvSpPr>
          <p:nvPr>
            <p:ph type="title"/>
          </p:nvPr>
        </p:nvSpPr>
        <p:spPr/>
        <p:txBody>
          <a:bodyPr/>
          <a:lstStyle/>
          <a:p>
            <a:r>
              <a:rPr lang="en-US" dirty="0"/>
              <a:t>Social Drinking </a:t>
            </a:r>
          </a:p>
        </p:txBody>
      </p:sp>
      <p:sp>
        <p:nvSpPr>
          <p:cNvPr id="3" name="Content Placeholder 2">
            <a:extLst>
              <a:ext uri="{FF2B5EF4-FFF2-40B4-BE49-F238E27FC236}">
                <a16:creationId xmlns:a16="http://schemas.microsoft.com/office/drawing/2014/main" id="{CBEA4A09-F35D-1045-BBE8-D243190ADE19}"/>
              </a:ext>
            </a:extLst>
          </p:cNvPr>
          <p:cNvSpPr>
            <a:spLocks noGrp="1"/>
          </p:cNvSpPr>
          <p:nvPr>
            <p:ph idx="1"/>
          </p:nvPr>
        </p:nvSpPr>
        <p:spPr/>
        <p:txBody>
          <a:bodyPr/>
          <a:lstStyle/>
          <a:p>
            <a:pPr marL="571500" indent="-571500">
              <a:buFont typeface="+mj-lt"/>
              <a:buAutoNum type="romanUcPeriod"/>
            </a:pPr>
            <a:r>
              <a:rPr lang="en-US" dirty="0">
                <a:solidFill>
                  <a:srgbClr val="FF0000"/>
                </a:solidFill>
              </a:rPr>
              <a:t>The Bible and Drinking </a:t>
            </a:r>
          </a:p>
          <a:p>
            <a:pPr marL="571500" indent="-571500">
              <a:buFont typeface="+mj-lt"/>
              <a:buAutoNum type="romanUcPeriod"/>
            </a:pPr>
            <a:r>
              <a:rPr lang="en-US" dirty="0">
                <a:solidFill>
                  <a:srgbClr val="FF0000"/>
                </a:solidFill>
              </a:rPr>
              <a:t>Definition of Social Drinking </a:t>
            </a:r>
          </a:p>
          <a:p>
            <a:pPr marL="571500" indent="-571500">
              <a:buFont typeface="+mj-lt"/>
              <a:buAutoNum type="romanUcPeriod"/>
            </a:pPr>
            <a:r>
              <a:rPr lang="en-US" dirty="0">
                <a:solidFill>
                  <a:srgbClr val="FF0000"/>
                </a:solidFill>
              </a:rPr>
              <a:t>What the Bible Says About Social Drinking </a:t>
            </a:r>
          </a:p>
          <a:p>
            <a:pPr marL="571500" indent="-571500">
              <a:buFont typeface="+mj-lt"/>
              <a:buAutoNum type="romanUcPeriod"/>
            </a:pPr>
            <a:r>
              <a:rPr lang="en-US" dirty="0">
                <a:solidFill>
                  <a:srgbClr val="FF0000"/>
                </a:solidFill>
              </a:rPr>
              <a:t>Answering “Biblical Arguments” for Social Drinking </a:t>
            </a:r>
          </a:p>
        </p:txBody>
      </p:sp>
    </p:spTree>
    <p:extLst>
      <p:ext uri="{BB962C8B-B14F-4D97-AF65-F5344CB8AC3E}">
        <p14:creationId xmlns:p14="http://schemas.microsoft.com/office/powerpoint/2010/main" val="83763051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xEl>
                                              <p:pRg st="1" end="1"/>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80FB1-CA92-0B44-90EE-A13706AE2CB2}"/>
              </a:ext>
            </a:extLst>
          </p:cNvPr>
          <p:cNvSpPr>
            <a:spLocks noGrp="1"/>
          </p:cNvSpPr>
          <p:nvPr>
            <p:ph type="title"/>
          </p:nvPr>
        </p:nvSpPr>
        <p:spPr/>
        <p:txBody>
          <a:bodyPr/>
          <a:lstStyle/>
          <a:p>
            <a:r>
              <a:rPr lang="en-US" dirty="0">
                <a:solidFill>
                  <a:srgbClr val="FF0000"/>
                </a:solidFill>
              </a:rPr>
              <a:t>Definition of Social Drinking </a:t>
            </a:r>
          </a:p>
        </p:txBody>
      </p:sp>
      <p:sp>
        <p:nvSpPr>
          <p:cNvPr id="3" name="Content Placeholder 2">
            <a:extLst>
              <a:ext uri="{FF2B5EF4-FFF2-40B4-BE49-F238E27FC236}">
                <a16:creationId xmlns:a16="http://schemas.microsoft.com/office/drawing/2014/main" id="{2D63673D-F79A-A14E-B253-4B3D562B0268}"/>
              </a:ext>
            </a:extLst>
          </p:cNvPr>
          <p:cNvSpPr>
            <a:spLocks noGrp="1"/>
          </p:cNvSpPr>
          <p:nvPr>
            <p:ph idx="1"/>
          </p:nvPr>
        </p:nvSpPr>
        <p:spPr>
          <a:solidFill>
            <a:schemeClr val="bg1"/>
          </a:solidFill>
        </p:spPr>
        <p:txBody>
          <a:bodyPr anchor="t"/>
          <a:lstStyle/>
          <a:p>
            <a:pPr marL="0" indent="0" algn="ctr">
              <a:buNone/>
            </a:pPr>
            <a:r>
              <a:rPr lang="en-US" sz="2400" dirty="0"/>
              <a:t>“It is possible to define a social drinker in a number of ways. A definition could be based on the amount the individual drinks or their relationship to alcohol. One way to describe a social drinker would be to say that these are individuals who…  Only drink occasionally.  Do not feel the need to drink alcohol in order to have a good time. Never get into trouble because of alcohol. Don’t do or say things they regret while drinking. Do not spend a lot of time thinking about alcohol. Feel no need to control their intake. Such individuals never drink enough to worry about having to cut back.” (</a:t>
            </a:r>
            <a:r>
              <a:rPr lang="en-US" sz="2400" dirty="0" err="1"/>
              <a:t>alcholrehab.com</a:t>
            </a:r>
            <a:r>
              <a:rPr lang="en-US" sz="2400" dirty="0"/>
              <a:t>)</a:t>
            </a:r>
          </a:p>
          <a:p>
            <a:endParaRPr lang="en-US" dirty="0"/>
          </a:p>
        </p:txBody>
      </p:sp>
    </p:spTree>
    <p:extLst>
      <p:ext uri="{BB962C8B-B14F-4D97-AF65-F5344CB8AC3E}">
        <p14:creationId xmlns:p14="http://schemas.microsoft.com/office/powerpoint/2010/main" val="215562996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80FB1-CA92-0B44-90EE-A13706AE2CB2}"/>
              </a:ext>
            </a:extLst>
          </p:cNvPr>
          <p:cNvSpPr>
            <a:spLocks noGrp="1"/>
          </p:cNvSpPr>
          <p:nvPr>
            <p:ph type="title"/>
          </p:nvPr>
        </p:nvSpPr>
        <p:spPr/>
        <p:txBody>
          <a:bodyPr/>
          <a:lstStyle/>
          <a:p>
            <a:r>
              <a:rPr lang="en-US" dirty="0">
                <a:solidFill>
                  <a:srgbClr val="FF0000"/>
                </a:solidFill>
              </a:rPr>
              <a:t>Definition of Social Drinking </a:t>
            </a:r>
          </a:p>
        </p:txBody>
      </p:sp>
      <p:sp>
        <p:nvSpPr>
          <p:cNvPr id="3" name="Content Placeholder 2">
            <a:extLst>
              <a:ext uri="{FF2B5EF4-FFF2-40B4-BE49-F238E27FC236}">
                <a16:creationId xmlns:a16="http://schemas.microsoft.com/office/drawing/2014/main" id="{2D63673D-F79A-A14E-B253-4B3D562B0268}"/>
              </a:ext>
            </a:extLst>
          </p:cNvPr>
          <p:cNvSpPr>
            <a:spLocks noGrp="1"/>
          </p:cNvSpPr>
          <p:nvPr>
            <p:ph idx="1"/>
          </p:nvPr>
        </p:nvSpPr>
        <p:spPr>
          <a:solidFill>
            <a:schemeClr val="bg1"/>
          </a:solidFill>
        </p:spPr>
        <p:txBody>
          <a:bodyPr>
            <a:normAutofit/>
          </a:bodyPr>
          <a:lstStyle/>
          <a:p>
            <a:pPr marL="0" indent="0" algn="ctr">
              <a:buNone/>
            </a:pPr>
            <a:r>
              <a:rPr lang="en-US" sz="2400" dirty="0"/>
              <a:t>“Social drinking may be that drink or two that soften the harsh events of the day or release one to relaxed sociability or just allow you to see the humor of it all. How many drinks do social drinkers drink? It probably varies. Whatever they do, I can say with certainty that social drinkers do not chase after good feelings by drinking more and more until they lose control. To social drinkers, alcohol is not important. Some wise person said, ‘If you have to drink to be social, that's not social drinking.’” (Hazelden Betty Ford Foundation)</a:t>
            </a:r>
          </a:p>
          <a:p>
            <a:pPr marL="0" indent="0">
              <a:buNone/>
            </a:pPr>
            <a:br>
              <a:rPr lang="en-US" dirty="0"/>
            </a:br>
            <a:endParaRPr lang="en-US" dirty="0"/>
          </a:p>
        </p:txBody>
      </p:sp>
    </p:spTree>
    <p:extLst>
      <p:ext uri="{BB962C8B-B14F-4D97-AF65-F5344CB8AC3E}">
        <p14:creationId xmlns:p14="http://schemas.microsoft.com/office/powerpoint/2010/main" val="187034400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80FB1-CA92-0B44-90EE-A13706AE2CB2}"/>
              </a:ext>
            </a:extLst>
          </p:cNvPr>
          <p:cNvSpPr>
            <a:spLocks noGrp="1"/>
          </p:cNvSpPr>
          <p:nvPr>
            <p:ph type="title"/>
          </p:nvPr>
        </p:nvSpPr>
        <p:spPr/>
        <p:txBody>
          <a:bodyPr/>
          <a:lstStyle/>
          <a:p>
            <a:r>
              <a:rPr lang="en-US" dirty="0">
                <a:solidFill>
                  <a:srgbClr val="FF0000"/>
                </a:solidFill>
              </a:rPr>
              <a:t>Definition of Social Drinking </a:t>
            </a:r>
          </a:p>
        </p:txBody>
      </p:sp>
      <p:sp>
        <p:nvSpPr>
          <p:cNvPr id="3" name="Content Placeholder 2">
            <a:extLst>
              <a:ext uri="{FF2B5EF4-FFF2-40B4-BE49-F238E27FC236}">
                <a16:creationId xmlns:a16="http://schemas.microsoft.com/office/drawing/2014/main" id="{2D63673D-F79A-A14E-B253-4B3D562B0268}"/>
              </a:ext>
            </a:extLst>
          </p:cNvPr>
          <p:cNvSpPr>
            <a:spLocks noGrp="1"/>
          </p:cNvSpPr>
          <p:nvPr>
            <p:ph idx="1"/>
          </p:nvPr>
        </p:nvSpPr>
        <p:spPr>
          <a:solidFill>
            <a:schemeClr val="bg1"/>
          </a:solidFill>
        </p:spPr>
        <p:txBody>
          <a:bodyPr>
            <a:normAutofit/>
          </a:bodyPr>
          <a:lstStyle/>
          <a:p>
            <a:pPr marL="0" indent="0" algn="ctr">
              <a:buNone/>
            </a:pPr>
            <a:r>
              <a:rPr lang="en-US" sz="2400" dirty="0"/>
              <a:t>“Social drinkers are those individuals who drink in low-risk patterns. According to the National Institute on </a:t>
            </a:r>
            <a:r>
              <a:rPr lang="en-US" sz="2400" dirty="0">
                <a:hlinkClick r:id="rId2" tooltip="Psychology Today looks at Alcohol Abuse"/>
              </a:rPr>
              <a:t>Alcohol Abuse</a:t>
            </a:r>
            <a:r>
              <a:rPr lang="en-US" sz="2400" dirty="0"/>
              <a:t> and Alcoholism (NIAAA), "low-risk" drinking for females consists of no more than 7 drinks per week and no more than 3 drinks per sitting. For males, it consists of no more than 14 drinks per week and no more than 4 drinks per day.” (Psychology Today) </a:t>
            </a:r>
          </a:p>
        </p:txBody>
      </p:sp>
    </p:spTree>
    <p:extLst>
      <p:ext uri="{BB962C8B-B14F-4D97-AF65-F5344CB8AC3E}">
        <p14:creationId xmlns:p14="http://schemas.microsoft.com/office/powerpoint/2010/main" val="354933521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E87EA-B293-3049-BFFE-B5B90D006663}"/>
              </a:ext>
            </a:extLst>
          </p:cNvPr>
          <p:cNvSpPr>
            <a:spLocks noGrp="1"/>
          </p:cNvSpPr>
          <p:nvPr>
            <p:ph type="title"/>
          </p:nvPr>
        </p:nvSpPr>
        <p:spPr/>
        <p:txBody>
          <a:bodyPr/>
          <a:lstStyle/>
          <a:p>
            <a:r>
              <a:rPr lang="en-US" dirty="0"/>
              <a:t>Social Drinking </a:t>
            </a:r>
          </a:p>
        </p:txBody>
      </p:sp>
      <p:sp>
        <p:nvSpPr>
          <p:cNvPr id="3" name="Content Placeholder 2">
            <a:extLst>
              <a:ext uri="{FF2B5EF4-FFF2-40B4-BE49-F238E27FC236}">
                <a16:creationId xmlns:a16="http://schemas.microsoft.com/office/drawing/2014/main" id="{CBEA4A09-F35D-1045-BBE8-D243190ADE19}"/>
              </a:ext>
            </a:extLst>
          </p:cNvPr>
          <p:cNvSpPr>
            <a:spLocks noGrp="1"/>
          </p:cNvSpPr>
          <p:nvPr>
            <p:ph idx="1"/>
          </p:nvPr>
        </p:nvSpPr>
        <p:spPr/>
        <p:txBody>
          <a:bodyPr/>
          <a:lstStyle/>
          <a:p>
            <a:pPr marL="571500" indent="-571500">
              <a:buFont typeface="+mj-lt"/>
              <a:buAutoNum type="romanUcPeriod"/>
            </a:pPr>
            <a:r>
              <a:rPr lang="en-US" dirty="0">
                <a:solidFill>
                  <a:srgbClr val="FF0000"/>
                </a:solidFill>
              </a:rPr>
              <a:t>The Bible and Drinking </a:t>
            </a:r>
          </a:p>
          <a:p>
            <a:pPr marL="571500" indent="-571500">
              <a:buFont typeface="+mj-lt"/>
              <a:buAutoNum type="romanUcPeriod"/>
            </a:pPr>
            <a:r>
              <a:rPr lang="en-US" dirty="0">
                <a:solidFill>
                  <a:srgbClr val="FF0000"/>
                </a:solidFill>
              </a:rPr>
              <a:t>Definition of Social Drinking </a:t>
            </a:r>
          </a:p>
          <a:p>
            <a:pPr marL="571500" indent="-571500">
              <a:buFont typeface="+mj-lt"/>
              <a:buAutoNum type="romanUcPeriod"/>
            </a:pPr>
            <a:r>
              <a:rPr lang="en-US" dirty="0">
                <a:solidFill>
                  <a:srgbClr val="FF0000"/>
                </a:solidFill>
              </a:rPr>
              <a:t>What the Bible Says About Social Drinking </a:t>
            </a:r>
          </a:p>
          <a:p>
            <a:pPr marL="571500" indent="-571500">
              <a:buFont typeface="+mj-lt"/>
              <a:buAutoNum type="romanUcPeriod"/>
            </a:pPr>
            <a:r>
              <a:rPr lang="en-US" dirty="0">
                <a:solidFill>
                  <a:srgbClr val="FF0000"/>
                </a:solidFill>
              </a:rPr>
              <a:t>Answering “Biblical Arguments” for Social Drinking </a:t>
            </a:r>
          </a:p>
        </p:txBody>
      </p:sp>
    </p:spTree>
    <p:extLst>
      <p:ext uri="{BB962C8B-B14F-4D97-AF65-F5344CB8AC3E}">
        <p14:creationId xmlns:p14="http://schemas.microsoft.com/office/powerpoint/2010/main" val="24378537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xEl>
                                              <p:pRg st="2" end="2"/>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7070D-F985-EA4A-BF83-6B008869F9FB}"/>
              </a:ext>
            </a:extLst>
          </p:cNvPr>
          <p:cNvSpPr>
            <a:spLocks noGrp="1"/>
          </p:cNvSpPr>
          <p:nvPr>
            <p:ph type="title"/>
          </p:nvPr>
        </p:nvSpPr>
        <p:spPr>
          <a:xfrm>
            <a:off x="628650" y="365126"/>
            <a:ext cx="5581231" cy="1325563"/>
          </a:xfrm>
        </p:spPr>
        <p:txBody>
          <a:bodyPr/>
          <a:lstStyle/>
          <a:p>
            <a:r>
              <a:rPr lang="en-US" dirty="0">
                <a:solidFill>
                  <a:srgbClr val="FF0000"/>
                </a:solidFill>
              </a:rPr>
              <a:t>What the Bible Says About Social Drinking </a:t>
            </a:r>
          </a:p>
        </p:txBody>
      </p:sp>
      <p:sp>
        <p:nvSpPr>
          <p:cNvPr id="3" name="Content Placeholder 2">
            <a:extLst>
              <a:ext uri="{FF2B5EF4-FFF2-40B4-BE49-F238E27FC236}">
                <a16:creationId xmlns:a16="http://schemas.microsoft.com/office/drawing/2014/main" id="{9659E8B8-FDD2-6C40-8F73-6072784BA64B}"/>
              </a:ext>
            </a:extLst>
          </p:cNvPr>
          <p:cNvSpPr>
            <a:spLocks noGrp="1"/>
          </p:cNvSpPr>
          <p:nvPr>
            <p:ph idx="1"/>
          </p:nvPr>
        </p:nvSpPr>
        <p:spPr>
          <a:solidFill>
            <a:schemeClr val="bg1"/>
          </a:solidFill>
        </p:spPr>
        <p:txBody>
          <a:bodyPr/>
          <a:lstStyle/>
          <a:p>
            <a:pPr marL="457200" indent="-457200">
              <a:buFont typeface="+mj-lt"/>
              <a:buAutoNum type="alphaUcPeriod"/>
            </a:pPr>
            <a:r>
              <a:rPr lang="en-US" sz="2800" dirty="0"/>
              <a:t>Do Not Partake In “Drinking Parties” – 1 Peter 4:3</a:t>
            </a:r>
          </a:p>
          <a:p>
            <a:pPr marL="457200" indent="-457200">
              <a:buFont typeface="+mj-lt"/>
              <a:buAutoNum type="alphaUcPeriod"/>
            </a:pPr>
            <a:r>
              <a:rPr lang="en-US" sz="2800" dirty="0"/>
              <a:t>Other Translations </a:t>
            </a:r>
          </a:p>
          <a:p>
            <a:pPr marL="800100" lvl="1" indent="-457200">
              <a:buFont typeface="+mj-lt"/>
              <a:buAutoNum type="arabicPeriod"/>
            </a:pPr>
            <a:r>
              <a:rPr lang="en-US" sz="2400" dirty="0"/>
              <a:t>“Carousing” (NIV)</a:t>
            </a:r>
          </a:p>
          <a:p>
            <a:pPr marL="800100" lvl="1" indent="-457200">
              <a:buFont typeface="+mj-lt"/>
              <a:buAutoNum type="arabicPeriod"/>
            </a:pPr>
            <a:r>
              <a:rPr lang="en-US" sz="2400" dirty="0"/>
              <a:t>“Drinking Bouts” (NET)</a:t>
            </a:r>
          </a:p>
          <a:p>
            <a:pPr marL="800100" lvl="1" indent="-457200">
              <a:buFont typeface="+mj-lt"/>
              <a:buAutoNum type="arabicPeriod"/>
            </a:pPr>
            <a:r>
              <a:rPr lang="en-US" sz="2400" dirty="0"/>
              <a:t>“</a:t>
            </a:r>
            <a:r>
              <a:rPr lang="en-US" sz="2400" dirty="0" err="1"/>
              <a:t>Banquetings</a:t>
            </a:r>
            <a:r>
              <a:rPr lang="en-US" sz="2400" dirty="0"/>
              <a:t>” (WEBSTR)</a:t>
            </a:r>
          </a:p>
          <a:p>
            <a:pPr marL="800100" lvl="1" indent="-457200">
              <a:buFont typeface="+mj-lt"/>
              <a:buAutoNum type="arabicPeriod"/>
            </a:pPr>
            <a:r>
              <a:rPr lang="en-US" sz="2400" dirty="0"/>
              <a:t>”</a:t>
            </a:r>
            <a:r>
              <a:rPr lang="en-US" sz="2400" dirty="0" err="1"/>
              <a:t>Drinkings</a:t>
            </a:r>
            <a:r>
              <a:rPr lang="en-US" sz="2400" dirty="0"/>
              <a:t>” (GENEVA) </a:t>
            </a:r>
          </a:p>
        </p:txBody>
      </p:sp>
    </p:spTree>
    <p:extLst>
      <p:ext uri="{BB962C8B-B14F-4D97-AF65-F5344CB8AC3E}">
        <p14:creationId xmlns:p14="http://schemas.microsoft.com/office/powerpoint/2010/main" val="89051612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7070D-F985-EA4A-BF83-6B008869F9FB}"/>
              </a:ext>
            </a:extLst>
          </p:cNvPr>
          <p:cNvSpPr>
            <a:spLocks noGrp="1"/>
          </p:cNvSpPr>
          <p:nvPr>
            <p:ph type="title"/>
          </p:nvPr>
        </p:nvSpPr>
        <p:spPr>
          <a:xfrm>
            <a:off x="628650" y="365126"/>
            <a:ext cx="5631473" cy="1325563"/>
          </a:xfrm>
        </p:spPr>
        <p:txBody>
          <a:bodyPr/>
          <a:lstStyle/>
          <a:p>
            <a:r>
              <a:rPr lang="en-US" dirty="0">
                <a:solidFill>
                  <a:srgbClr val="FF0000"/>
                </a:solidFill>
              </a:rPr>
              <a:t>What the Bible Says About Social Drinking </a:t>
            </a:r>
          </a:p>
        </p:txBody>
      </p:sp>
      <p:sp>
        <p:nvSpPr>
          <p:cNvPr id="3" name="Content Placeholder 2">
            <a:extLst>
              <a:ext uri="{FF2B5EF4-FFF2-40B4-BE49-F238E27FC236}">
                <a16:creationId xmlns:a16="http://schemas.microsoft.com/office/drawing/2014/main" id="{9659E8B8-FDD2-6C40-8F73-6072784BA64B}"/>
              </a:ext>
            </a:extLst>
          </p:cNvPr>
          <p:cNvSpPr>
            <a:spLocks noGrp="1"/>
          </p:cNvSpPr>
          <p:nvPr>
            <p:ph idx="1"/>
          </p:nvPr>
        </p:nvSpPr>
        <p:spPr>
          <a:solidFill>
            <a:schemeClr val="bg1"/>
          </a:solidFill>
        </p:spPr>
        <p:txBody>
          <a:bodyPr>
            <a:normAutofit/>
          </a:bodyPr>
          <a:lstStyle/>
          <a:p>
            <a:pPr marL="457200" indent="-457200">
              <a:buFont typeface="+mj-lt"/>
              <a:buAutoNum type="alphaUcPeriod"/>
            </a:pPr>
            <a:r>
              <a:rPr lang="en-US" sz="2800" dirty="0"/>
              <a:t>Do Not Partake In “Drinking Parties” – 1 Peter 4:3</a:t>
            </a:r>
          </a:p>
          <a:p>
            <a:pPr marL="457200" indent="-457200">
              <a:buFont typeface="+mj-lt"/>
              <a:buAutoNum type="alphaUcPeriod"/>
            </a:pPr>
            <a:r>
              <a:rPr lang="en-US" sz="2800" dirty="0"/>
              <a:t>Other Translations </a:t>
            </a:r>
          </a:p>
          <a:p>
            <a:pPr marL="457200" indent="-457200">
              <a:buFont typeface="+mj-lt"/>
              <a:buAutoNum type="alphaUcPeriod"/>
            </a:pPr>
            <a:r>
              <a:rPr lang="en-US" sz="2800" dirty="0"/>
              <a:t>What is the Meaning of “Drinking Parties”</a:t>
            </a:r>
          </a:p>
        </p:txBody>
      </p:sp>
    </p:spTree>
    <p:extLst>
      <p:ext uri="{BB962C8B-B14F-4D97-AF65-F5344CB8AC3E}">
        <p14:creationId xmlns:p14="http://schemas.microsoft.com/office/powerpoint/2010/main" val="327030519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86D92-D291-6447-9E18-D39E528B24BF}"/>
              </a:ext>
            </a:extLst>
          </p:cNvPr>
          <p:cNvSpPr>
            <a:spLocks noGrp="1"/>
          </p:cNvSpPr>
          <p:nvPr>
            <p:ph type="title"/>
          </p:nvPr>
        </p:nvSpPr>
        <p:spPr/>
        <p:txBody>
          <a:bodyPr/>
          <a:lstStyle/>
          <a:p>
            <a:pPr algn="ctr"/>
            <a:r>
              <a:rPr lang="en-US" dirty="0"/>
              <a:t>BDAG</a:t>
            </a:r>
          </a:p>
        </p:txBody>
      </p:sp>
      <p:sp>
        <p:nvSpPr>
          <p:cNvPr id="3" name="Content Placeholder 2">
            <a:extLst>
              <a:ext uri="{FF2B5EF4-FFF2-40B4-BE49-F238E27FC236}">
                <a16:creationId xmlns:a16="http://schemas.microsoft.com/office/drawing/2014/main" id="{1FCAD707-42EE-144A-956F-750AC04FF17C}"/>
              </a:ext>
            </a:extLst>
          </p:cNvPr>
          <p:cNvSpPr>
            <a:spLocks noGrp="1"/>
          </p:cNvSpPr>
          <p:nvPr>
            <p:ph idx="1"/>
          </p:nvPr>
        </p:nvSpPr>
        <p:spPr/>
        <p:txBody>
          <a:bodyPr>
            <a:noAutofit/>
          </a:bodyPr>
          <a:lstStyle/>
          <a:p>
            <a:r>
              <a:rPr lang="en-US" sz="2400" b="1" dirty="0"/>
              <a:t>π</a:t>
            </a:r>
            <a:r>
              <a:rPr lang="en-US" sz="2400" b="1" dirty="0" err="1"/>
              <a:t>ότος</a:t>
            </a:r>
            <a:r>
              <a:rPr lang="en-US" sz="2400" b="1" dirty="0"/>
              <a:t>, </a:t>
            </a:r>
            <a:r>
              <a:rPr lang="en-US" sz="2400" b="1" dirty="0" err="1"/>
              <a:t>ου</a:t>
            </a:r>
            <a:r>
              <a:rPr lang="en-US" sz="2400" b="1" dirty="0"/>
              <a:t>, </a:t>
            </a:r>
            <a:r>
              <a:rPr lang="en-US" sz="2400" b="1" dirty="0" err="1"/>
              <a:t>ὁ</a:t>
            </a:r>
            <a:r>
              <a:rPr lang="en-US" sz="2400" dirty="0"/>
              <a:t> (X., </a:t>
            </a:r>
            <a:r>
              <a:rPr lang="en-US" sz="2400" dirty="0" err="1"/>
              <a:t>Pla</a:t>
            </a:r>
            <a:r>
              <a:rPr lang="en-US" sz="2400" dirty="0"/>
              <a:t>. et al.; Sb 7452, 21 [III AD?]; LXX; </a:t>
            </a:r>
            <a:r>
              <a:rPr lang="en-US" sz="2400" dirty="0" err="1"/>
              <a:t>JosAs</a:t>
            </a:r>
            <a:r>
              <a:rPr lang="en-US" sz="2400" dirty="0"/>
              <a:t> 21:6 [cod. A p. 71, 25 Bat.]; </a:t>
            </a:r>
            <a:r>
              <a:rPr lang="en-US" sz="2400" dirty="0" err="1"/>
              <a:t>EpArist</a:t>
            </a:r>
            <a:r>
              <a:rPr lang="en-US" sz="2400" dirty="0"/>
              <a:t> 262; Philo, Vi. Cont. 46; Jos., Ant. 5, 289; </a:t>
            </a:r>
            <a:r>
              <a:rPr lang="en-US" sz="2400" dirty="0" err="1"/>
              <a:t>TestJud</a:t>
            </a:r>
            <a:r>
              <a:rPr lang="en-US" sz="2400" dirty="0"/>
              <a:t> 8:2) </a:t>
            </a:r>
            <a:r>
              <a:rPr lang="en-US" sz="2400" b="1" dirty="0"/>
              <a:t>a social gathering at which wine was served,</a:t>
            </a:r>
            <a:r>
              <a:rPr lang="en-US" sz="2400" dirty="0"/>
              <a:t> </a:t>
            </a:r>
            <a:r>
              <a:rPr lang="en-US" sz="2400" b="1" i="1" dirty="0"/>
              <a:t>drinking party</a:t>
            </a:r>
            <a:r>
              <a:rPr lang="en-US" sz="2400" dirty="0"/>
              <a:t> (X., </a:t>
            </a:r>
            <a:r>
              <a:rPr lang="en-US" sz="2400" dirty="0" err="1"/>
              <a:t>Symp</a:t>
            </a:r>
            <a:r>
              <a:rPr lang="en-US" sz="2400" dirty="0"/>
              <a:t>. 8, 41, as synonym of </a:t>
            </a:r>
            <a:r>
              <a:rPr lang="en-US" sz="2400" dirty="0" err="1"/>
              <a:t>κλῆσις</a:t>
            </a:r>
            <a:r>
              <a:rPr lang="en-US" sz="2400" dirty="0"/>
              <a:t> ‘banquet’ 1, 7) pl. (</a:t>
            </a:r>
            <a:r>
              <a:rPr lang="en-US" sz="2400" dirty="0" err="1"/>
              <a:t>Aristoph</a:t>
            </a:r>
            <a:r>
              <a:rPr lang="en-US" sz="2400" dirty="0"/>
              <a:t>., </a:t>
            </a:r>
            <a:r>
              <a:rPr lang="en-US" sz="2400" dirty="0" err="1"/>
              <a:t>Pla</a:t>
            </a:r>
            <a:r>
              <a:rPr lang="en-US" sz="2400" dirty="0"/>
              <a:t>. et al.; </a:t>
            </a:r>
            <a:r>
              <a:rPr lang="en-US" sz="2400" dirty="0" err="1"/>
              <a:t>Pr</a:t>
            </a:r>
            <a:r>
              <a:rPr lang="en-US" sz="2400" dirty="0"/>
              <a:t> 23:30) w. </a:t>
            </a:r>
            <a:r>
              <a:rPr lang="en-US" sz="2400" dirty="0" err="1"/>
              <a:t>κῶμοι</a:t>
            </a:r>
            <a:r>
              <a:rPr lang="en-US" sz="2400" dirty="0"/>
              <a:t> (q.v. and </a:t>
            </a:r>
            <a:r>
              <a:rPr lang="en-US" sz="2400" dirty="0" err="1"/>
              <a:t>Synes</a:t>
            </a:r>
            <a:r>
              <a:rPr lang="en-US" sz="2400" dirty="0"/>
              <a:t>., Providence 1, 14 p. 107c) 1 Pt 4:3 here prob. in the sense of ‘carousal’. In the Gr-Rom. world it was customary for literati to hold banquets at which topical discussions were featured, with participants well lubricated with wine (s. the dialogues of Pl. and esp. X., </a:t>
            </a:r>
            <a:r>
              <a:rPr lang="en-US" sz="2400" dirty="0" err="1"/>
              <a:t>Symp</a:t>
            </a:r>
            <a:r>
              <a:rPr lang="en-US" sz="2400" dirty="0"/>
              <a:t>.). These would not properly be rendered ‘carousals’. It is prob. that the Petrine pass. has less sophisticated participants in mind.—TW. </a:t>
            </a:r>
          </a:p>
        </p:txBody>
      </p:sp>
    </p:spTree>
    <p:extLst>
      <p:ext uri="{BB962C8B-B14F-4D97-AF65-F5344CB8AC3E}">
        <p14:creationId xmlns:p14="http://schemas.microsoft.com/office/powerpoint/2010/main" val="200071699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15FFD-0B57-374F-8791-30BBE4DADFAD}"/>
              </a:ext>
            </a:extLst>
          </p:cNvPr>
          <p:cNvSpPr>
            <a:spLocks noGrp="1"/>
          </p:cNvSpPr>
          <p:nvPr>
            <p:ph type="title"/>
          </p:nvPr>
        </p:nvSpPr>
        <p:spPr/>
        <p:txBody>
          <a:bodyPr/>
          <a:lstStyle/>
          <a:p>
            <a:pPr algn="ctr"/>
            <a:r>
              <a:rPr lang="en-US" dirty="0"/>
              <a:t>NET Footnote </a:t>
            </a:r>
          </a:p>
        </p:txBody>
      </p:sp>
      <p:sp>
        <p:nvSpPr>
          <p:cNvPr id="3" name="Content Placeholder 2">
            <a:extLst>
              <a:ext uri="{FF2B5EF4-FFF2-40B4-BE49-F238E27FC236}">
                <a16:creationId xmlns:a16="http://schemas.microsoft.com/office/drawing/2014/main" id="{E5DAE053-FE30-854A-97F9-8D8A16846023}"/>
              </a:ext>
            </a:extLst>
          </p:cNvPr>
          <p:cNvSpPr>
            <a:spLocks noGrp="1"/>
          </p:cNvSpPr>
          <p:nvPr>
            <p:ph idx="1"/>
          </p:nvPr>
        </p:nvSpPr>
        <p:spPr/>
        <p:txBody>
          <a:bodyPr>
            <a:normAutofit/>
          </a:bodyPr>
          <a:lstStyle/>
          <a:p>
            <a:r>
              <a:rPr lang="en-US" sz="2800" b="1" dirty="0" err="1"/>
              <a:t>tn</a:t>
            </a:r>
            <a:r>
              <a:rPr lang="en-US" sz="2800" dirty="0"/>
              <a:t> According to BDAG 857 </a:t>
            </a:r>
            <a:r>
              <a:rPr lang="en-US" sz="2800" dirty="0" err="1"/>
              <a:t>s.v.</a:t>
            </a:r>
            <a:r>
              <a:rPr lang="en-US" sz="2800" dirty="0"/>
              <a:t> π</a:t>
            </a:r>
            <a:r>
              <a:rPr lang="en-US" sz="2800" dirty="0" err="1"/>
              <a:t>ότος</a:t>
            </a:r>
            <a:r>
              <a:rPr lang="en-US" sz="2800" dirty="0"/>
              <a:t> the term refers to a social gathering at which wine is served, hence “drinking parties” (cf. TEV, NASB). However, the collocation with the other terms in v. 4 suggests something less sophisticated and more along the lines of wild and frenzied drinking bouts. </a:t>
            </a:r>
          </a:p>
        </p:txBody>
      </p:sp>
    </p:spTree>
    <p:extLst>
      <p:ext uri="{BB962C8B-B14F-4D97-AF65-F5344CB8AC3E}">
        <p14:creationId xmlns:p14="http://schemas.microsoft.com/office/powerpoint/2010/main" val="417976792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3C996-1160-BA49-9EFF-C67C315E9E9D}"/>
              </a:ext>
            </a:extLst>
          </p:cNvPr>
          <p:cNvSpPr>
            <a:spLocks noGrp="1"/>
          </p:cNvSpPr>
          <p:nvPr>
            <p:ph type="title"/>
          </p:nvPr>
        </p:nvSpPr>
        <p:spPr/>
        <p:txBody>
          <a:bodyPr/>
          <a:lstStyle/>
          <a:p>
            <a:pPr algn="ctr"/>
            <a:r>
              <a:rPr lang="en-US" dirty="0"/>
              <a:t>A.T. Robertson </a:t>
            </a:r>
          </a:p>
        </p:txBody>
      </p:sp>
      <p:sp>
        <p:nvSpPr>
          <p:cNvPr id="3" name="Content Placeholder 2">
            <a:extLst>
              <a:ext uri="{FF2B5EF4-FFF2-40B4-BE49-F238E27FC236}">
                <a16:creationId xmlns:a16="http://schemas.microsoft.com/office/drawing/2014/main" id="{A26689D7-F1E1-384B-9914-D39E0F518006}"/>
              </a:ext>
            </a:extLst>
          </p:cNvPr>
          <p:cNvSpPr>
            <a:spLocks noGrp="1"/>
          </p:cNvSpPr>
          <p:nvPr>
            <p:ph idx="1"/>
          </p:nvPr>
        </p:nvSpPr>
        <p:spPr/>
        <p:txBody>
          <a:bodyPr/>
          <a:lstStyle/>
          <a:p>
            <a:r>
              <a:rPr lang="en-US" sz="2800" dirty="0" err="1"/>
              <a:t>Carousings</a:t>
            </a:r>
            <a:r>
              <a:rPr lang="en-US" sz="2800" dirty="0"/>
              <a:t> (</a:t>
            </a:r>
            <a:r>
              <a:rPr lang="el-GR" sz="2800" dirty="0" err="1"/>
              <a:t>ποτοις</a:t>
            </a:r>
            <a:r>
              <a:rPr lang="en-US" sz="2800" dirty="0"/>
              <a:t> [</a:t>
            </a:r>
            <a:r>
              <a:rPr lang="en-US" sz="2800" i="1" dirty="0" err="1"/>
              <a:t>potois</a:t>
            </a:r>
            <a:r>
              <a:rPr lang="en-US" sz="2800" i="1" dirty="0"/>
              <a:t>]). Old word for drinking carousal (from </a:t>
            </a:r>
            <a:r>
              <a:rPr lang="el-GR" sz="2800" i="1" dirty="0" err="1"/>
              <a:t>πινω</a:t>
            </a:r>
            <a:r>
              <a:rPr lang="en-US" sz="2800" i="1" dirty="0"/>
              <a:t> [</a:t>
            </a:r>
            <a:r>
              <a:rPr lang="en-US" sz="2800" i="1" dirty="0" err="1"/>
              <a:t>pinō</a:t>
            </a:r>
            <a:r>
              <a:rPr lang="en-US" sz="2800" i="1" dirty="0"/>
              <a:t>], to drink), here only in the N. T. In the light of these words it seems strange to find modern Christians justifying their “personal liberty” to drink and carouse, to say nothing of the prohibition law.</a:t>
            </a:r>
          </a:p>
          <a:p>
            <a:endParaRPr lang="en-US" sz="2800" b="1" i="1" dirty="0"/>
          </a:p>
          <a:p>
            <a:pPr lvl="1"/>
            <a:r>
              <a:rPr lang="en-US" sz="2800" dirty="0"/>
              <a:t>Robertson, A. T. (1933). </a:t>
            </a:r>
            <a:r>
              <a:rPr lang="en-US" sz="2800" i="1" u="sng" dirty="0"/>
              <a:t>Word Pictures in the New Testament</a:t>
            </a:r>
            <a:r>
              <a:rPr lang="en-US" sz="2800" dirty="0"/>
              <a:t> (1 Pe 4:3). Nashville, TN: Broadman Press.</a:t>
            </a:r>
          </a:p>
        </p:txBody>
      </p:sp>
    </p:spTree>
    <p:extLst>
      <p:ext uri="{BB962C8B-B14F-4D97-AF65-F5344CB8AC3E}">
        <p14:creationId xmlns:p14="http://schemas.microsoft.com/office/powerpoint/2010/main" val="158861876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E1733-4549-FB46-B609-36240FDCA5C0}"/>
              </a:ext>
            </a:extLst>
          </p:cNvPr>
          <p:cNvSpPr>
            <a:spLocks noGrp="1"/>
          </p:cNvSpPr>
          <p:nvPr>
            <p:ph type="title"/>
          </p:nvPr>
        </p:nvSpPr>
        <p:spPr/>
        <p:txBody>
          <a:bodyPr/>
          <a:lstStyle/>
          <a:p>
            <a:pPr algn="ctr"/>
            <a:r>
              <a:rPr lang="en-US" sz="3600" dirty="0" err="1"/>
              <a:t>Arichea</a:t>
            </a:r>
            <a:r>
              <a:rPr lang="en-US" sz="3600" dirty="0"/>
              <a:t> &amp; Nida</a:t>
            </a:r>
            <a:br>
              <a:rPr lang="en-US" sz="3600" dirty="0"/>
            </a:br>
            <a:endParaRPr lang="en-US" dirty="0"/>
          </a:p>
        </p:txBody>
      </p:sp>
      <p:sp>
        <p:nvSpPr>
          <p:cNvPr id="3" name="Content Placeholder 2">
            <a:extLst>
              <a:ext uri="{FF2B5EF4-FFF2-40B4-BE49-F238E27FC236}">
                <a16:creationId xmlns:a16="http://schemas.microsoft.com/office/drawing/2014/main" id="{98C93F74-4D3D-6C41-A241-C22B912A5DEB}"/>
              </a:ext>
            </a:extLst>
          </p:cNvPr>
          <p:cNvSpPr>
            <a:spLocks noGrp="1"/>
          </p:cNvSpPr>
          <p:nvPr>
            <p:ph idx="1"/>
          </p:nvPr>
        </p:nvSpPr>
        <p:spPr/>
        <p:txBody>
          <a:bodyPr/>
          <a:lstStyle/>
          <a:p>
            <a:r>
              <a:rPr lang="en-US" sz="2800" i="1" dirty="0"/>
              <a:t>Drunkenness may be rendered as “frequently getting drunk” or “constantly drinking too much,” but in this type of context, a term for “drinking” must indicate the drinking of intoxicating liquors.</a:t>
            </a:r>
          </a:p>
          <a:p>
            <a:pPr lvl="1"/>
            <a:r>
              <a:rPr lang="en-US" sz="2800" dirty="0"/>
              <a:t>.</a:t>
            </a:r>
          </a:p>
          <a:p>
            <a:r>
              <a:rPr lang="en-US" sz="2800" dirty="0"/>
              <a:t> </a:t>
            </a:r>
            <a:r>
              <a:rPr lang="en-US" sz="2800" dirty="0" err="1"/>
              <a:t>Arichea</a:t>
            </a:r>
            <a:r>
              <a:rPr lang="en-US" sz="2800" dirty="0"/>
              <a:t>, D. C., &amp; Nida, E. A. (1980). </a:t>
            </a:r>
            <a:r>
              <a:rPr lang="en-US" sz="2800" i="1" u="sng" dirty="0"/>
              <a:t>A handbook on the first letter from Peter</a:t>
            </a:r>
            <a:r>
              <a:rPr lang="en-US" sz="2800" dirty="0"/>
              <a:t> (p. 130). New York: United Bible Societies.</a:t>
            </a:r>
          </a:p>
          <a:p>
            <a:endParaRPr lang="en-US" dirty="0"/>
          </a:p>
        </p:txBody>
      </p:sp>
    </p:spTree>
    <p:extLst>
      <p:ext uri="{BB962C8B-B14F-4D97-AF65-F5344CB8AC3E}">
        <p14:creationId xmlns:p14="http://schemas.microsoft.com/office/powerpoint/2010/main" val="82335556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7070D-F985-EA4A-BF83-6B008869F9FB}"/>
              </a:ext>
            </a:extLst>
          </p:cNvPr>
          <p:cNvSpPr>
            <a:spLocks noGrp="1"/>
          </p:cNvSpPr>
          <p:nvPr>
            <p:ph type="title"/>
          </p:nvPr>
        </p:nvSpPr>
        <p:spPr>
          <a:xfrm>
            <a:off x="628650" y="365126"/>
            <a:ext cx="5591280" cy="1325563"/>
          </a:xfrm>
        </p:spPr>
        <p:txBody>
          <a:bodyPr/>
          <a:lstStyle/>
          <a:p>
            <a:r>
              <a:rPr lang="en-US" dirty="0">
                <a:solidFill>
                  <a:srgbClr val="FF0000"/>
                </a:solidFill>
              </a:rPr>
              <a:t>What the Bible Says About Social Drinking </a:t>
            </a:r>
          </a:p>
        </p:txBody>
      </p:sp>
      <p:sp>
        <p:nvSpPr>
          <p:cNvPr id="3" name="Content Placeholder 2">
            <a:extLst>
              <a:ext uri="{FF2B5EF4-FFF2-40B4-BE49-F238E27FC236}">
                <a16:creationId xmlns:a16="http://schemas.microsoft.com/office/drawing/2014/main" id="{9659E8B8-FDD2-6C40-8F73-6072784BA64B}"/>
              </a:ext>
            </a:extLst>
          </p:cNvPr>
          <p:cNvSpPr>
            <a:spLocks noGrp="1"/>
          </p:cNvSpPr>
          <p:nvPr>
            <p:ph idx="1"/>
          </p:nvPr>
        </p:nvSpPr>
        <p:spPr>
          <a:solidFill>
            <a:schemeClr val="bg1"/>
          </a:solidFill>
        </p:spPr>
        <p:txBody>
          <a:bodyPr/>
          <a:lstStyle/>
          <a:p>
            <a:pPr marL="457200" indent="-457200">
              <a:buFont typeface="+mj-lt"/>
              <a:buAutoNum type="alphaUcPeriod"/>
            </a:pPr>
            <a:r>
              <a:rPr lang="en-US" sz="2800" dirty="0"/>
              <a:t>Do Not Partake In “Drinking Parties” – 1 Peter 4:3</a:t>
            </a:r>
          </a:p>
          <a:p>
            <a:pPr marL="457200" indent="-457200">
              <a:buFont typeface="+mj-lt"/>
              <a:buAutoNum type="alphaUcPeriod"/>
            </a:pPr>
            <a:r>
              <a:rPr lang="en-US" sz="2800" dirty="0"/>
              <a:t>Other Translations </a:t>
            </a:r>
          </a:p>
          <a:p>
            <a:pPr marL="457200" indent="-457200">
              <a:buFont typeface="+mj-lt"/>
              <a:buAutoNum type="alphaUcPeriod"/>
            </a:pPr>
            <a:r>
              <a:rPr lang="en-US" sz="2800" dirty="0"/>
              <a:t>What is the Meaning of “Drinking Parties”</a:t>
            </a:r>
          </a:p>
          <a:p>
            <a:pPr marL="457200" indent="-457200">
              <a:buFont typeface="+mj-lt"/>
              <a:buAutoNum type="alphaUcPeriod"/>
            </a:pPr>
            <a:r>
              <a:rPr lang="en-US" sz="2800" dirty="0"/>
              <a:t>Potos</a:t>
            </a:r>
            <a:r>
              <a:rPr lang="el-GR" sz="2800" dirty="0"/>
              <a:t> </a:t>
            </a:r>
            <a:r>
              <a:rPr lang="en-US" sz="2800" dirty="0"/>
              <a:t>and </a:t>
            </a:r>
            <a:r>
              <a:rPr lang="en-US" sz="2800" dirty="0" err="1"/>
              <a:t>Potizo</a:t>
            </a:r>
            <a:r>
              <a:rPr lang="en-US" sz="2800" dirty="0"/>
              <a:t> use in scripture </a:t>
            </a:r>
          </a:p>
          <a:p>
            <a:pPr marL="800100" lvl="1" indent="-457200">
              <a:buFont typeface="+mj-lt"/>
              <a:buAutoNum type="arabicPeriod"/>
            </a:pPr>
            <a:r>
              <a:rPr lang="en-US" sz="2400" dirty="0"/>
              <a:t>Matthew 10:42 – Used to refer to but one cup </a:t>
            </a:r>
          </a:p>
          <a:p>
            <a:pPr marL="800100" lvl="1" indent="-457200">
              <a:buFont typeface="+mj-lt"/>
              <a:buAutoNum type="arabicPeriod"/>
            </a:pPr>
            <a:r>
              <a:rPr lang="en-US" sz="2400" dirty="0"/>
              <a:t>Matthew 25:35 -42 – Refers to a drink </a:t>
            </a:r>
          </a:p>
        </p:txBody>
      </p:sp>
    </p:spTree>
    <p:extLst>
      <p:ext uri="{BB962C8B-B14F-4D97-AF65-F5344CB8AC3E}">
        <p14:creationId xmlns:p14="http://schemas.microsoft.com/office/powerpoint/2010/main" val="73925496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p:cTn id="1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p:cTn id="2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E87EA-B293-3049-BFFE-B5B90D006663}"/>
              </a:ext>
            </a:extLst>
          </p:cNvPr>
          <p:cNvSpPr>
            <a:spLocks noGrp="1"/>
          </p:cNvSpPr>
          <p:nvPr>
            <p:ph type="title"/>
          </p:nvPr>
        </p:nvSpPr>
        <p:spPr/>
        <p:txBody>
          <a:bodyPr/>
          <a:lstStyle/>
          <a:p>
            <a:r>
              <a:rPr lang="en-US" dirty="0"/>
              <a:t>Social Drinking </a:t>
            </a:r>
          </a:p>
        </p:txBody>
      </p:sp>
      <p:sp>
        <p:nvSpPr>
          <p:cNvPr id="3" name="Content Placeholder 2">
            <a:extLst>
              <a:ext uri="{FF2B5EF4-FFF2-40B4-BE49-F238E27FC236}">
                <a16:creationId xmlns:a16="http://schemas.microsoft.com/office/drawing/2014/main" id="{CBEA4A09-F35D-1045-BBE8-D243190ADE19}"/>
              </a:ext>
            </a:extLst>
          </p:cNvPr>
          <p:cNvSpPr>
            <a:spLocks noGrp="1"/>
          </p:cNvSpPr>
          <p:nvPr>
            <p:ph idx="1"/>
          </p:nvPr>
        </p:nvSpPr>
        <p:spPr/>
        <p:txBody>
          <a:bodyPr/>
          <a:lstStyle/>
          <a:p>
            <a:pPr marL="571500" indent="-571500">
              <a:buFont typeface="+mj-lt"/>
              <a:buAutoNum type="romanUcPeriod"/>
            </a:pPr>
            <a:r>
              <a:rPr lang="en-US" dirty="0">
                <a:solidFill>
                  <a:srgbClr val="FF0000"/>
                </a:solidFill>
              </a:rPr>
              <a:t>The Bible and Drinking </a:t>
            </a:r>
          </a:p>
          <a:p>
            <a:pPr marL="571500" indent="-571500">
              <a:buFont typeface="+mj-lt"/>
              <a:buAutoNum type="romanUcPeriod"/>
            </a:pPr>
            <a:r>
              <a:rPr lang="en-US" dirty="0">
                <a:solidFill>
                  <a:srgbClr val="FF0000"/>
                </a:solidFill>
              </a:rPr>
              <a:t>Definition of Social Drinking </a:t>
            </a:r>
          </a:p>
          <a:p>
            <a:pPr marL="571500" indent="-571500">
              <a:buFont typeface="+mj-lt"/>
              <a:buAutoNum type="romanUcPeriod"/>
            </a:pPr>
            <a:r>
              <a:rPr lang="en-US" dirty="0">
                <a:solidFill>
                  <a:srgbClr val="FF0000"/>
                </a:solidFill>
              </a:rPr>
              <a:t>What the Bible Says About Social Drinking </a:t>
            </a:r>
          </a:p>
          <a:p>
            <a:pPr marL="571500" indent="-571500">
              <a:buFont typeface="+mj-lt"/>
              <a:buAutoNum type="romanUcPeriod"/>
            </a:pPr>
            <a:r>
              <a:rPr lang="en-US" dirty="0">
                <a:solidFill>
                  <a:srgbClr val="FF0000"/>
                </a:solidFill>
              </a:rPr>
              <a:t>Answering “Biblical Arguments” for Social Drinking </a:t>
            </a:r>
          </a:p>
        </p:txBody>
      </p:sp>
    </p:spTree>
    <p:extLst>
      <p:ext uri="{BB962C8B-B14F-4D97-AF65-F5344CB8AC3E}">
        <p14:creationId xmlns:p14="http://schemas.microsoft.com/office/powerpoint/2010/main" val="43384679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xEl>
                                              <p:pRg st="3" end="3"/>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D0446-B600-EB4D-883D-CA098849A78B}"/>
              </a:ext>
            </a:extLst>
          </p:cNvPr>
          <p:cNvSpPr>
            <a:spLocks noGrp="1"/>
          </p:cNvSpPr>
          <p:nvPr>
            <p:ph type="title"/>
          </p:nvPr>
        </p:nvSpPr>
        <p:spPr>
          <a:xfrm>
            <a:off x="628650" y="365126"/>
            <a:ext cx="5551086" cy="1325563"/>
          </a:xfrm>
        </p:spPr>
        <p:txBody>
          <a:bodyPr>
            <a:normAutofit fontScale="90000"/>
          </a:bodyPr>
          <a:lstStyle/>
          <a:p>
            <a:r>
              <a:rPr lang="en-US" dirty="0">
                <a:solidFill>
                  <a:srgbClr val="FF0000"/>
                </a:solidFill>
              </a:rPr>
              <a:t>Answering “Biblical Arguments” for Social Drinking </a:t>
            </a:r>
            <a:br>
              <a:rPr lang="en-US" dirty="0">
                <a:solidFill>
                  <a:srgbClr val="FF0000"/>
                </a:solidFill>
              </a:rPr>
            </a:br>
            <a:endParaRPr lang="en-US" dirty="0">
              <a:solidFill>
                <a:srgbClr val="FF0000"/>
              </a:solidFill>
            </a:endParaRPr>
          </a:p>
        </p:txBody>
      </p:sp>
      <p:sp>
        <p:nvSpPr>
          <p:cNvPr id="3" name="Content Placeholder 2">
            <a:extLst>
              <a:ext uri="{FF2B5EF4-FFF2-40B4-BE49-F238E27FC236}">
                <a16:creationId xmlns:a16="http://schemas.microsoft.com/office/drawing/2014/main" id="{9697D153-EBAC-034C-9951-E07D1165F783}"/>
              </a:ext>
            </a:extLst>
          </p:cNvPr>
          <p:cNvSpPr>
            <a:spLocks noGrp="1"/>
          </p:cNvSpPr>
          <p:nvPr>
            <p:ph idx="1"/>
          </p:nvPr>
        </p:nvSpPr>
        <p:spPr/>
        <p:txBody>
          <a:bodyPr/>
          <a:lstStyle/>
          <a:p>
            <a:pPr marL="457200" indent="-457200">
              <a:buFont typeface="+mj-lt"/>
              <a:buAutoNum type="alphaUcPeriod"/>
            </a:pPr>
            <a:r>
              <a:rPr lang="en-US" sz="2800" dirty="0"/>
              <a:t>Jesus Turned Water to Wine (John 2:1-11)</a:t>
            </a:r>
          </a:p>
          <a:p>
            <a:pPr marL="800100" lvl="1" indent="-457200">
              <a:buFont typeface="+mj-lt"/>
              <a:buAutoNum type="arabicPeriod"/>
            </a:pPr>
            <a:r>
              <a:rPr lang="en-US" sz="2400" dirty="0"/>
              <a:t>Wine Does Not Always Mean Fermented </a:t>
            </a:r>
            <a:endParaRPr lang="en-US" dirty="0"/>
          </a:p>
        </p:txBody>
      </p:sp>
    </p:spTree>
    <p:extLst>
      <p:ext uri="{BB962C8B-B14F-4D97-AF65-F5344CB8AC3E}">
        <p14:creationId xmlns:p14="http://schemas.microsoft.com/office/powerpoint/2010/main" val="405773542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8A5A2-4551-4C43-86A9-86E357D0566F}"/>
              </a:ext>
            </a:extLst>
          </p:cNvPr>
          <p:cNvSpPr>
            <a:spLocks noGrp="1"/>
          </p:cNvSpPr>
          <p:nvPr>
            <p:ph type="title"/>
          </p:nvPr>
        </p:nvSpPr>
        <p:spPr/>
        <p:txBody>
          <a:bodyPr/>
          <a:lstStyle/>
          <a:p>
            <a:pPr algn="ctr"/>
            <a:r>
              <a:rPr lang="en-US" dirty="0"/>
              <a:t>“Wine” </a:t>
            </a:r>
            <a:br>
              <a:rPr lang="en-US" dirty="0"/>
            </a:br>
            <a:r>
              <a:rPr lang="en-US" dirty="0"/>
              <a:t>(Greek: </a:t>
            </a:r>
            <a:r>
              <a:rPr lang="en-US" dirty="0" err="1"/>
              <a:t>Oinos</a:t>
            </a:r>
            <a:r>
              <a:rPr lang="en-US" dirty="0"/>
              <a:t>)</a:t>
            </a:r>
          </a:p>
        </p:txBody>
      </p:sp>
      <p:sp>
        <p:nvSpPr>
          <p:cNvPr id="3" name="Text Placeholder 2">
            <a:extLst>
              <a:ext uri="{FF2B5EF4-FFF2-40B4-BE49-F238E27FC236}">
                <a16:creationId xmlns:a16="http://schemas.microsoft.com/office/drawing/2014/main" id="{6682DCA7-E5AA-6A46-9241-6896B878BC74}"/>
              </a:ext>
            </a:extLst>
          </p:cNvPr>
          <p:cNvSpPr>
            <a:spLocks noGrp="1"/>
          </p:cNvSpPr>
          <p:nvPr>
            <p:ph type="body" idx="1"/>
          </p:nvPr>
        </p:nvSpPr>
        <p:spPr/>
        <p:txBody>
          <a:bodyPr>
            <a:noAutofit/>
          </a:bodyPr>
          <a:lstStyle/>
          <a:p>
            <a:pPr algn="ctr"/>
            <a:r>
              <a:rPr lang="en-US" sz="2400" dirty="0"/>
              <a:t>Fermented </a:t>
            </a:r>
          </a:p>
          <a:p>
            <a:pPr algn="ctr"/>
            <a:r>
              <a:rPr lang="en-US" sz="2400" dirty="0"/>
              <a:t>(Alcoholic Content)</a:t>
            </a:r>
          </a:p>
        </p:txBody>
      </p:sp>
      <p:sp>
        <p:nvSpPr>
          <p:cNvPr id="4" name="Content Placeholder 3">
            <a:extLst>
              <a:ext uri="{FF2B5EF4-FFF2-40B4-BE49-F238E27FC236}">
                <a16:creationId xmlns:a16="http://schemas.microsoft.com/office/drawing/2014/main" id="{68EEC016-8408-0A49-8136-5E4BD0AC7B32}"/>
              </a:ext>
            </a:extLst>
          </p:cNvPr>
          <p:cNvSpPr>
            <a:spLocks noGrp="1"/>
          </p:cNvSpPr>
          <p:nvPr>
            <p:ph sz="half" idx="2"/>
          </p:nvPr>
        </p:nvSpPr>
        <p:spPr/>
        <p:txBody>
          <a:bodyPr anchor="ctr">
            <a:normAutofit/>
          </a:bodyPr>
          <a:lstStyle/>
          <a:p>
            <a:r>
              <a:rPr lang="en-US" sz="2400" dirty="0"/>
              <a:t>Ephesians 5:18 – “Drunk with wine”</a:t>
            </a:r>
          </a:p>
        </p:txBody>
      </p:sp>
      <p:sp>
        <p:nvSpPr>
          <p:cNvPr id="5" name="Text Placeholder 4">
            <a:extLst>
              <a:ext uri="{FF2B5EF4-FFF2-40B4-BE49-F238E27FC236}">
                <a16:creationId xmlns:a16="http://schemas.microsoft.com/office/drawing/2014/main" id="{0B5BD0AC-357A-2B4F-BC4B-1B611A9F46AF}"/>
              </a:ext>
            </a:extLst>
          </p:cNvPr>
          <p:cNvSpPr>
            <a:spLocks noGrp="1"/>
          </p:cNvSpPr>
          <p:nvPr>
            <p:ph type="body" sz="quarter" idx="3"/>
          </p:nvPr>
        </p:nvSpPr>
        <p:spPr>
          <a:xfrm>
            <a:off x="4629150" y="1537398"/>
            <a:ext cx="3887391" cy="967677"/>
          </a:xfrm>
        </p:spPr>
        <p:txBody>
          <a:bodyPr>
            <a:normAutofit fontScale="47500" lnSpcReduction="20000"/>
          </a:bodyPr>
          <a:lstStyle/>
          <a:p>
            <a:pPr lvl="0" algn="ctr" defTabSz="914400" eaLnBrk="0" fontAlgn="base" hangingPunct="0">
              <a:lnSpc>
                <a:spcPct val="100000"/>
              </a:lnSpc>
              <a:spcBef>
                <a:spcPct val="0"/>
              </a:spcBef>
              <a:spcAft>
                <a:spcPct val="0"/>
              </a:spcAft>
              <a:defRPr/>
            </a:pPr>
            <a:endParaRPr lang="en-US" sz="2400" dirty="0">
              <a:solidFill>
                <a:srgbClr val="FFFFFF"/>
              </a:solidFill>
              <a:latin typeface="Times New Roman" pitchFamily="18" charset="0"/>
            </a:endParaRPr>
          </a:p>
          <a:p>
            <a:pPr algn="ctr"/>
            <a:r>
              <a:rPr lang="en-US" sz="5100" dirty="0">
                <a:solidFill>
                  <a:srgbClr val="FFFFFF"/>
                </a:solidFill>
                <a:latin typeface="Times New Roman" pitchFamily="18" charset="0"/>
              </a:rPr>
              <a:t>Unfermented </a:t>
            </a:r>
          </a:p>
          <a:p>
            <a:pPr algn="ctr"/>
            <a:r>
              <a:rPr lang="en-US" sz="5100" dirty="0">
                <a:solidFill>
                  <a:srgbClr val="FFFFFF"/>
                </a:solidFill>
                <a:latin typeface="Times New Roman" pitchFamily="18" charset="0"/>
              </a:rPr>
              <a:t>(No Alcoholic Content)</a:t>
            </a:r>
            <a:endParaRPr lang="en-US" sz="5100" dirty="0"/>
          </a:p>
        </p:txBody>
      </p:sp>
      <p:sp>
        <p:nvSpPr>
          <p:cNvPr id="6" name="Content Placeholder 5">
            <a:extLst>
              <a:ext uri="{FF2B5EF4-FFF2-40B4-BE49-F238E27FC236}">
                <a16:creationId xmlns:a16="http://schemas.microsoft.com/office/drawing/2014/main" id="{E28B3A56-3B2A-F54E-BD40-E547CBCD9E4D}"/>
              </a:ext>
            </a:extLst>
          </p:cNvPr>
          <p:cNvSpPr>
            <a:spLocks noGrp="1"/>
          </p:cNvSpPr>
          <p:nvPr>
            <p:ph sz="quarter" idx="4"/>
          </p:nvPr>
        </p:nvSpPr>
        <p:spPr/>
        <p:txBody>
          <a:bodyPr anchor="ctr">
            <a:normAutofit/>
          </a:bodyPr>
          <a:lstStyle/>
          <a:p>
            <a:r>
              <a:rPr lang="en-US" sz="2400" dirty="0"/>
              <a:t>Matthew 9:17 and Mark 2:22 – “New wine in new bottles”</a:t>
            </a:r>
          </a:p>
        </p:txBody>
      </p:sp>
    </p:spTree>
    <p:extLst>
      <p:ext uri="{BB962C8B-B14F-4D97-AF65-F5344CB8AC3E}">
        <p14:creationId xmlns:p14="http://schemas.microsoft.com/office/powerpoint/2010/main" val="319684021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 calcmode="lin" valueType="num">
                                      <p:cBhvr additive="base">
                                        <p:cTn id="15"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 calcmode="lin" valueType="num">
                                      <p:cBhvr additive="base">
                                        <p:cTn id="2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
                                            <p:txEl>
                                              <p:pRg st="1" end="1"/>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 calcmode="lin" valueType="num">
                                      <p:cBhvr additive="base">
                                        <p:cTn id="2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2" end="2"/>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
                                            <p:txEl>
                                              <p:pRg st="0" end="0"/>
                                            </p:txEl>
                                          </p:spTgt>
                                        </p:tgtEl>
                                        <p:attrNameLst>
                                          <p:attrName>style.visibility</p:attrName>
                                        </p:attrNameLst>
                                      </p:cBhvr>
                                      <p:to>
                                        <p:strVal val="visible"/>
                                      </p:to>
                                    </p:set>
                                    <p:anim calcmode="lin" valueType="num">
                                      <p:cBhvr additive="base">
                                        <p:cTn id="29"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build="p"/>
      <p:bldP spid="5" grpId="0" uiExpand="1" build="p"/>
      <p:bldP spid="6"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361D7-956E-AA45-A056-B3213590B447}"/>
              </a:ext>
            </a:extLst>
          </p:cNvPr>
          <p:cNvSpPr>
            <a:spLocks noGrp="1"/>
          </p:cNvSpPr>
          <p:nvPr>
            <p:ph type="title"/>
          </p:nvPr>
        </p:nvSpPr>
        <p:spPr/>
        <p:txBody>
          <a:bodyPr/>
          <a:lstStyle/>
          <a:p>
            <a:pPr algn="ctr"/>
            <a:r>
              <a:rPr lang="en-US" dirty="0"/>
              <a:t>“Wine”</a:t>
            </a:r>
            <a:br>
              <a:rPr lang="en-US" dirty="0"/>
            </a:br>
            <a:r>
              <a:rPr lang="en-US" dirty="0"/>
              <a:t>(Hebrew: Tirosh)</a:t>
            </a:r>
          </a:p>
        </p:txBody>
      </p:sp>
      <p:sp>
        <p:nvSpPr>
          <p:cNvPr id="3" name="Content Placeholder 2">
            <a:extLst>
              <a:ext uri="{FF2B5EF4-FFF2-40B4-BE49-F238E27FC236}">
                <a16:creationId xmlns:a16="http://schemas.microsoft.com/office/drawing/2014/main" id="{A3F977CB-F99B-1144-A616-B15CB71C5A09}"/>
              </a:ext>
            </a:extLst>
          </p:cNvPr>
          <p:cNvSpPr>
            <a:spLocks noGrp="1"/>
          </p:cNvSpPr>
          <p:nvPr>
            <p:ph idx="1"/>
          </p:nvPr>
        </p:nvSpPr>
        <p:spPr/>
        <p:txBody>
          <a:bodyPr anchor="ctr"/>
          <a:lstStyle/>
          <a:p>
            <a:pPr marL="0" indent="0" algn="ctr">
              <a:buNone/>
            </a:pPr>
            <a:r>
              <a:rPr lang="en-US" sz="2400" b="1" dirty="0"/>
              <a:t>Is. 65:8</a:t>
            </a:r>
            <a:r>
              <a:rPr lang="en-US" sz="2400" dirty="0"/>
              <a:t> ¶ Thus says the LORD:</a:t>
            </a:r>
          </a:p>
          <a:p>
            <a:pPr marL="0" indent="0" algn="ctr">
              <a:buNone/>
            </a:pPr>
            <a:r>
              <a:rPr lang="en-US" sz="2400" i="1" baseline="30000" dirty="0" err="1"/>
              <a:t>r</a:t>
            </a:r>
            <a:r>
              <a:rPr lang="en-US" sz="2400" dirty="0" err="1"/>
              <a:t>“As</a:t>
            </a:r>
            <a:r>
              <a:rPr lang="en-US" sz="2400" dirty="0"/>
              <a:t> the </a:t>
            </a:r>
            <a:r>
              <a:rPr lang="en-US" sz="2400" dirty="0">
                <a:solidFill>
                  <a:srgbClr val="FF0000"/>
                </a:solidFill>
              </a:rPr>
              <a:t>new wine </a:t>
            </a:r>
            <a:r>
              <a:rPr lang="en-US" sz="2400" dirty="0"/>
              <a:t>is found </a:t>
            </a:r>
            <a:r>
              <a:rPr lang="en-US" sz="2400" dirty="0">
                <a:solidFill>
                  <a:srgbClr val="FF0000"/>
                </a:solidFill>
              </a:rPr>
              <a:t>in the cluster,</a:t>
            </a:r>
          </a:p>
          <a:p>
            <a:pPr marL="0" indent="0" algn="ctr">
              <a:buNone/>
            </a:pPr>
            <a:r>
              <a:rPr lang="en-US" sz="2400" dirty="0"/>
              <a:t>and they say, ‘Do not destroy it,</a:t>
            </a:r>
          </a:p>
          <a:p>
            <a:pPr marL="0" indent="0" algn="ctr">
              <a:buNone/>
            </a:pPr>
            <a:r>
              <a:rPr lang="en-US" sz="2400" dirty="0"/>
              <a:t>for there is a blessing in it,’</a:t>
            </a:r>
          </a:p>
          <a:p>
            <a:pPr marL="0" indent="0" algn="ctr">
              <a:buNone/>
            </a:pPr>
            <a:r>
              <a:rPr lang="en-US" sz="2400" dirty="0"/>
              <a:t>so I will do for my servants’ sake,</a:t>
            </a:r>
          </a:p>
          <a:p>
            <a:pPr marL="0" indent="0" algn="ctr">
              <a:buNone/>
            </a:pPr>
            <a:r>
              <a:rPr lang="en-US" sz="2400" i="1" baseline="30000" dirty="0"/>
              <a:t>s</a:t>
            </a:r>
            <a:r>
              <a:rPr lang="en-US" sz="2400" dirty="0"/>
              <a:t>and not destroy them all.</a:t>
            </a:r>
          </a:p>
          <a:p>
            <a:pPr marL="0" indent="0">
              <a:buNone/>
            </a:pPr>
            <a:endParaRPr lang="en-US" dirty="0"/>
          </a:p>
        </p:txBody>
      </p:sp>
    </p:spTree>
    <p:extLst>
      <p:ext uri="{BB962C8B-B14F-4D97-AF65-F5344CB8AC3E}">
        <p14:creationId xmlns:p14="http://schemas.microsoft.com/office/powerpoint/2010/main" val="59714988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D0446-B600-EB4D-883D-CA098849A78B}"/>
              </a:ext>
            </a:extLst>
          </p:cNvPr>
          <p:cNvSpPr>
            <a:spLocks noGrp="1"/>
          </p:cNvSpPr>
          <p:nvPr>
            <p:ph type="title"/>
          </p:nvPr>
        </p:nvSpPr>
        <p:spPr>
          <a:xfrm>
            <a:off x="628650" y="365126"/>
            <a:ext cx="5561135" cy="1325563"/>
          </a:xfrm>
        </p:spPr>
        <p:txBody>
          <a:bodyPr>
            <a:normAutofit fontScale="90000"/>
          </a:bodyPr>
          <a:lstStyle/>
          <a:p>
            <a:r>
              <a:rPr lang="en-US" dirty="0">
                <a:solidFill>
                  <a:srgbClr val="FF0000"/>
                </a:solidFill>
              </a:rPr>
              <a:t>Answering “Biblical Arguments” for Social Drinking </a:t>
            </a:r>
            <a:br>
              <a:rPr lang="en-US" dirty="0">
                <a:solidFill>
                  <a:srgbClr val="FF0000"/>
                </a:solidFill>
              </a:rPr>
            </a:br>
            <a:endParaRPr lang="en-US" dirty="0">
              <a:solidFill>
                <a:srgbClr val="FF0000"/>
              </a:solidFill>
            </a:endParaRPr>
          </a:p>
        </p:txBody>
      </p:sp>
      <p:sp>
        <p:nvSpPr>
          <p:cNvPr id="3" name="Content Placeholder 2">
            <a:extLst>
              <a:ext uri="{FF2B5EF4-FFF2-40B4-BE49-F238E27FC236}">
                <a16:creationId xmlns:a16="http://schemas.microsoft.com/office/drawing/2014/main" id="{9697D153-EBAC-034C-9951-E07D1165F783}"/>
              </a:ext>
            </a:extLst>
          </p:cNvPr>
          <p:cNvSpPr>
            <a:spLocks noGrp="1"/>
          </p:cNvSpPr>
          <p:nvPr>
            <p:ph idx="1"/>
          </p:nvPr>
        </p:nvSpPr>
        <p:spPr/>
        <p:txBody>
          <a:bodyPr/>
          <a:lstStyle/>
          <a:p>
            <a:pPr marL="457200" indent="-457200">
              <a:buFont typeface="+mj-lt"/>
              <a:buAutoNum type="alphaUcPeriod"/>
            </a:pPr>
            <a:r>
              <a:rPr lang="en-US" sz="2800" dirty="0"/>
              <a:t>Jesus Turned Water to Wine (John 2:1-11) </a:t>
            </a:r>
          </a:p>
          <a:p>
            <a:pPr marL="800100" lvl="1" indent="-457200">
              <a:buFont typeface="+mj-lt"/>
              <a:buAutoNum type="arabicPeriod"/>
            </a:pPr>
            <a:r>
              <a:rPr lang="en-US" sz="2400" dirty="0"/>
              <a:t>Wine Does Not Always Mean Fermented </a:t>
            </a:r>
          </a:p>
          <a:p>
            <a:pPr marL="800100" lvl="1" indent="-457200">
              <a:buFont typeface="+mj-lt"/>
              <a:buAutoNum type="arabicPeriod"/>
            </a:pPr>
            <a:r>
              <a:rPr lang="en-US" sz="2400" dirty="0"/>
              <a:t>If Justifies Social Drinking – Justifies In Excess </a:t>
            </a:r>
          </a:p>
        </p:txBody>
      </p:sp>
    </p:spTree>
    <p:extLst>
      <p:ext uri="{BB962C8B-B14F-4D97-AF65-F5344CB8AC3E}">
        <p14:creationId xmlns:p14="http://schemas.microsoft.com/office/powerpoint/2010/main" val="412838523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D0446-B600-EB4D-883D-CA098849A78B}"/>
              </a:ext>
            </a:extLst>
          </p:cNvPr>
          <p:cNvSpPr>
            <a:spLocks noGrp="1"/>
          </p:cNvSpPr>
          <p:nvPr>
            <p:ph type="title"/>
          </p:nvPr>
        </p:nvSpPr>
        <p:spPr>
          <a:xfrm>
            <a:off x="628650" y="365126"/>
            <a:ext cx="5561135" cy="1325563"/>
          </a:xfrm>
        </p:spPr>
        <p:txBody>
          <a:bodyPr>
            <a:normAutofit fontScale="90000"/>
          </a:bodyPr>
          <a:lstStyle/>
          <a:p>
            <a:r>
              <a:rPr lang="en-US" dirty="0">
                <a:solidFill>
                  <a:srgbClr val="FF0000"/>
                </a:solidFill>
              </a:rPr>
              <a:t>Answering “Biblical Arguments” for Social Drinking </a:t>
            </a:r>
            <a:br>
              <a:rPr lang="en-US" dirty="0">
                <a:solidFill>
                  <a:srgbClr val="FF0000"/>
                </a:solidFill>
              </a:rPr>
            </a:br>
            <a:endParaRPr lang="en-US" dirty="0">
              <a:solidFill>
                <a:srgbClr val="FF0000"/>
              </a:solidFill>
            </a:endParaRPr>
          </a:p>
        </p:txBody>
      </p:sp>
      <p:sp>
        <p:nvSpPr>
          <p:cNvPr id="3" name="Content Placeholder 2">
            <a:extLst>
              <a:ext uri="{FF2B5EF4-FFF2-40B4-BE49-F238E27FC236}">
                <a16:creationId xmlns:a16="http://schemas.microsoft.com/office/drawing/2014/main" id="{9697D153-EBAC-034C-9951-E07D1165F783}"/>
              </a:ext>
            </a:extLst>
          </p:cNvPr>
          <p:cNvSpPr>
            <a:spLocks noGrp="1"/>
          </p:cNvSpPr>
          <p:nvPr>
            <p:ph idx="1"/>
          </p:nvPr>
        </p:nvSpPr>
        <p:spPr/>
        <p:txBody>
          <a:bodyPr/>
          <a:lstStyle/>
          <a:p>
            <a:pPr marL="457200" indent="-457200">
              <a:buFont typeface="+mj-lt"/>
              <a:buAutoNum type="alphaUcPeriod"/>
            </a:pPr>
            <a:r>
              <a:rPr lang="en-US" sz="2800" dirty="0"/>
              <a:t>Jesus Turned Water to Wine (John 2:1-11)</a:t>
            </a:r>
          </a:p>
          <a:p>
            <a:pPr marL="457200" indent="-457200">
              <a:buFont typeface="+mj-lt"/>
              <a:buAutoNum type="alphaUcPeriod"/>
            </a:pPr>
            <a:r>
              <a:rPr lang="en-US" sz="2800" dirty="0"/>
              <a:t>Wine For the Stomach Sake (1 Timothy 5:23)</a:t>
            </a:r>
          </a:p>
          <a:p>
            <a:pPr marL="800100" lvl="1" indent="-457200">
              <a:buFont typeface="+mj-lt"/>
              <a:buAutoNum type="arabicPeriod"/>
            </a:pPr>
            <a:r>
              <a:rPr lang="en-US" sz="2400" dirty="0"/>
              <a:t>Does Not Have to Be Fermented </a:t>
            </a:r>
          </a:p>
          <a:p>
            <a:pPr marL="800100" lvl="1" indent="-457200">
              <a:buFont typeface="+mj-lt"/>
              <a:buAutoNum type="arabicPeriod"/>
            </a:pPr>
            <a:r>
              <a:rPr lang="en-US" sz="2400" dirty="0"/>
              <a:t>Grape Juice Has Healing Properties </a:t>
            </a:r>
          </a:p>
          <a:p>
            <a:pPr marL="800100" lvl="1" indent="-457200">
              <a:buFont typeface="+mj-lt"/>
              <a:buAutoNum type="arabicPeriod"/>
            </a:pPr>
            <a:r>
              <a:rPr lang="en-US" sz="2400" dirty="0"/>
              <a:t>For Stomach’s Sake </a:t>
            </a:r>
          </a:p>
          <a:p>
            <a:pPr marL="800100" lvl="1" indent="-457200">
              <a:buFont typeface="+mj-lt"/>
              <a:buAutoNum type="arabicPeriod"/>
            </a:pPr>
            <a:r>
              <a:rPr lang="en-US" sz="2400" dirty="0"/>
              <a:t>Does Not Justify Social Drinking </a:t>
            </a:r>
          </a:p>
        </p:txBody>
      </p:sp>
    </p:spTree>
    <p:extLst>
      <p:ext uri="{BB962C8B-B14F-4D97-AF65-F5344CB8AC3E}">
        <p14:creationId xmlns:p14="http://schemas.microsoft.com/office/powerpoint/2010/main" val="420073407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 calcmode="lin" valueType="num">
                                      <p:cBhvr>
                                        <p:cTn id="39"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E87EA-B293-3049-BFFE-B5B90D006663}"/>
              </a:ext>
            </a:extLst>
          </p:cNvPr>
          <p:cNvSpPr>
            <a:spLocks noGrp="1"/>
          </p:cNvSpPr>
          <p:nvPr>
            <p:ph type="title"/>
          </p:nvPr>
        </p:nvSpPr>
        <p:spPr/>
        <p:txBody>
          <a:bodyPr/>
          <a:lstStyle/>
          <a:p>
            <a:r>
              <a:rPr lang="en-US" dirty="0"/>
              <a:t>Social Drinking </a:t>
            </a:r>
          </a:p>
        </p:txBody>
      </p:sp>
      <p:sp>
        <p:nvSpPr>
          <p:cNvPr id="3" name="Content Placeholder 2">
            <a:extLst>
              <a:ext uri="{FF2B5EF4-FFF2-40B4-BE49-F238E27FC236}">
                <a16:creationId xmlns:a16="http://schemas.microsoft.com/office/drawing/2014/main" id="{CBEA4A09-F35D-1045-BBE8-D243190ADE19}"/>
              </a:ext>
            </a:extLst>
          </p:cNvPr>
          <p:cNvSpPr>
            <a:spLocks noGrp="1"/>
          </p:cNvSpPr>
          <p:nvPr>
            <p:ph idx="1"/>
          </p:nvPr>
        </p:nvSpPr>
        <p:spPr/>
        <p:txBody>
          <a:bodyPr/>
          <a:lstStyle/>
          <a:p>
            <a:pPr marL="571500" indent="-571500">
              <a:buFont typeface="+mj-lt"/>
              <a:buAutoNum type="romanUcPeriod"/>
            </a:pPr>
            <a:r>
              <a:rPr lang="en-US" dirty="0">
                <a:solidFill>
                  <a:srgbClr val="FF0000"/>
                </a:solidFill>
              </a:rPr>
              <a:t>The Bible and Drinking </a:t>
            </a:r>
          </a:p>
          <a:p>
            <a:pPr marL="571500" indent="-571500">
              <a:buFont typeface="+mj-lt"/>
              <a:buAutoNum type="romanUcPeriod"/>
            </a:pPr>
            <a:r>
              <a:rPr lang="en-US" dirty="0">
                <a:solidFill>
                  <a:srgbClr val="FF0000"/>
                </a:solidFill>
              </a:rPr>
              <a:t>Definition of Social Drinking </a:t>
            </a:r>
          </a:p>
          <a:p>
            <a:pPr marL="571500" indent="-571500">
              <a:buFont typeface="+mj-lt"/>
              <a:buAutoNum type="romanUcPeriod"/>
            </a:pPr>
            <a:r>
              <a:rPr lang="en-US" dirty="0">
                <a:solidFill>
                  <a:srgbClr val="FF0000"/>
                </a:solidFill>
              </a:rPr>
              <a:t>What the Bible Says About Social Drinking </a:t>
            </a:r>
          </a:p>
          <a:p>
            <a:pPr marL="571500" indent="-571500">
              <a:buFont typeface="+mj-lt"/>
              <a:buAutoNum type="romanUcPeriod"/>
            </a:pPr>
            <a:r>
              <a:rPr lang="en-US" dirty="0">
                <a:solidFill>
                  <a:srgbClr val="FF0000"/>
                </a:solidFill>
              </a:rPr>
              <a:t>Answering “Biblical Arguments” for Social Drinking </a:t>
            </a:r>
          </a:p>
        </p:txBody>
      </p:sp>
    </p:spTree>
    <p:extLst>
      <p:ext uri="{BB962C8B-B14F-4D97-AF65-F5344CB8AC3E}">
        <p14:creationId xmlns:p14="http://schemas.microsoft.com/office/powerpoint/2010/main" val="362134668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21B93-7F81-BD4D-A828-ECE631131B98}"/>
              </a:ext>
            </a:extLst>
          </p:cNvPr>
          <p:cNvSpPr>
            <a:spLocks noGrp="1"/>
          </p:cNvSpPr>
          <p:nvPr>
            <p:ph type="ctrTitle"/>
          </p:nvPr>
        </p:nvSpPr>
        <p:spPr/>
        <p:txBody>
          <a:bodyPr/>
          <a:lstStyle/>
          <a:p>
            <a:r>
              <a:rPr lang="en-US" dirty="0"/>
              <a:t>Social Drinking </a:t>
            </a:r>
          </a:p>
        </p:txBody>
      </p:sp>
      <p:sp>
        <p:nvSpPr>
          <p:cNvPr id="3" name="Subtitle 2">
            <a:extLst>
              <a:ext uri="{FF2B5EF4-FFF2-40B4-BE49-F238E27FC236}">
                <a16:creationId xmlns:a16="http://schemas.microsoft.com/office/drawing/2014/main" id="{75B37FE0-439E-F44E-8BC0-EB7897C44202}"/>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6418124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A668B-AD4F-6F46-B4D9-4729C2156C0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90647-DAA6-344D-ADC4-848BC202B96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81192231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theme/theme1.xml><?xml version="1.0" encoding="utf-8"?>
<a:theme xmlns:a="http://schemas.openxmlformats.org/drawingml/2006/main" name="2_Office Theme">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2989</TotalTime>
  <Words>1518</Words>
  <Application>Microsoft Office PowerPoint</Application>
  <PresentationFormat>On-screen Show (4:3)</PresentationFormat>
  <Paragraphs>117</Paragraphs>
  <Slides>29</Slides>
  <Notes>0</Notes>
  <HiddenSlides>0</HiddenSlides>
  <MMClips>0</MMClips>
  <ScaleCrop>false</ScaleCrop>
  <HeadingPairs>
    <vt:vector size="4" baseType="variant">
      <vt:variant>
        <vt:lpstr>Theme</vt:lpstr>
      </vt:variant>
      <vt:variant>
        <vt:i4>3</vt:i4>
      </vt:variant>
      <vt:variant>
        <vt:lpstr>Slide Titles</vt:lpstr>
      </vt:variant>
      <vt:variant>
        <vt:i4>29</vt:i4>
      </vt:variant>
    </vt:vector>
  </HeadingPairs>
  <TitlesOfParts>
    <vt:vector size="32" baseType="lpstr">
      <vt:lpstr>2_Office Theme</vt:lpstr>
      <vt:lpstr>1_Office Theme</vt:lpstr>
      <vt:lpstr>Office Theme</vt:lpstr>
      <vt:lpstr>PowerPoint Presentation</vt:lpstr>
      <vt:lpstr>Drinking </vt:lpstr>
      <vt:lpstr>Social Drinking </vt:lpstr>
      <vt:lpstr>Social Drinking </vt:lpstr>
      <vt:lpstr>The Bible and Drinking </vt:lpstr>
      <vt:lpstr>The Bible and Drinking </vt:lpstr>
      <vt:lpstr>Revelries </vt:lpstr>
      <vt:lpstr>The Bible and Drinking </vt:lpstr>
      <vt:lpstr>Social Drinking </vt:lpstr>
      <vt:lpstr>Definition of Social Drinking </vt:lpstr>
      <vt:lpstr>Definition of Social Drinking </vt:lpstr>
      <vt:lpstr>Definition of Social Drinking </vt:lpstr>
      <vt:lpstr>Social Drinking </vt:lpstr>
      <vt:lpstr>What the Bible Says About Social Drinking </vt:lpstr>
      <vt:lpstr>What the Bible Says About Social Drinking </vt:lpstr>
      <vt:lpstr>BDAG</vt:lpstr>
      <vt:lpstr>NET Footnote </vt:lpstr>
      <vt:lpstr>A.T. Robertson </vt:lpstr>
      <vt:lpstr>Arichea &amp; Nida </vt:lpstr>
      <vt:lpstr>What the Bible Says About Social Drinking </vt:lpstr>
      <vt:lpstr>Social Drinking </vt:lpstr>
      <vt:lpstr>Answering “Biblical Arguments” for Social Drinking  </vt:lpstr>
      <vt:lpstr>“Wine”  (Greek: Oinos)</vt:lpstr>
      <vt:lpstr>“Wine” (Hebrew: Tirosh)</vt:lpstr>
      <vt:lpstr>Answering “Biblical Arguments” for Social Drinking  </vt:lpstr>
      <vt:lpstr>Answering “Biblical Arguments” for Social Drinking  </vt:lpstr>
      <vt:lpstr>Social Drinking </vt:lpstr>
      <vt:lpstr>Social Drinking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Webb</dc:creator>
  <cp:lastModifiedBy>Daniel Webb</cp:lastModifiedBy>
  <cp:revision>2</cp:revision>
  <dcterms:created xsi:type="dcterms:W3CDTF">2021-03-04T15:25:10Z</dcterms:created>
  <dcterms:modified xsi:type="dcterms:W3CDTF">2021-03-07T17:07:18Z</dcterms:modified>
</cp:coreProperties>
</file>