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60" r:id="rId1"/>
  </p:sldMasterIdLst>
  <p:notesMasterIdLst>
    <p:notesMasterId r:id="rId26"/>
  </p:notesMasterIdLst>
  <p:sldIdLst>
    <p:sldId id="271" r:id="rId2"/>
    <p:sldId id="274" r:id="rId3"/>
    <p:sldId id="275" r:id="rId4"/>
    <p:sldId id="276" r:id="rId5"/>
    <p:sldId id="277" r:id="rId6"/>
    <p:sldId id="278" r:id="rId7"/>
    <p:sldId id="280" r:id="rId8"/>
    <p:sldId id="256" r:id="rId9"/>
    <p:sldId id="257" r:id="rId10"/>
    <p:sldId id="258" r:id="rId11"/>
    <p:sldId id="259" r:id="rId12"/>
    <p:sldId id="260" r:id="rId13"/>
    <p:sldId id="273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2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Calibri Light" panose="020F0302020204030204" pitchFamily="34" charset="0"/>
      <p:regular r:id="rId31"/>
      <p:italic r:id="rId3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8F2C"/>
    <a:srgbClr val="FF9D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555204-69B6-F748-A99D-559B4A10ADC5}" v="1281" dt="2021-03-14T19:17:54.0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6296"/>
  </p:normalViewPr>
  <p:slideViewPr>
    <p:cSldViewPr snapToGrid="0" snapToObjects="1">
      <p:cViewPr varScale="1">
        <p:scale>
          <a:sx n="127" d="100"/>
          <a:sy n="127" d="100"/>
        </p:scale>
        <p:origin x="184" y="184"/>
      </p:cViewPr>
      <p:guideLst/>
    </p:cSldViewPr>
  </p:slideViewPr>
  <p:outlineViewPr>
    <p:cViewPr>
      <p:scale>
        <a:sx n="33" d="100"/>
        <a:sy n="33" d="100"/>
      </p:scale>
      <p:origin x="0" y="-1131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Webb" userId="b47bb743790ac1ff" providerId="LiveId" clId="{99555204-69B6-F748-A99D-559B4A10ADC5}"/>
    <pc:docChg chg="custSel addSld delSld modSld">
      <pc:chgData name="Daniel Webb" userId="b47bb743790ac1ff" providerId="LiveId" clId="{99555204-69B6-F748-A99D-559B4A10ADC5}" dt="2021-03-14T19:17:54.080" v="577"/>
      <pc:docMkLst>
        <pc:docMk/>
      </pc:docMkLst>
      <pc:sldChg chg="modSp new mod modAnim">
        <pc:chgData name="Daniel Webb" userId="b47bb743790ac1ff" providerId="LiveId" clId="{99555204-69B6-F748-A99D-559B4A10ADC5}" dt="2021-03-14T19:16:42.526" v="566"/>
        <pc:sldMkLst>
          <pc:docMk/>
          <pc:sldMk cId="3368241908" sldId="274"/>
        </pc:sldMkLst>
        <pc:spChg chg="mod">
          <ac:chgData name="Daniel Webb" userId="b47bb743790ac1ff" providerId="LiveId" clId="{99555204-69B6-F748-A99D-559B4A10ADC5}" dt="2021-03-14T18:48:24.839" v="18" actId="20577"/>
          <ac:spMkLst>
            <pc:docMk/>
            <pc:sldMk cId="3368241908" sldId="274"/>
            <ac:spMk id="2" creationId="{44975FE5-3E04-BA4F-AC6F-7D8F331BDA36}"/>
          </ac:spMkLst>
        </pc:spChg>
        <pc:spChg chg="mod">
          <ac:chgData name="Daniel Webb" userId="b47bb743790ac1ff" providerId="LiveId" clId="{99555204-69B6-F748-A99D-559B4A10ADC5}" dt="2021-03-14T18:53:40.311" v="76" actId="20577"/>
          <ac:spMkLst>
            <pc:docMk/>
            <pc:sldMk cId="3368241908" sldId="274"/>
            <ac:spMk id="3" creationId="{F411E513-4FEC-CE48-B420-410F0D524014}"/>
          </ac:spMkLst>
        </pc:spChg>
      </pc:sldChg>
      <pc:sldChg chg="modSp new mod modAnim">
        <pc:chgData name="Daniel Webb" userId="b47bb743790ac1ff" providerId="LiveId" clId="{99555204-69B6-F748-A99D-559B4A10ADC5}" dt="2021-03-14T19:16:44.268" v="567"/>
        <pc:sldMkLst>
          <pc:docMk/>
          <pc:sldMk cId="2944783375" sldId="275"/>
        </pc:sldMkLst>
        <pc:spChg chg="mod">
          <ac:chgData name="Daniel Webb" userId="b47bb743790ac1ff" providerId="LiveId" clId="{99555204-69B6-F748-A99D-559B4A10ADC5}" dt="2021-03-14T18:53:48.439" v="110" actId="20577"/>
          <ac:spMkLst>
            <pc:docMk/>
            <pc:sldMk cId="2944783375" sldId="275"/>
            <ac:spMk id="2" creationId="{FB0B7D81-35CD-9845-BC99-B196E82B565C}"/>
          </ac:spMkLst>
        </pc:spChg>
        <pc:spChg chg="mod">
          <ac:chgData name="Daniel Webb" userId="b47bb743790ac1ff" providerId="LiveId" clId="{99555204-69B6-F748-A99D-559B4A10ADC5}" dt="2021-03-14T18:55:47.247" v="229" actId="20577"/>
          <ac:spMkLst>
            <pc:docMk/>
            <pc:sldMk cId="2944783375" sldId="275"/>
            <ac:spMk id="3" creationId="{B09E9F60-FA1E-ED4D-B99E-659487650059}"/>
          </ac:spMkLst>
        </pc:spChg>
      </pc:sldChg>
      <pc:sldChg chg="modSp new mod modAnim">
        <pc:chgData name="Daniel Webb" userId="b47bb743790ac1ff" providerId="LiveId" clId="{99555204-69B6-F748-A99D-559B4A10ADC5}" dt="2021-03-14T19:16:46.713" v="568"/>
        <pc:sldMkLst>
          <pc:docMk/>
          <pc:sldMk cId="1816943143" sldId="276"/>
        </pc:sldMkLst>
        <pc:spChg chg="mod">
          <ac:chgData name="Daniel Webb" userId="b47bb743790ac1ff" providerId="LiveId" clId="{99555204-69B6-F748-A99D-559B4A10ADC5}" dt="2021-03-14T18:56:15.612" v="282" actId="20577"/>
          <ac:spMkLst>
            <pc:docMk/>
            <pc:sldMk cId="1816943143" sldId="276"/>
            <ac:spMk id="2" creationId="{7E1B4C93-23C3-7846-8E70-297FF3604003}"/>
          </ac:spMkLst>
        </pc:spChg>
        <pc:spChg chg="mod">
          <ac:chgData name="Daniel Webb" userId="b47bb743790ac1ff" providerId="LiveId" clId="{99555204-69B6-F748-A99D-559B4A10ADC5}" dt="2021-03-14T18:56:01.748" v="260" actId="20577"/>
          <ac:spMkLst>
            <pc:docMk/>
            <pc:sldMk cId="1816943143" sldId="276"/>
            <ac:spMk id="3" creationId="{E799B8DA-E90B-F84E-AB4E-B29691558B1D}"/>
          </ac:spMkLst>
        </pc:spChg>
      </pc:sldChg>
      <pc:sldChg chg="modSp new mod modAnim">
        <pc:chgData name="Daniel Webb" userId="b47bb743790ac1ff" providerId="LiveId" clId="{99555204-69B6-F748-A99D-559B4A10ADC5}" dt="2021-03-14T19:16:50.094" v="569"/>
        <pc:sldMkLst>
          <pc:docMk/>
          <pc:sldMk cId="2519590907" sldId="277"/>
        </pc:sldMkLst>
        <pc:spChg chg="mod">
          <ac:chgData name="Daniel Webb" userId="b47bb743790ac1ff" providerId="LiveId" clId="{99555204-69B6-F748-A99D-559B4A10ADC5}" dt="2021-03-14T18:56:19.987" v="294" actId="20577"/>
          <ac:spMkLst>
            <pc:docMk/>
            <pc:sldMk cId="2519590907" sldId="277"/>
            <ac:spMk id="2" creationId="{D13E0460-F2F8-1048-BA9A-5ED4329CF252}"/>
          </ac:spMkLst>
        </pc:spChg>
        <pc:spChg chg="mod">
          <ac:chgData name="Daniel Webb" userId="b47bb743790ac1ff" providerId="LiveId" clId="{99555204-69B6-F748-A99D-559B4A10ADC5}" dt="2021-03-14T18:57:36.684" v="370" actId="20577"/>
          <ac:spMkLst>
            <pc:docMk/>
            <pc:sldMk cId="2519590907" sldId="277"/>
            <ac:spMk id="3" creationId="{FE083E89-7783-C246-861D-52EFCA9A33E0}"/>
          </ac:spMkLst>
        </pc:spChg>
      </pc:sldChg>
      <pc:sldChg chg="add del">
        <pc:chgData name="Daniel Webb" userId="b47bb743790ac1ff" providerId="LiveId" clId="{99555204-69B6-F748-A99D-559B4A10ADC5}" dt="2021-03-14T18:58:56.743" v="372"/>
        <pc:sldMkLst>
          <pc:docMk/>
          <pc:sldMk cId="39024362" sldId="278"/>
        </pc:sldMkLst>
      </pc:sldChg>
      <pc:sldChg chg="addSp modSp add mod modAnim">
        <pc:chgData name="Daniel Webb" userId="b47bb743790ac1ff" providerId="LiveId" clId="{99555204-69B6-F748-A99D-559B4A10ADC5}" dt="2021-03-14T18:59:22.766" v="378"/>
        <pc:sldMkLst>
          <pc:docMk/>
          <pc:sldMk cId="911238895" sldId="278"/>
        </pc:sldMkLst>
        <pc:spChg chg="add mod">
          <ac:chgData name="Daniel Webb" userId="b47bb743790ac1ff" providerId="LiveId" clId="{99555204-69B6-F748-A99D-559B4A10ADC5}" dt="2021-03-14T18:59:18.194" v="377" actId="207"/>
          <ac:spMkLst>
            <pc:docMk/>
            <pc:sldMk cId="911238895" sldId="278"/>
            <ac:spMk id="4" creationId="{3206A32D-84BB-8844-BD5B-1934B6F4D4D8}"/>
          </ac:spMkLst>
        </pc:spChg>
      </pc:sldChg>
      <pc:sldChg chg="new del">
        <pc:chgData name="Daniel Webb" userId="b47bb743790ac1ff" providerId="LiveId" clId="{99555204-69B6-F748-A99D-559B4A10ADC5}" dt="2021-03-14T19:16:55.509" v="570" actId="2696"/>
        <pc:sldMkLst>
          <pc:docMk/>
          <pc:sldMk cId="3748577251" sldId="279"/>
        </pc:sldMkLst>
      </pc:sldChg>
      <pc:sldChg chg="addSp modSp new mod modAnim">
        <pc:chgData name="Daniel Webb" userId="b47bb743790ac1ff" providerId="LiveId" clId="{99555204-69B6-F748-A99D-559B4A10ADC5}" dt="2021-03-14T19:17:54.080" v="577"/>
        <pc:sldMkLst>
          <pc:docMk/>
          <pc:sldMk cId="3228708957" sldId="280"/>
        </pc:sldMkLst>
        <pc:spChg chg="mod">
          <ac:chgData name="Daniel Webb" userId="b47bb743790ac1ff" providerId="LiveId" clId="{99555204-69B6-F748-A99D-559B4A10ADC5}" dt="2021-03-14T19:00:40.521" v="406" actId="20577"/>
          <ac:spMkLst>
            <pc:docMk/>
            <pc:sldMk cId="3228708957" sldId="280"/>
            <ac:spMk id="2" creationId="{5491B94A-9375-CF49-B039-F7D9DA3A97BC}"/>
          </ac:spMkLst>
        </pc:spChg>
        <pc:spChg chg="mod">
          <ac:chgData name="Daniel Webb" userId="b47bb743790ac1ff" providerId="LiveId" clId="{99555204-69B6-F748-A99D-559B4A10ADC5}" dt="2021-03-14T19:16:25.288" v="565" actId="20577"/>
          <ac:spMkLst>
            <pc:docMk/>
            <pc:sldMk cId="3228708957" sldId="280"/>
            <ac:spMk id="3" creationId="{70304BE5-56E7-5144-AC52-678F2958919F}"/>
          </ac:spMkLst>
        </pc:spChg>
        <pc:spChg chg="add mod">
          <ac:chgData name="Daniel Webb" userId="b47bb743790ac1ff" providerId="LiveId" clId="{99555204-69B6-F748-A99D-559B4A10ADC5}" dt="2021-03-14T19:17:50.482" v="576" actId="207"/>
          <ac:spMkLst>
            <pc:docMk/>
            <pc:sldMk cId="3228708957" sldId="280"/>
            <ac:spMk id="4" creationId="{627B668A-F3F9-C647-826C-52E7CBDC2C1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739C54-8551-1640-BCA6-E0D7E7874533}" type="datetimeFigureOut">
              <a:rPr lang="en-US" smtClean="0"/>
              <a:t>3/14/21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C14A67-6E0C-2049-9EC3-1E508B5D6B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457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C14A67-6E0C-2049-9EC3-1E508B5D6B1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0826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C14A67-6E0C-2049-9EC3-1E508B5D6B1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0351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C14A67-6E0C-2049-9EC3-1E508B5D6B1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0273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C14A67-6E0C-2049-9EC3-1E508B5D6B1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387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C14A67-6E0C-2049-9EC3-1E508B5D6B1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1888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C14A67-6E0C-2049-9EC3-1E508B5D6B1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3676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C14A67-6E0C-2049-9EC3-1E508B5D6B1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1331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C14A67-6E0C-2049-9EC3-1E508B5D6B1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0538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C14A67-6E0C-2049-9EC3-1E508B5D6B1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1000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C14A67-6E0C-2049-9EC3-1E508B5D6B1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8965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C14A67-6E0C-2049-9EC3-1E508B5D6B1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6527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C14A67-6E0C-2049-9EC3-1E508B5D6B1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9617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C14A67-6E0C-2049-9EC3-1E508B5D6B1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720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C14A67-6E0C-2049-9EC3-1E508B5D6B1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421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C14A67-6E0C-2049-9EC3-1E508B5D6B1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3628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C14A67-6E0C-2049-9EC3-1E508B5D6B1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8662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C14A67-6E0C-2049-9EC3-1E508B5D6B1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0638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C14A67-6E0C-2049-9EC3-1E508B5D6B1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6303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C14A67-6E0C-2049-9EC3-1E508B5D6B1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2946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C14A67-6E0C-2049-9EC3-1E508B5D6B1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0818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C14A67-6E0C-2049-9EC3-1E508B5D6B1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6291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C14A67-6E0C-2049-9EC3-1E508B5D6B1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4463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C14A67-6E0C-2049-9EC3-1E508B5D6B1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4486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C14A67-6E0C-2049-9EC3-1E508B5D6B1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121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E9077-9A07-DD45-99E3-D03E42F697B0}" type="datetimeFigureOut">
              <a:rPr lang="en-US" smtClean="0"/>
              <a:t>3/14/21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57A2-B1A3-4847-BEEA-787F417F7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223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E9077-9A07-DD45-99E3-D03E42F697B0}" type="datetimeFigureOut">
              <a:rPr lang="en-US" smtClean="0"/>
              <a:t>3/14/21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57A2-B1A3-4847-BEEA-787F417F7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5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E9077-9A07-DD45-99E3-D03E42F697B0}" type="datetimeFigureOut">
              <a:rPr lang="en-US" smtClean="0"/>
              <a:t>3/14/21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57A2-B1A3-4847-BEEA-787F417F7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58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E9077-9A07-DD45-99E3-D03E42F697B0}" type="datetimeFigureOut">
              <a:rPr lang="en-US" smtClean="0"/>
              <a:t>3/14/21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57A2-B1A3-4847-BEEA-787F417F7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631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E9077-9A07-DD45-99E3-D03E42F697B0}" type="datetimeFigureOut">
              <a:rPr lang="en-US" smtClean="0"/>
              <a:t>3/14/21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57A2-B1A3-4847-BEEA-787F417F7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068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E9077-9A07-DD45-99E3-D03E42F697B0}" type="datetimeFigureOut">
              <a:rPr lang="en-US" smtClean="0"/>
              <a:t>3/14/21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57A2-B1A3-4847-BEEA-787F417F7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87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E9077-9A07-DD45-99E3-D03E42F697B0}" type="datetimeFigureOut">
              <a:rPr lang="en-US" smtClean="0"/>
              <a:t>3/14/21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57A2-B1A3-4847-BEEA-787F417F7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22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E9077-9A07-DD45-99E3-D03E42F697B0}" type="datetimeFigureOut">
              <a:rPr lang="en-US" smtClean="0"/>
              <a:t>3/14/21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57A2-B1A3-4847-BEEA-787F417F7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249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E9077-9A07-DD45-99E3-D03E42F697B0}" type="datetimeFigureOut">
              <a:rPr lang="en-US" smtClean="0"/>
              <a:t>3/14/21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57A2-B1A3-4847-BEEA-787F417F7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195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E9077-9A07-DD45-99E3-D03E42F697B0}" type="datetimeFigureOut">
              <a:rPr lang="en-US" smtClean="0"/>
              <a:t>3/14/21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57A2-B1A3-4847-BEEA-787F417F7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263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E9077-9A07-DD45-99E3-D03E42F697B0}" type="datetimeFigureOut">
              <a:rPr lang="en-US" smtClean="0"/>
              <a:t>3/14/21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57A2-B1A3-4847-BEEA-787F417F7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199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8F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BE9077-9A07-DD45-99E3-D03E42F697B0}" type="datetimeFigureOut">
              <a:rPr lang="en-US" smtClean="0"/>
              <a:t>3/14/21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5757A2-B1A3-4847-BEEA-787F417F7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901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4F8AA-9CD3-4B4C-B6AE-1C8DC1550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0677B6-CD1D-4C4D-8BB0-7D224ABD4D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23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75FE5-3E04-BA4F-AC6F-7D8F331BD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Ephesians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11E513-4FEC-CE48-B420-410F0D5240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Theme: Christ and the Church </a:t>
            </a:r>
          </a:p>
          <a:p>
            <a:r>
              <a:rPr lang="en-US" dirty="0"/>
              <a:t>Date: 62 A.D. </a:t>
            </a:r>
          </a:p>
          <a:p>
            <a:r>
              <a:rPr lang="en-US" dirty="0"/>
              <a:t>Author Paul</a:t>
            </a:r>
          </a:p>
        </p:txBody>
      </p:sp>
    </p:spTree>
    <p:extLst>
      <p:ext uri="{BB962C8B-B14F-4D97-AF65-F5344CB8AC3E}">
        <p14:creationId xmlns:p14="http://schemas.microsoft.com/office/powerpoint/2010/main" val="3368241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B7D81-35CD-9845-BC99-B196E82B5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 of Ephesians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9E9F60-FA1E-ED4D-B99E-6594876500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Blessings In Christ (1-3)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Walk Worthy of Your Calling (4-6)</a:t>
            </a:r>
          </a:p>
        </p:txBody>
      </p:sp>
    </p:spTree>
    <p:extLst>
      <p:ext uri="{BB962C8B-B14F-4D97-AF65-F5344CB8AC3E}">
        <p14:creationId xmlns:p14="http://schemas.microsoft.com/office/powerpoint/2010/main" val="2944783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B4C93-23C3-7846-8E70-297FF3604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Weldon </a:t>
            </a:r>
            <a:r>
              <a:rPr lang="en-US" dirty="0" err="1"/>
              <a:t>Warnack’s</a:t>
            </a:r>
            <a:r>
              <a:rPr lang="en-US" dirty="0"/>
              <a:t> Outline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9B8DA-E90B-F84E-AB4E-B29691558B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I Made You Christians (1-3)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Act Like Christians (4-6)</a:t>
            </a:r>
          </a:p>
          <a:p>
            <a:pPr marL="571500" indent="-571500">
              <a:buFont typeface="+mj-lt"/>
              <a:buAutoNum type="roman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94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E0460-F2F8-1048-BA9A-5ED4329CF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Wendall Winkler’s Outline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083E89-7783-C246-861D-52EFCA9A33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The Church – God’s Eternal Scheme (1-3)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The Church - Life Therein (4-6)</a:t>
            </a:r>
          </a:p>
        </p:txBody>
      </p:sp>
    </p:spTree>
    <p:extLst>
      <p:ext uri="{BB962C8B-B14F-4D97-AF65-F5344CB8AC3E}">
        <p14:creationId xmlns:p14="http://schemas.microsoft.com/office/powerpoint/2010/main" val="2519590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B7D81-35CD-9845-BC99-B196E82B5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 of Ephesians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9E9F60-FA1E-ED4D-B99E-6594876500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Blessings In Christ (1-3)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Walk Worthy of Your Calling (4-6)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206A32D-84BB-8844-BD5B-1934B6F4D4D8}"/>
              </a:ext>
            </a:extLst>
          </p:cNvPr>
          <p:cNvSpPr/>
          <p:nvPr/>
        </p:nvSpPr>
        <p:spPr>
          <a:xfrm>
            <a:off x="1155560" y="1690689"/>
            <a:ext cx="3848519" cy="791254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238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1B94A-9375-CF49-B039-F7D9DA3A9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Blessings In Christ (1-3)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304BE5-56E7-5144-AC52-678F295891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Adoption (1)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Made Alive (2:1-10)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Reconciled (2:11-22)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Mystery Revealed (3:1-13)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27B668A-F3F9-C647-826C-52E7CBDC2C14}"/>
              </a:ext>
            </a:extLst>
          </p:cNvPr>
          <p:cNvSpPr/>
          <p:nvPr/>
        </p:nvSpPr>
        <p:spPr>
          <a:xfrm>
            <a:off x="542260" y="2254103"/>
            <a:ext cx="4157331" cy="595424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708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3D7BE-AA94-4042-84E4-96A3A7EACA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Made Alive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20F90D-3E55-AF4C-8721-DE339E7692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Ephesians 2:1-10</a:t>
            </a:r>
          </a:p>
        </p:txBody>
      </p:sp>
    </p:spTree>
    <p:extLst>
      <p:ext uri="{BB962C8B-B14F-4D97-AF65-F5344CB8AC3E}">
        <p14:creationId xmlns:p14="http://schemas.microsoft.com/office/powerpoint/2010/main" val="2058619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0B4D8-57D4-5840-8BD0-6EAE40ABF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Made Alive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67C983-5560-AA4B-B5F1-D597C74047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The Text </a:t>
            </a:r>
          </a:p>
        </p:txBody>
      </p:sp>
    </p:spTree>
    <p:extLst>
      <p:ext uri="{BB962C8B-B14F-4D97-AF65-F5344CB8AC3E}">
        <p14:creationId xmlns:p14="http://schemas.microsoft.com/office/powerpoint/2010/main" val="2437141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032B4-96AB-D94E-8006-2CC5B843D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Text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DBE2C3-8B52-FF42-B974-4A624E14B5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You Were Dead (vv.1-3)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In Trespasses and Sins (v.1)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Walking According to the World (v.2)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According to Lust of the Flesh (v.3)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4798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032B4-96AB-D94E-8006-2CC5B843D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Text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DBE2C3-8B52-FF42-B974-4A624E14B5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You Were Dead (vv.1-3)</a:t>
            </a:r>
            <a:endParaRPr lang="en-US" sz="2400" dirty="0"/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He Made You Alive (vv.4-7)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By His Mercy (v.4)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By His Love (v.4)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In Christ (v.5)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Raised Us Up Together (v.6)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Showing Grace In Ages to Come (v.7)</a:t>
            </a:r>
          </a:p>
        </p:txBody>
      </p:sp>
    </p:spTree>
    <p:extLst>
      <p:ext uri="{BB962C8B-B14F-4D97-AF65-F5344CB8AC3E}">
        <p14:creationId xmlns:p14="http://schemas.microsoft.com/office/powerpoint/2010/main" val="3671639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032B4-96AB-D94E-8006-2CC5B843D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Text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DBE2C3-8B52-FF42-B974-4A624E14B5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You Were Dead (vv.1-3)</a:t>
            </a:r>
            <a:endParaRPr lang="en-US" sz="2400" dirty="0"/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He Made You Alive (vv.4-7)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By God’s Grace Through Faith (vv.8-10)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Not of Yourselves (vv.8-9)</a:t>
            </a:r>
          </a:p>
          <a:p>
            <a:pPr marL="1428750" lvl="2" indent="-514350">
              <a:buFont typeface="+mj-lt"/>
              <a:buAutoNum type="alphaLcParenR"/>
            </a:pPr>
            <a:r>
              <a:rPr lang="en-US" sz="2400" dirty="0"/>
              <a:t>Gift of God (v.8)</a:t>
            </a:r>
          </a:p>
          <a:p>
            <a:pPr marL="1428750" lvl="2" indent="-514350">
              <a:buFont typeface="+mj-lt"/>
              <a:buAutoNum type="alphaLcParenR"/>
            </a:pPr>
            <a:r>
              <a:rPr lang="en-US" sz="2400" dirty="0"/>
              <a:t>Not of Works (v.9)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His Workmanship (v.10)</a:t>
            </a:r>
          </a:p>
          <a:p>
            <a:pPr marL="1428750" lvl="2" indent="-514350">
              <a:buFont typeface="+mj-lt"/>
              <a:buAutoNum type="alphaLcParenR"/>
            </a:pPr>
            <a:r>
              <a:rPr lang="en-US" sz="2400" dirty="0"/>
              <a:t>Created for Good Works </a:t>
            </a:r>
          </a:p>
          <a:p>
            <a:pPr marL="1428750" lvl="2" indent="-514350">
              <a:buFont typeface="+mj-lt"/>
              <a:buAutoNum type="alphaLcParenR"/>
            </a:pPr>
            <a:r>
              <a:rPr lang="en-US" sz="2400" dirty="0"/>
              <a:t>To Walk In Good Works </a:t>
            </a:r>
          </a:p>
        </p:txBody>
      </p:sp>
    </p:spTree>
    <p:extLst>
      <p:ext uri="{BB962C8B-B14F-4D97-AF65-F5344CB8AC3E}">
        <p14:creationId xmlns:p14="http://schemas.microsoft.com/office/powerpoint/2010/main" val="3938536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05EC0-2DEE-994E-AC56-3F4C37C92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Past, The Present &amp; The Future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DA7C87-B6DF-D849-897C-7F5DDC1964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/>
              <a:t> You Were Dead (vv.1-3)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You Are Alive (vv.4-6, 8-10)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 You Will Have Grace Shown In Ages to Come If You Stay Alive (v.7)</a:t>
            </a:r>
          </a:p>
          <a:p>
            <a:pPr lvl="1"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153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0B4D8-57D4-5840-8BD0-6EAE40ABF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Made Alive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67C983-5560-AA4B-B5F1-D597C74047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The Text 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Lessons Learned </a:t>
            </a:r>
          </a:p>
        </p:txBody>
      </p:sp>
    </p:spTree>
    <p:extLst>
      <p:ext uri="{BB962C8B-B14F-4D97-AF65-F5344CB8AC3E}">
        <p14:creationId xmlns:p14="http://schemas.microsoft.com/office/powerpoint/2010/main" val="3125412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DDD3A-A41C-3D41-BA6A-BD2CF2C41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Lessons Learned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09D1F-C0C8-464F-B87E-218EDFDAB9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Living For the World, Dead to God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Our Sin Separates Us From God (Isaiah 59:1-2)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Left Us Dead Spiritually (Cols 2:13)</a:t>
            </a:r>
          </a:p>
          <a:p>
            <a:pPr marL="457200" indent="-457200">
              <a:buFont typeface="+mj-lt"/>
              <a:buAutoNum type="alphaUcPeriod"/>
            </a:pPr>
            <a:endParaRPr lang="en-US" dirty="0"/>
          </a:p>
          <a:p>
            <a:pPr marL="914400" lvl="1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239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DDD3A-A41C-3D41-BA6A-BD2CF2C41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Lessons Learned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09D1F-C0C8-464F-B87E-218EDFDAB9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Living For the World, Dead to God 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What Walking According to the Course of the Word Means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Living For Flesh (v.3; Galatians 5:19-21)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Living as the Gentiles do (Ephesians 4:17-23)</a:t>
            </a:r>
          </a:p>
          <a:p>
            <a:pPr marL="914400" lvl="1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670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DDD3A-A41C-3D41-BA6A-BD2CF2C41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Lessons Learned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09D1F-C0C8-464F-B87E-218EDFDAB9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Living For the World, Dead to God 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What Walking According to the Course of the Word Means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God’s Love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Loved Us Enough to Send His Son (John 3:16)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God Is Love (1 John 4:7-10)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God’s Love Is Why We Love (1 John 4:11, 19)</a:t>
            </a:r>
          </a:p>
        </p:txBody>
      </p:sp>
    </p:spTree>
    <p:extLst>
      <p:ext uri="{BB962C8B-B14F-4D97-AF65-F5344CB8AC3E}">
        <p14:creationId xmlns:p14="http://schemas.microsoft.com/office/powerpoint/2010/main" val="3337965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DDD3A-A41C-3D41-BA6A-BD2CF2C41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Lessons Learned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09D1F-C0C8-464F-B87E-218EDFDAB9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Living For the World, Dead to God 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What Walking According to the Course of the Word Means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God’s Love 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We Have Nothing to Boast About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We Are Not Saved By Our ”Greatness”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Not By Our Righteousness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It Is By God’s Grace  </a:t>
            </a:r>
          </a:p>
        </p:txBody>
      </p:sp>
    </p:spTree>
    <p:extLst>
      <p:ext uri="{BB962C8B-B14F-4D97-AF65-F5344CB8AC3E}">
        <p14:creationId xmlns:p14="http://schemas.microsoft.com/office/powerpoint/2010/main" val="2772928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DDD3A-A41C-3D41-BA6A-BD2CF2C41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Lessons Learned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09D1F-C0C8-464F-B87E-218EDFDAB9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Living For the World, Dead to God 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What Walking According to the Course of the Word Means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God’s Love 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We Have Nothing to Boast About 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Grace and Faith Do Not Contradict 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“By Faith Through Grace”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“Faith According to Grace” (Romans 4:16)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The Two Go Hand In Hand 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The Grace is Conditional </a:t>
            </a:r>
          </a:p>
        </p:txBody>
      </p:sp>
    </p:spTree>
    <p:extLst>
      <p:ext uri="{BB962C8B-B14F-4D97-AF65-F5344CB8AC3E}">
        <p14:creationId xmlns:p14="http://schemas.microsoft.com/office/powerpoint/2010/main" val="1958035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DDD3A-A41C-3D41-BA6A-BD2CF2C41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Lessons Learned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09D1F-C0C8-464F-B87E-218EDFDAB9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Living For the World, Dead to God 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What Walking According to the Course of the Word Means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God’s Love 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We Have Nothing to Boast About 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Grace and Faith Do Not Contradict 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Faith Does Not Exclude Works </a:t>
            </a:r>
          </a:p>
        </p:txBody>
      </p:sp>
    </p:spTree>
    <p:extLst>
      <p:ext uri="{BB962C8B-B14F-4D97-AF65-F5344CB8AC3E}">
        <p14:creationId xmlns:p14="http://schemas.microsoft.com/office/powerpoint/2010/main" val="534678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7F1D8-81DE-584F-9032-06D75BD7C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 Does Not Exclude Works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52DBEA-5BC8-1B47-A13D-6A3055DB6F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Many Abuse This Passage to ”Prove” Works Are Not Necessary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Text Teaches the Opposite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Not Saved By Works of Our Own Righteousness (v.9)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However, Good Works Are Essential  (v.10)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Is What We Are Created For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Therefore, the Faith of Verse 8 Does Not Exclude Works </a:t>
            </a:r>
          </a:p>
        </p:txBody>
      </p:sp>
    </p:spTree>
    <p:extLst>
      <p:ext uri="{BB962C8B-B14F-4D97-AF65-F5344CB8AC3E}">
        <p14:creationId xmlns:p14="http://schemas.microsoft.com/office/powerpoint/2010/main" val="1453294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DDD3A-A41C-3D41-BA6A-BD2CF2C41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Lessons Learned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09D1F-C0C8-464F-B87E-218EDFDAB9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Living For the World, Dead to God 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What Walking According to the Course of the Word Means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God’s Love 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We Have Nothing to Boast About 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Grace and Faith Do Not Contradict 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Faith Does Not Exclude Works </a:t>
            </a:r>
          </a:p>
        </p:txBody>
      </p:sp>
    </p:spTree>
    <p:extLst>
      <p:ext uri="{BB962C8B-B14F-4D97-AF65-F5344CB8AC3E}">
        <p14:creationId xmlns:p14="http://schemas.microsoft.com/office/powerpoint/2010/main" val="2486695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3D7BE-AA94-4042-84E4-96A3A7EACA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Made Alive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20F90D-3E55-AF4C-8721-DE339E7692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Ephesians 2:1-10</a:t>
            </a:r>
          </a:p>
        </p:txBody>
      </p:sp>
    </p:spTree>
    <p:extLst>
      <p:ext uri="{BB962C8B-B14F-4D97-AF65-F5344CB8AC3E}">
        <p14:creationId xmlns:p14="http://schemas.microsoft.com/office/powerpoint/2010/main" val="2341074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4F8AA-9CD3-4B4C-B6AE-1C8DC1550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0677B6-CD1D-4C4D-8BB0-7D224ABD4D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211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1062</TotalTime>
  <Words>738</Words>
  <Application>Microsoft Macintosh PowerPoint</Application>
  <PresentationFormat>On-screen Show (4:3)</PresentationFormat>
  <Paragraphs>136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Wingdings</vt:lpstr>
      <vt:lpstr>Calibri Light</vt:lpstr>
      <vt:lpstr>Calibri</vt:lpstr>
      <vt:lpstr>Office Theme</vt:lpstr>
      <vt:lpstr>PowerPoint Presentation</vt:lpstr>
      <vt:lpstr>Ephesians </vt:lpstr>
      <vt:lpstr>Outline of Ephesians </vt:lpstr>
      <vt:lpstr>Weldon Warnack’s Outline </vt:lpstr>
      <vt:lpstr>Wendall Winkler’s Outline  </vt:lpstr>
      <vt:lpstr>Outline of Ephesians </vt:lpstr>
      <vt:lpstr>Blessings In Christ (1-3)</vt:lpstr>
      <vt:lpstr>Made Alive </vt:lpstr>
      <vt:lpstr>Made Alive </vt:lpstr>
      <vt:lpstr>The Text </vt:lpstr>
      <vt:lpstr>The Text </vt:lpstr>
      <vt:lpstr>The Text </vt:lpstr>
      <vt:lpstr>The Past, The Present &amp; The Future </vt:lpstr>
      <vt:lpstr>Made Alive </vt:lpstr>
      <vt:lpstr>Lessons Learned </vt:lpstr>
      <vt:lpstr>Lessons Learned </vt:lpstr>
      <vt:lpstr>Lessons Learned </vt:lpstr>
      <vt:lpstr>Lessons Learned </vt:lpstr>
      <vt:lpstr>Lessons Learned </vt:lpstr>
      <vt:lpstr>Lessons Learned </vt:lpstr>
      <vt:lpstr>Faith Does Not Exclude Works </vt:lpstr>
      <vt:lpstr>Lessons Learned </vt:lpstr>
      <vt:lpstr>Made Alive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Made Alive </dc:title>
  <dc:creator>Daniel Webb</dc:creator>
  <cp:lastModifiedBy>Daniel Webb</cp:lastModifiedBy>
  <cp:revision>1</cp:revision>
  <cp:lastPrinted>2021-03-14T20:20:29Z</cp:lastPrinted>
  <dcterms:created xsi:type="dcterms:W3CDTF">2021-03-12T00:06:45Z</dcterms:created>
  <dcterms:modified xsi:type="dcterms:W3CDTF">2021-03-14T20:21:53Z</dcterms:modified>
</cp:coreProperties>
</file>