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5" r:id="rId1"/>
  </p:sldMasterIdLst>
  <p:sldIdLst>
    <p:sldId id="270" r:id="rId2"/>
    <p:sldId id="256" r:id="rId3"/>
    <p:sldId id="267" r:id="rId4"/>
    <p:sldId id="268" r:id="rId5"/>
    <p:sldId id="257" r:id="rId6"/>
    <p:sldId id="258" r:id="rId7"/>
    <p:sldId id="259" r:id="rId8"/>
    <p:sldId id="272" r:id="rId9"/>
    <p:sldId id="273" r:id="rId10"/>
    <p:sldId id="261" r:id="rId11"/>
    <p:sldId id="260" r:id="rId12"/>
    <p:sldId id="262" r:id="rId13"/>
    <p:sldId id="263" r:id="rId14"/>
    <p:sldId id="264" r:id="rId15"/>
    <p:sldId id="265" r:id="rId16"/>
    <p:sldId id="266" r:id="rId17"/>
    <p:sldId id="269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>
        <p:scale>
          <a:sx n="134" d="100"/>
          <a:sy n="134" d="100"/>
        </p:scale>
        <p:origin x="1000" y="-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2/18/21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9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2/18/21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4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2/18/21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2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2/18/21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7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2/18/21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44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2/18/21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5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2/18/21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82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2/18/21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79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2/18/21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4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2/18/21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08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2/18/21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3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2/18/21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4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9" r:id="rId7"/>
    <p:sldLayoutId id="2147483698" r:id="rId8"/>
    <p:sldLayoutId id="2147483697" r:id="rId9"/>
    <p:sldLayoutId id="2147483696" r:id="rId10"/>
    <p:sldLayoutId id="214748369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70FE5-7F87-A44D-A19A-92A2AFE11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323356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30C9C-8378-2B48-9603-C1A2C361F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7923306" cy="4195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35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 descr="Lock with a love heart">
            <a:extLst>
              <a:ext uri="{FF2B5EF4-FFF2-40B4-BE49-F238E27FC236}">
                <a16:creationId xmlns:a16="http://schemas.microsoft.com/office/drawing/2014/main" id="{86CFEB7C-7818-475B-87EF-BBD9D4406B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12767" r="12218" b="1"/>
          <a:stretch/>
        </p:blipFill>
        <p:spPr>
          <a:xfrm>
            <a:off x="20" y="10"/>
            <a:ext cx="9143980" cy="68566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EDAD761-2CF4-463A-AD87-1D4E8549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48660" y="0"/>
            <a:ext cx="5793054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9DF7D3C-2892-4632-9E66-4D1E023A0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2FAD08-001D-4400-AF80-51C864EF7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5A029A-95C2-0A49-84F8-9600B619A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740211"/>
            <a:ext cx="5648013" cy="3163864"/>
          </a:xfrm>
        </p:spPr>
        <p:txBody>
          <a:bodyPr>
            <a:normAutofit/>
          </a:bodyPr>
          <a:lstStyle/>
          <a:p>
            <a:pPr algn="l"/>
            <a:r>
              <a:rPr lang="en-US" sz="4500" dirty="0">
                <a:solidFill>
                  <a:srgbClr val="FFFFFF"/>
                </a:solidFill>
              </a:rPr>
              <a:t>The Marriage Relationship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2DDD77-924E-4A45-84DA-A53D820BB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4074515"/>
            <a:ext cx="5687349" cy="1279124"/>
          </a:xfrm>
        </p:spPr>
        <p:txBody>
          <a:bodyPr>
            <a:normAutofit/>
          </a:bodyPr>
          <a:lstStyle/>
          <a:p>
            <a:pPr algn="l"/>
            <a:endParaRPr lang="en-US" sz="1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144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3A625-D513-3D4D-8122-D76BE6B5C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418606" cy="1325563"/>
          </a:xfrm>
        </p:spPr>
        <p:txBody>
          <a:bodyPr/>
          <a:lstStyle/>
          <a:p>
            <a:r>
              <a:rPr lang="en-US" dirty="0"/>
              <a:t>The Marriage Relationship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9CD8A-50C0-C744-9626-520D639D5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418606" cy="4195763"/>
          </a:xfrm>
        </p:spPr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The Importance of Fulfilling Roles </a:t>
            </a:r>
          </a:p>
        </p:txBody>
      </p:sp>
    </p:spTree>
    <p:extLst>
      <p:ext uri="{BB962C8B-B14F-4D97-AF65-F5344CB8AC3E}">
        <p14:creationId xmlns:p14="http://schemas.microsoft.com/office/powerpoint/2010/main" val="263676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41248-35FD-9042-A4C5-A6BC90528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456706" cy="1325563"/>
          </a:xfrm>
        </p:spPr>
        <p:txBody>
          <a:bodyPr/>
          <a:lstStyle/>
          <a:p>
            <a:r>
              <a:rPr lang="en-US" dirty="0"/>
              <a:t>The Importance of Fulfilling Roles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8EC20-B6A4-AF43-834C-10AA5C307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456706" cy="41957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So the Word of God is Not Blasphemed (Titus 2:4-5)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So That Your Prayers Are Not Hindered (1 Peter 3:7)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It Is Commanded (Ephesians 5:22-33)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Conduct Can Help Convert A Spouse Who is Not A Christian (1 Peter 3:1-6)</a:t>
            </a:r>
          </a:p>
        </p:txBody>
      </p:sp>
    </p:spTree>
    <p:extLst>
      <p:ext uri="{BB962C8B-B14F-4D97-AF65-F5344CB8AC3E}">
        <p14:creationId xmlns:p14="http://schemas.microsoft.com/office/powerpoint/2010/main" val="237537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2328C-07C7-8F47-9A6A-6CA4D605A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313166" cy="1325563"/>
          </a:xfrm>
        </p:spPr>
        <p:txBody>
          <a:bodyPr/>
          <a:lstStyle/>
          <a:p>
            <a:r>
              <a:rPr lang="en-US" dirty="0"/>
              <a:t>The Marriage Relationship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BF0BC-9A37-B740-81C7-CED15D8D4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424049" cy="4195763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Importance of Fulfilling Roles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Roles</a:t>
            </a:r>
            <a:r>
              <a:rPr lang="en-US" sz="3200" dirty="0"/>
              <a:t> of the Wife </a:t>
            </a:r>
          </a:p>
        </p:txBody>
      </p:sp>
    </p:spTree>
    <p:extLst>
      <p:ext uri="{BB962C8B-B14F-4D97-AF65-F5344CB8AC3E}">
        <p14:creationId xmlns:p14="http://schemas.microsoft.com/office/powerpoint/2010/main" val="216467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B7C6A-86E1-2548-A735-E8352501E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398227" cy="1325563"/>
          </a:xfrm>
        </p:spPr>
        <p:txBody>
          <a:bodyPr/>
          <a:lstStyle/>
          <a:p>
            <a:r>
              <a:rPr lang="en-US" dirty="0"/>
              <a:t>Roles of the Wife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9A106-1B93-E84F-85BA-EA8ABF6B5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474291" cy="41957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Submit to Their Husbands (Ephesians 5:22; 1 Peter 3:1-2, 5) </a:t>
            </a:r>
          </a:p>
        </p:txBody>
      </p:sp>
    </p:spTree>
    <p:extLst>
      <p:ext uri="{BB962C8B-B14F-4D97-AF65-F5344CB8AC3E}">
        <p14:creationId xmlns:p14="http://schemas.microsoft.com/office/powerpoint/2010/main" val="332094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B35B9-77FA-584B-A5D9-1B74B5C1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451390" cy="1325563"/>
          </a:xfrm>
        </p:spPr>
        <p:txBody>
          <a:bodyPr/>
          <a:lstStyle/>
          <a:p>
            <a:r>
              <a:rPr lang="en-US" dirty="0"/>
              <a:t>Submit to Their Husbands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D1E44-F09E-6341-BF13-77CE049B0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373807" cy="41957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Wives Are to Submit to Their Husbands as to the Lord (Ephesians 5:22)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Subject In Everything (Ephesians 5:24)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Even if Their Husbands Do Not Obey the Word (1 Peter 3:1-2)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They May Be Won By Conduct of Wives (v.1)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By Observing Chaste Conduct (v.2)</a:t>
            </a:r>
          </a:p>
        </p:txBody>
      </p:sp>
    </p:spTree>
    <p:extLst>
      <p:ext uri="{BB962C8B-B14F-4D97-AF65-F5344CB8AC3E}">
        <p14:creationId xmlns:p14="http://schemas.microsoft.com/office/powerpoint/2010/main" val="311703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B35B9-77FA-584B-A5D9-1B74B5C1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451390" cy="1325563"/>
          </a:xfrm>
        </p:spPr>
        <p:txBody>
          <a:bodyPr/>
          <a:lstStyle/>
          <a:p>
            <a:r>
              <a:rPr lang="en-US" dirty="0"/>
              <a:t>Submit to Their Husbands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D1E44-F09E-6341-BF13-77CE049B0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373807" cy="41957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Wives Are to Submit to Their Husbands as to the Lord (Ephesians 5:22)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Subject In Everything (Ephesians 5:24)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Even if Their Husbands Do Not Obey the Word (1 Peter 3:1-2)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 is Proper Adornment for a Woman (1 Peter 3:3-6)</a:t>
            </a:r>
          </a:p>
        </p:txBody>
      </p:sp>
    </p:spTree>
    <p:extLst>
      <p:ext uri="{BB962C8B-B14F-4D97-AF65-F5344CB8AC3E}">
        <p14:creationId xmlns:p14="http://schemas.microsoft.com/office/powerpoint/2010/main" val="169944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43DE7-A2DE-094A-B687-B3BD3D56A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49480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It is Proper Adornment for a Woman (1 Peter 3:3-6)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0E088-98C6-D849-BAB2-8C34DC432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494806" cy="4195763"/>
          </a:xfrm>
        </p:spPr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What to Be Adorned With – Hidden Person of Heart (1 Peter 3:4)</a:t>
            </a:r>
          </a:p>
          <a:p>
            <a:pPr marL="514350" indent="-514350">
              <a:buFont typeface="+mj-lt"/>
              <a:buAutoNum type="alphaLcParenR"/>
            </a:pPr>
            <a:r>
              <a:rPr lang="en-US"/>
              <a:t>Is What </a:t>
            </a:r>
            <a:r>
              <a:rPr lang="en-US" dirty="0"/>
              <a:t>Woman of Old Were Adorned With (v.5)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How to Be Adorned With It – Submissive (v.5)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Example of Someone Adorned With It - Sara (v.6)</a:t>
            </a:r>
          </a:p>
        </p:txBody>
      </p:sp>
    </p:spTree>
    <p:extLst>
      <p:ext uri="{BB962C8B-B14F-4D97-AF65-F5344CB8AC3E}">
        <p14:creationId xmlns:p14="http://schemas.microsoft.com/office/powerpoint/2010/main" val="340913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B35B9-77FA-584B-A5D9-1B74B5C1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373807" cy="1325563"/>
          </a:xfrm>
        </p:spPr>
        <p:txBody>
          <a:bodyPr/>
          <a:lstStyle/>
          <a:p>
            <a:r>
              <a:rPr lang="en-US" dirty="0"/>
              <a:t>Submit to Their Husbands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D1E44-F09E-6341-BF13-77CE049B0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373807" cy="4195763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Wives Are to Submit to Their Husbands as to the Lord Ephesians 5:22)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Subject In Everything (Ephesians 5:24)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Even if Their Husbands Do Not Obey the Word (1 Peter 3:1-2)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 is Proper Adornment for a Woman (1 Peter 3:3-6)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Being Submissive Shows Trust In God (1 Peter 3:5)</a:t>
            </a:r>
          </a:p>
        </p:txBody>
      </p:sp>
    </p:spTree>
    <p:extLst>
      <p:ext uri="{BB962C8B-B14F-4D97-AF65-F5344CB8AC3E}">
        <p14:creationId xmlns:p14="http://schemas.microsoft.com/office/powerpoint/2010/main" val="218622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B7C6A-86E1-2548-A735-E8352501E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474291" cy="1325563"/>
          </a:xfrm>
        </p:spPr>
        <p:txBody>
          <a:bodyPr/>
          <a:lstStyle/>
          <a:p>
            <a:r>
              <a:rPr lang="en-US" dirty="0"/>
              <a:t>Roles of the Wife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9A106-1B93-E84F-85BA-EA8ABF6B5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474291" cy="41957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Submit to Their Husbands (Ephesians 5:22; 1 Peter 3:1-2, 5)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Respects Her Husband (Ephesians 5:33)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Love Their Husbands (Titus 2:4)</a:t>
            </a:r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27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2328C-07C7-8F47-9A6A-6CA4D605A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424049" cy="1325563"/>
          </a:xfrm>
        </p:spPr>
        <p:txBody>
          <a:bodyPr/>
          <a:lstStyle/>
          <a:p>
            <a:r>
              <a:rPr lang="en-US" dirty="0"/>
              <a:t>The Marriage Relationship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BF0BC-9A37-B740-81C7-CED15D8D4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424049" cy="4195763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Importance of Fulfilling Roles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Roles</a:t>
            </a:r>
            <a:r>
              <a:rPr lang="en-US" sz="3200" dirty="0"/>
              <a:t> of the Wife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Roles of the Husband  </a:t>
            </a:r>
          </a:p>
        </p:txBody>
      </p:sp>
    </p:spTree>
    <p:extLst>
      <p:ext uri="{BB962C8B-B14F-4D97-AF65-F5344CB8AC3E}">
        <p14:creationId xmlns:p14="http://schemas.microsoft.com/office/powerpoint/2010/main" val="171407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E32CA-879A-264F-A73D-8088E88E1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525818" cy="1325563"/>
          </a:xfrm>
        </p:spPr>
        <p:txBody>
          <a:bodyPr/>
          <a:lstStyle/>
          <a:p>
            <a:r>
              <a:rPr lang="en-US" dirty="0"/>
              <a:t>Roles of the Husband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A250B-E9B4-4C4A-BE23-8DCBAF2AB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366329" cy="41957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Head over the Wife (Ephesians 5:23)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Not a Dictatorship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Lead Out of Love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Does Not Mean He Does Not Consult Her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Means He is the Leader 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35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E32CA-879A-264F-A73D-8088E88E1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525818" cy="1325563"/>
          </a:xfrm>
        </p:spPr>
        <p:txBody>
          <a:bodyPr/>
          <a:lstStyle/>
          <a:p>
            <a:r>
              <a:rPr lang="en-US" dirty="0"/>
              <a:t>Roles of the Husband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A250B-E9B4-4C4A-BE23-8DCBAF2AB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366329" cy="41957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Head over the Wife (Ephesians 5:23)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Loves Her (Ephesians 5:25-29)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As Christ Loves Church (Ephesians 5:25)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Sacrificial Love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dirty="0"/>
              <a:t>Willing to Give Himself For Her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As Himself (Ephesians 5:28)</a:t>
            </a:r>
          </a:p>
        </p:txBody>
      </p:sp>
    </p:spTree>
    <p:extLst>
      <p:ext uri="{BB962C8B-B14F-4D97-AF65-F5344CB8AC3E}">
        <p14:creationId xmlns:p14="http://schemas.microsoft.com/office/powerpoint/2010/main" val="346897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E32CA-879A-264F-A73D-8088E88E1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525818" cy="1325563"/>
          </a:xfrm>
        </p:spPr>
        <p:txBody>
          <a:bodyPr/>
          <a:lstStyle/>
          <a:p>
            <a:r>
              <a:rPr lang="en-US" dirty="0"/>
              <a:t>Roles of the Husband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A250B-E9B4-4C4A-BE23-8DCBAF2AB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366329" cy="41957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Head over the Wife (Ephesians 5:23)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Loves Her (Ephesians 5:25-29)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Nourishes and Cherishes Her (Ephesians 5:29)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Dwell With Understanding (1 Peter 3:7)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He Needs to Understand Her Needs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Understand a Woman is Different From a Man 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7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E32CA-879A-264F-A73D-8088E88E1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525818" cy="1325563"/>
          </a:xfrm>
        </p:spPr>
        <p:txBody>
          <a:bodyPr/>
          <a:lstStyle/>
          <a:p>
            <a:r>
              <a:rPr lang="en-US" dirty="0"/>
              <a:t>Roles of the Husband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A250B-E9B4-4C4A-BE23-8DCBAF2AB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8366329" cy="41957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Head over the Wife (Ephesians 5:23)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Loves Her (Ephesians 5:25-29)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Nourishes and Cherishes Her (Ephesians 5:29)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Dwell With Understanding (1 Peter 3:7)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Giving Honor (1 Peter 3:7)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As to Weaker Vessel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As Heirs Together 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03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Lock with a love heart">
            <a:extLst>
              <a:ext uri="{FF2B5EF4-FFF2-40B4-BE49-F238E27FC236}">
                <a16:creationId xmlns:a16="http://schemas.microsoft.com/office/drawing/2014/main" id="{86CFEB7C-7818-475B-87EF-BBD9D4406B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12767" r="12218" b="1"/>
          <a:stretch/>
        </p:blipFill>
        <p:spPr>
          <a:xfrm>
            <a:off x="20" y="10"/>
            <a:ext cx="9143980" cy="68566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EDAD761-2CF4-463A-AD87-1D4E8549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48660" y="0"/>
            <a:ext cx="5793054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9DF7D3C-2892-4632-9E66-4D1E023A0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2FAD08-001D-4400-AF80-51C864EF7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5A029A-95C2-0A49-84F8-9600B619A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740211"/>
            <a:ext cx="5648013" cy="3163864"/>
          </a:xfrm>
        </p:spPr>
        <p:txBody>
          <a:bodyPr>
            <a:normAutofit/>
          </a:bodyPr>
          <a:lstStyle/>
          <a:p>
            <a:pPr algn="l"/>
            <a:r>
              <a:rPr lang="en-US" sz="4500" dirty="0">
                <a:solidFill>
                  <a:srgbClr val="FFFFFF"/>
                </a:solidFill>
              </a:rPr>
              <a:t>The Marriage Relationship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2DDD77-924E-4A45-84DA-A53D820BB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4074515"/>
            <a:ext cx="5687349" cy="1279124"/>
          </a:xfrm>
        </p:spPr>
        <p:txBody>
          <a:bodyPr>
            <a:normAutofit/>
          </a:bodyPr>
          <a:lstStyle/>
          <a:p>
            <a:pPr algn="l"/>
            <a:endParaRPr lang="en-US" sz="1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030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70FE5-7F87-A44D-A19A-92A2AFE11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8323356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30C9C-8378-2B48-9603-C1A2C361F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7923306" cy="4195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19864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RegularSeedLeftStep">
      <a:dk1>
        <a:srgbClr val="000000"/>
      </a:dk1>
      <a:lt1>
        <a:srgbClr val="FFFFFF"/>
      </a:lt1>
      <a:dk2>
        <a:srgbClr val="1B2B30"/>
      </a:dk2>
      <a:lt2>
        <a:srgbClr val="F0F3F2"/>
      </a:lt2>
      <a:accent1>
        <a:srgbClr val="C34D78"/>
      </a:accent1>
      <a:accent2>
        <a:srgbClr val="B13B98"/>
      </a:accent2>
      <a:accent3>
        <a:srgbClr val="AB4DC3"/>
      </a:accent3>
      <a:accent4>
        <a:srgbClr val="693DB2"/>
      </a:accent4>
      <a:accent5>
        <a:srgbClr val="4D51C3"/>
      </a:accent5>
      <a:accent6>
        <a:srgbClr val="3B70B1"/>
      </a:accent6>
      <a:hlink>
        <a:srgbClr val="349D77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3562</TotalTime>
  <Words>553</Words>
  <Application>Microsoft Macintosh PowerPoint</Application>
  <PresentationFormat>On-screen Show (4:3)</PresentationFormat>
  <Paragraphs>77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Avenir Next LT Pro</vt:lpstr>
      <vt:lpstr>AvenirNext LT Pro Medium</vt:lpstr>
      <vt:lpstr>Sabon Next LT</vt:lpstr>
      <vt:lpstr>DappledVTI</vt:lpstr>
      <vt:lpstr>PowerPoint Presentation</vt:lpstr>
      <vt:lpstr>The Marriage Relationship</vt:lpstr>
      <vt:lpstr>The Marriage Relationship </vt:lpstr>
      <vt:lpstr>The Importance of Fulfilling Roles </vt:lpstr>
      <vt:lpstr>The Marriage Relationship </vt:lpstr>
      <vt:lpstr>Roles of the Wife </vt:lpstr>
      <vt:lpstr>Submit to Their Husbands </vt:lpstr>
      <vt:lpstr>Submit to Their Husbands </vt:lpstr>
      <vt:lpstr>It is Proper Adornment for a Woman (1 Peter 3:3-6) </vt:lpstr>
      <vt:lpstr>Submit to Their Husbands </vt:lpstr>
      <vt:lpstr>Roles of the Wife </vt:lpstr>
      <vt:lpstr>The Marriage Relationship </vt:lpstr>
      <vt:lpstr>Roles of the Husband </vt:lpstr>
      <vt:lpstr>Roles of the Husband </vt:lpstr>
      <vt:lpstr>Roles of the Husband </vt:lpstr>
      <vt:lpstr>Roles of the Husband </vt:lpstr>
      <vt:lpstr>The Marriage Relationship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Marriage Relationship</dc:title>
  <dc:creator>Daniel Webb</dc:creator>
  <cp:lastModifiedBy>Daniel Webb</cp:lastModifiedBy>
  <cp:revision>88</cp:revision>
  <cp:lastPrinted>2021-02-21T02:12:07Z</cp:lastPrinted>
  <dcterms:created xsi:type="dcterms:W3CDTF">2021-02-18T16:32:43Z</dcterms:created>
  <dcterms:modified xsi:type="dcterms:W3CDTF">2021-02-21T03:55:05Z</dcterms:modified>
</cp:coreProperties>
</file>