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AE7"/>
          </a:solidFill>
        </a:fill>
      </a:tcStyle>
    </a:wholeTbl>
    <a:band2H>
      <a:tcTxStyle/>
      <a:tcStyle>
        <a:tcBdr/>
        <a:fill>
          <a:solidFill>
            <a:srgbClr val="E6F5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5F3D1"/>
          </a:solidFill>
        </a:fill>
      </a:tcStyle>
    </a:wholeTbl>
    <a:band2H>
      <a:tcTxStyle/>
      <a:tcStyle>
        <a:tcBdr/>
        <a:fill>
          <a:solidFill>
            <a:srgbClr val="F2F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CFD1"/>
          </a:solidFill>
        </a:fill>
      </a:tcStyle>
    </a:wholeTbl>
    <a:band2H>
      <a:tcTxStyle/>
      <a:tcStyle>
        <a:tcBdr/>
        <a:fill>
          <a:solidFill>
            <a:srgbClr val="FCE8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1pPr>
    <a:lvl2pPr indent="2286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2pPr>
    <a:lvl3pPr indent="4572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3pPr>
    <a:lvl4pPr indent="6858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4pPr>
    <a:lvl5pPr indent="9144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5pPr>
    <a:lvl6pPr indent="11430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6pPr>
    <a:lvl7pPr indent="13716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7pPr>
    <a:lvl8pPr indent="16002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8pPr>
    <a:lvl9pPr indent="18288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/>
          <p:nvPr/>
        </p:nvSpPr>
        <p:spPr>
          <a:xfrm>
            <a:off x="0" y="-3175"/>
            <a:ext cx="9144000" cy="5203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0361"/>
                </a:lnTo>
                <a:lnTo>
                  <a:pt x="3536" y="20361"/>
                </a:lnTo>
                <a:lnTo>
                  <a:pt x="4211" y="21547"/>
                </a:lnTo>
                <a:lnTo>
                  <a:pt x="4271" y="21600"/>
                </a:lnTo>
                <a:lnTo>
                  <a:pt x="4312" y="21600"/>
                </a:lnTo>
                <a:lnTo>
                  <a:pt x="4331" y="21580"/>
                </a:lnTo>
                <a:lnTo>
                  <a:pt x="4369" y="21547"/>
                </a:lnTo>
                <a:lnTo>
                  <a:pt x="5044" y="20361"/>
                </a:lnTo>
                <a:lnTo>
                  <a:pt x="21600" y="20361"/>
                </a:lnTo>
                <a:lnTo>
                  <a:pt x="21600" y="0"/>
                </a:lnTo>
                <a:close/>
              </a:path>
            </a:pathLst>
          </a:custGeom>
          <a:blipFill>
            <a:blip r:embed="rId2"/>
          </a:blipFill>
          <a:ln cap="rnd">
            <a:solidFill>
              <a:schemeClr val="accent1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808831" y="1449146"/>
            <a:ext cx="7526339" cy="2971052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08831" y="5280847"/>
            <a:ext cx="7526339" cy="434975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</a:lvl1pPr>
            <a:lvl2pPr marL="0" indent="457200">
              <a:buClrTx/>
              <a:buSzTx/>
              <a:buNone/>
            </a:lvl2pPr>
            <a:lvl3pPr marL="0" indent="914400">
              <a:buClrTx/>
              <a:buSzTx/>
              <a:buNone/>
            </a:lvl3pPr>
            <a:lvl4pPr marL="0" indent="1371600">
              <a:buClrTx/>
              <a:buSzTx/>
              <a:buNone/>
            </a:lvl4pPr>
            <a:lvl5pPr marL="0" indent="1828800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idx="1"/>
          </p:nvPr>
        </p:nvSpPr>
        <p:spPr>
          <a:xfrm>
            <a:off x="809997" y="2222287"/>
            <a:ext cx="7524003" cy="363651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 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idx="1"/>
          </p:nvPr>
        </p:nvSpPr>
        <p:spPr>
          <a:xfrm>
            <a:off x="809997" y="2222287"/>
            <a:ext cx="7524003" cy="363651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7"/>
          <p:cNvSpPr/>
          <p:nvPr/>
        </p:nvSpPr>
        <p:spPr>
          <a:xfrm>
            <a:off x="0" y="0"/>
            <a:ext cx="9144000" cy="5203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0361"/>
                </a:lnTo>
                <a:lnTo>
                  <a:pt x="18064" y="20361"/>
                </a:lnTo>
                <a:lnTo>
                  <a:pt x="17389" y="21547"/>
                </a:lnTo>
                <a:lnTo>
                  <a:pt x="17329" y="21600"/>
                </a:lnTo>
                <a:lnTo>
                  <a:pt x="17288" y="21600"/>
                </a:lnTo>
                <a:lnTo>
                  <a:pt x="17269" y="21580"/>
                </a:lnTo>
                <a:lnTo>
                  <a:pt x="17231" y="21547"/>
                </a:lnTo>
                <a:lnTo>
                  <a:pt x="16556" y="20361"/>
                </a:lnTo>
                <a:lnTo>
                  <a:pt x="0" y="20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</a:blipFill>
          <a:ln cap="rnd">
            <a:solidFill>
              <a:schemeClr val="accent1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04862" y="2951396"/>
            <a:ext cx="7526338" cy="1468800"/>
          </a:xfrm>
          <a:prstGeom prst="rect">
            <a:avLst/>
          </a:prstGeom>
        </p:spPr>
        <p:txBody>
          <a:bodyPr/>
          <a:lstStyle>
            <a:lvl1pPr algn="r"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04862" y="5281200"/>
            <a:ext cx="7526338" cy="433956"/>
          </a:xfrm>
          <a:prstGeom prst="rect">
            <a:avLst/>
          </a:prstGeom>
        </p:spPr>
        <p:txBody>
          <a:bodyPr anchor="t"/>
          <a:lstStyle>
            <a:lvl1pPr marL="0" indent="0" algn="r">
              <a:buClrTx/>
              <a:buSzTx/>
              <a:buNone/>
            </a:lvl1pPr>
            <a:lvl2pPr marL="0" indent="457200" algn="r">
              <a:buClrTx/>
              <a:buSzTx/>
              <a:buNone/>
            </a:lvl2pPr>
            <a:lvl3pPr marL="0" indent="914400" algn="r">
              <a:buClrTx/>
              <a:buSzTx/>
              <a:buNone/>
            </a:lvl3pPr>
            <a:lvl4pPr marL="0" indent="1371600" algn="r">
              <a:buClrTx/>
              <a:buSzTx/>
              <a:buNone/>
            </a:lvl4pPr>
            <a:lvl5pPr marL="0" indent="1828800" algn="r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09996" y="2222287"/>
            <a:ext cx="3670723" cy="363876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09996" y="2174875"/>
            <a:ext cx="3670723" cy="576263"/>
          </a:xfrm>
          <a:prstGeom prst="rect">
            <a:avLst/>
          </a:prstGeom>
        </p:spPr>
        <p:txBody>
          <a:bodyPr anchor="b"/>
          <a:lstStyle>
            <a:lvl1pPr marL="0" indent="0" algn="ctr">
              <a:buClrTx/>
              <a:buSzTx/>
              <a:buNone/>
              <a:defRPr sz="2000"/>
            </a:lvl1pPr>
            <a:lvl2pPr marL="0" indent="457200" algn="ctr">
              <a:buClrTx/>
              <a:buSzTx/>
              <a:buNone/>
              <a:defRPr sz="2000"/>
            </a:lvl2pPr>
            <a:lvl3pPr marL="0" indent="914400" algn="ctr">
              <a:buClrTx/>
              <a:buSzTx/>
              <a:buNone/>
              <a:defRPr sz="2000"/>
            </a:lvl3pPr>
            <a:lvl4pPr marL="0" indent="1371600" algn="ctr">
              <a:buClrTx/>
              <a:buSzTx/>
              <a:buNone/>
              <a:defRPr sz="2000"/>
            </a:lvl4pPr>
            <a:lvl5pPr marL="0" indent="1828800" algn="ctr">
              <a:buClrTx/>
              <a:buSzTx/>
              <a:buNone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63280" y="2174875"/>
            <a:ext cx="3670720" cy="576263"/>
          </a:xfrm>
          <a:prstGeom prst="rect">
            <a:avLst/>
          </a:prstGeom>
        </p:spPr>
        <p:txBody>
          <a:bodyPr anchor="b"/>
          <a:lstStyle/>
          <a:p>
            <a:pPr marL="0" indent="0" algn="ctr">
              <a:buClrTx/>
              <a:buSzTx/>
              <a:buNone/>
              <a:defRPr sz="2000"/>
            </a:pPr>
            <a:endParaRPr/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Freeform 6"/>
          <p:cNvSpPr/>
          <p:nvPr/>
        </p:nvSpPr>
        <p:spPr>
          <a:xfrm>
            <a:off x="804862" y="446085"/>
            <a:ext cx="2660651" cy="1814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19" y="0"/>
                </a:moveTo>
                <a:lnTo>
                  <a:pt x="217" y="0"/>
                </a:lnTo>
                <a:lnTo>
                  <a:pt x="166" y="37"/>
                </a:lnTo>
                <a:lnTo>
                  <a:pt x="128" y="75"/>
                </a:lnTo>
                <a:lnTo>
                  <a:pt x="77" y="112"/>
                </a:lnTo>
                <a:lnTo>
                  <a:pt x="51" y="187"/>
                </a:lnTo>
                <a:lnTo>
                  <a:pt x="26" y="243"/>
                </a:lnTo>
                <a:lnTo>
                  <a:pt x="0" y="318"/>
                </a:lnTo>
                <a:lnTo>
                  <a:pt x="0" y="19522"/>
                </a:lnTo>
                <a:lnTo>
                  <a:pt x="26" y="19597"/>
                </a:lnTo>
                <a:lnTo>
                  <a:pt x="51" y="19653"/>
                </a:lnTo>
                <a:lnTo>
                  <a:pt x="77" y="19728"/>
                </a:lnTo>
                <a:lnTo>
                  <a:pt x="128" y="19766"/>
                </a:lnTo>
                <a:lnTo>
                  <a:pt x="166" y="19803"/>
                </a:lnTo>
                <a:lnTo>
                  <a:pt x="217" y="19841"/>
                </a:lnTo>
                <a:lnTo>
                  <a:pt x="3026" y="19841"/>
                </a:lnTo>
                <a:lnTo>
                  <a:pt x="4149" y="21488"/>
                </a:lnTo>
                <a:lnTo>
                  <a:pt x="4187" y="21525"/>
                </a:lnTo>
                <a:lnTo>
                  <a:pt x="4289" y="21600"/>
                </a:lnTo>
                <a:lnTo>
                  <a:pt x="4391" y="21600"/>
                </a:lnTo>
                <a:lnTo>
                  <a:pt x="4494" y="21525"/>
                </a:lnTo>
                <a:lnTo>
                  <a:pt x="4532" y="21488"/>
                </a:lnTo>
                <a:lnTo>
                  <a:pt x="5655" y="19841"/>
                </a:lnTo>
                <a:lnTo>
                  <a:pt x="21383" y="19841"/>
                </a:lnTo>
                <a:lnTo>
                  <a:pt x="21434" y="19803"/>
                </a:lnTo>
                <a:lnTo>
                  <a:pt x="21472" y="19766"/>
                </a:lnTo>
                <a:lnTo>
                  <a:pt x="21523" y="19728"/>
                </a:lnTo>
                <a:lnTo>
                  <a:pt x="21549" y="19653"/>
                </a:lnTo>
                <a:lnTo>
                  <a:pt x="21574" y="19597"/>
                </a:lnTo>
                <a:lnTo>
                  <a:pt x="21600" y="19522"/>
                </a:lnTo>
                <a:lnTo>
                  <a:pt x="21600" y="318"/>
                </a:lnTo>
                <a:lnTo>
                  <a:pt x="21574" y="243"/>
                </a:lnTo>
                <a:lnTo>
                  <a:pt x="21549" y="187"/>
                </a:lnTo>
                <a:lnTo>
                  <a:pt x="21523" y="112"/>
                </a:lnTo>
                <a:lnTo>
                  <a:pt x="21472" y="75"/>
                </a:lnTo>
                <a:lnTo>
                  <a:pt x="21434" y="37"/>
                </a:lnTo>
                <a:lnTo>
                  <a:pt x="21383" y="0"/>
                </a:lnTo>
                <a:lnTo>
                  <a:pt x="21319" y="0"/>
                </a:lnTo>
                <a:close/>
              </a:path>
            </a:pathLst>
          </a:custGeom>
          <a:blipFill>
            <a:blip r:embed="rId2"/>
          </a:blipFill>
          <a:ln cap="rnd">
            <a:solidFill>
              <a:schemeClr val="accent1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Title Text"/>
          <p:cNvSpPr txBox="1">
            <a:spLocks noGrp="1"/>
          </p:cNvSpPr>
          <p:nvPr>
            <p:ph type="title"/>
          </p:nvPr>
        </p:nvSpPr>
        <p:spPr>
          <a:xfrm>
            <a:off x="804862" y="446087"/>
            <a:ext cx="2660651" cy="1618397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t>Title Text</a:t>
            </a:r>
          </a:p>
        </p:txBody>
      </p:sp>
      <p:sp>
        <p:nvSpPr>
          <p:cNvPr id="86" name="Body Level One…"/>
          <p:cNvSpPr txBox="1">
            <a:spLocks noGrp="1"/>
          </p:cNvSpPr>
          <p:nvPr>
            <p:ph type="body" idx="1"/>
          </p:nvPr>
        </p:nvSpPr>
        <p:spPr>
          <a:xfrm>
            <a:off x="3641723" y="446087"/>
            <a:ext cx="4689476" cy="5414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04862" y="2260737"/>
            <a:ext cx="2660651" cy="3600311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  <a:endParaRPr/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Text"/>
          <p:cNvSpPr txBox="1">
            <a:spLocks noGrp="1"/>
          </p:cNvSpPr>
          <p:nvPr>
            <p:ph type="title"/>
          </p:nvPr>
        </p:nvSpPr>
        <p:spPr>
          <a:xfrm>
            <a:off x="809996" y="727520"/>
            <a:ext cx="3501548" cy="1617165"/>
          </a:xfrm>
          <a:prstGeom prst="rect">
            <a:avLst/>
          </a:prstGeom>
        </p:spPr>
        <p:txBody>
          <a:bodyPr/>
          <a:lstStyle>
            <a:lvl1pPr>
              <a:defRPr sz="2400" b="0"/>
            </a:lvl1pPr>
          </a:lstStyle>
          <a:p>
            <a:r>
              <a:t>Title Text</a:t>
            </a:r>
          </a:p>
        </p:txBody>
      </p:sp>
      <p:sp>
        <p:nvSpPr>
          <p:cNvPr id="96" name="Picture Placeholder 11"/>
          <p:cNvSpPr>
            <a:spLocks noGrp="1"/>
          </p:cNvSpPr>
          <p:nvPr>
            <p:ph type="pic" idx="21"/>
          </p:nvPr>
        </p:nvSpPr>
        <p:spPr>
          <a:xfrm>
            <a:off x="4573587" y="0"/>
            <a:ext cx="4570413" cy="6858000"/>
          </a:xfrm>
          <a:prstGeom prst="rect">
            <a:avLst/>
          </a:prstGeom>
          <a:ln w="9525">
            <a:solidFill>
              <a:srgbClr val="636363"/>
            </a:solidFill>
            <a:round/>
          </a:ln>
          <a:effectLst/>
        </p:spPr>
        <p:txBody>
          <a:bodyPr lIns="91439" rIns="91439" anchor="t">
            <a:noAutofit/>
          </a:bodyPr>
          <a:lstStyle/>
          <a:p>
            <a:endParaRPr/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09996" y="2344684"/>
            <a:ext cx="3501548" cy="3516365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  <a:defRPr sz="1200"/>
            </a:lvl1pPr>
            <a:lvl2pPr marL="0" indent="457200">
              <a:buClrTx/>
              <a:buSzTx/>
              <a:buNone/>
              <a:defRPr sz="1200"/>
            </a:lvl2pPr>
            <a:lvl3pPr marL="0" indent="914400">
              <a:buClrTx/>
              <a:buSzTx/>
              <a:buNone/>
              <a:defRPr sz="1200"/>
            </a:lvl3pPr>
            <a:lvl4pPr marL="0" indent="1371600">
              <a:buClrTx/>
              <a:buSzTx/>
              <a:buNone/>
              <a:defRPr sz="1200"/>
            </a:lvl4pPr>
            <a:lvl5pPr marL="0" indent="1828800">
              <a:buClrTx/>
              <a:buSzTx/>
              <a:buNone/>
              <a:defRPr sz="1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127799" y="6080086"/>
            <a:ext cx="315835" cy="326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Text"/>
          <p:cNvSpPr txBox="1">
            <a:spLocks noGrp="1"/>
          </p:cNvSpPr>
          <p:nvPr>
            <p:ph type="title"/>
          </p:nvPr>
        </p:nvSpPr>
        <p:spPr>
          <a:xfrm>
            <a:off x="804862" y="4800600"/>
            <a:ext cx="7526338" cy="566738"/>
          </a:xfrm>
          <a:prstGeom prst="rect">
            <a:avLst/>
          </a:prstGeom>
        </p:spPr>
        <p:txBody>
          <a:bodyPr/>
          <a:lstStyle>
            <a:lvl1pPr>
              <a:defRPr sz="2400" b="0"/>
            </a:lvl1pPr>
          </a:lstStyle>
          <a:p>
            <a:r>
              <a:t>Title Text</a:t>
            </a:r>
          </a:p>
        </p:txBody>
      </p:sp>
      <p:sp>
        <p:nvSpPr>
          <p:cNvPr id="106" name="Picture Placeholder 14"/>
          <p:cNvSpPr>
            <a:spLocks noGrp="1"/>
          </p:cNvSpPr>
          <p:nvPr>
            <p:ph type="pic" idx="21"/>
          </p:nvPr>
        </p:nvSpPr>
        <p:spPr>
          <a:xfrm>
            <a:off x="0" y="-1"/>
            <a:ext cx="9144000" cy="4800601"/>
          </a:xfrm>
          <a:prstGeom prst="rect">
            <a:avLst/>
          </a:prstGeom>
          <a:ln w="9525" cap="rnd">
            <a:solidFill>
              <a:srgbClr val="636363"/>
            </a:solidFill>
            <a:round/>
          </a:ln>
          <a:effectLst/>
        </p:spPr>
        <p:txBody>
          <a:bodyPr lIns="91439" rIns="91439" anchor="t">
            <a:noAutofit/>
          </a:bodyPr>
          <a:lstStyle/>
          <a:p>
            <a:endParaRPr/>
          </a:p>
        </p:txBody>
      </p:sp>
      <p:sp>
        <p:nvSpPr>
          <p:cNvPr id="10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04862" y="5367337"/>
            <a:ext cx="7526338" cy="493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1200"/>
            </a:lvl1pPr>
            <a:lvl2pPr marL="0" indent="457200">
              <a:buClrTx/>
              <a:buSzTx/>
              <a:buNone/>
              <a:defRPr sz="1200"/>
            </a:lvl2pPr>
            <a:lvl3pPr marL="0" indent="914400">
              <a:buClrTx/>
              <a:buSzTx/>
              <a:buNone/>
              <a:defRPr sz="1200"/>
            </a:lvl3pPr>
            <a:lvl4pPr marL="0" indent="1371600">
              <a:buClrTx/>
              <a:buSzTx/>
              <a:buNone/>
              <a:defRPr sz="1200"/>
            </a:lvl4pPr>
            <a:lvl5pPr marL="0" indent="1828800">
              <a:buClrTx/>
              <a:buSzTx/>
              <a:buNone/>
              <a:defRPr sz="1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Freeform 6"/>
          <p:cNvSpPr/>
          <p:nvPr/>
        </p:nvSpPr>
        <p:spPr>
          <a:xfrm>
            <a:off x="485107" y="1338478"/>
            <a:ext cx="4749313" cy="3239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19" y="0"/>
                </a:moveTo>
                <a:lnTo>
                  <a:pt x="217" y="0"/>
                </a:lnTo>
                <a:lnTo>
                  <a:pt x="166" y="37"/>
                </a:lnTo>
                <a:lnTo>
                  <a:pt x="128" y="75"/>
                </a:lnTo>
                <a:lnTo>
                  <a:pt x="77" y="112"/>
                </a:lnTo>
                <a:lnTo>
                  <a:pt x="51" y="187"/>
                </a:lnTo>
                <a:lnTo>
                  <a:pt x="26" y="243"/>
                </a:lnTo>
                <a:lnTo>
                  <a:pt x="0" y="318"/>
                </a:lnTo>
                <a:lnTo>
                  <a:pt x="0" y="19522"/>
                </a:lnTo>
                <a:lnTo>
                  <a:pt x="26" y="19597"/>
                </a:lnTo>
                <a:lnTo>
                  <a:pt x="51" y="19653"/>
                </a:lnTo>
                <a:lnTo>
                  <a:pt x="77" y="19728"/>
                </a:lnTo>
                <a:lnTo>
                  <a:pt x="128" y="19766"/>
                </a:lnTo>
                <a:lnTo>
                  <a:pt x="166" y="19803"/>
                </a:lnTo>
                <a:lnTo>
                  <a:pt x="217" y="19841"/>
                </a:lnTo>
                <a:lnTo>
                  <a:pt x="3026" y="19841"/>
                </a:lnTo>
                <a:lnTo>
                  <a:pt x="4149" y="21488"/>
                </a:lnTo>
                <a:lnTo>
                  <a:pt x="4187" y="21525"/>
                </a:lnTo>
                <a:lnTo>
                  <a:pt x="4289" y="21600"/>
                </a:lnTo>
                <a:lnTo>
                  <a:pt x="4391" y="21600"/>
                </a:lnTo>
                <a:lnTo>
                  <a:pt x="4494" y="21525"/>
                </a:lnTo>
                <a:lnTo>
                  <a:pt x="4532" y="21488"/>
                </a:lnTo>
                <a:lnTo>
                  <a:pt x="5655" y="19841"/>
                </a:lnTo>
                <a:lnTo>
                  <a:pt x="21383" y="19841"/>
                </a:lnTo>
                <a:lnTo>
                  <a:pt x="21434" y="19803"/>
                </a:lnTo>
                <a:lnTo>
                  <a:pt x="21472" y="19766"/>
                </a:lnTo>
                <a:lnTo>
                  <a:pt x="21523" y="19728"/>
                </a:lnTo>
                <a:lnTo>
                  <a:pt x="21549" y="19653"/>
                </a:lnTo>
                <a:lnTo>
                  <a:pt x="21574" y="19597"/>
                </a:lnTo>
                <a:lnTo>
                  <a:pt x="21600" y="19522"/>
                </a:lnTo>
                <a:lnTo>
                  <a:pt x="21600" y="318"/>
                </a:lnTo>
                <a:lnTo>
                  <a:pt x="21574" y="243"/>
                </a:lnTo>
                <a:lnTo>
                  <a:pt x="21549" y="187"/>
                </a:lnTo>
                <a:lnTo>
                  <a:pt x="21523" y="112"/>
                </a:lnTo>
                <a:lnTo>
                  <a:pt x="21472" y="75"/>
                </a:lnTo>
                <a:lnTo>
                  <a:pt x="21434" y="37"/>
                </a:lnTo>
                <a:lnTo>
                  <a:pt x="21383" y="0"/>
                </a:lnTo>
                <a:lnTo>
                  <a:pt x="21319" y="0"/>
                </a:lnTo>
                <a:close/>
              </a:path>
            </a:pathLst>
          </a:custGeom>
          <a:blipFill>
            <a:blip r:embed="rId2"/>
          </a:blipFill>
          <a:ln cap="rnd">
            <a:solidFill>
              <a:schemeClr val="accent1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6" name="Title Text"/>
          <p:cNvSpPr txBox="1">
            <a:spLocks noGrp="1"/>
          </p:cNvSpPr>
          <p:nvPr>
            <p:ph type="title"/>
          </p:nvPr>
        </p:nvSpPr>
        <p:spPr>
          <a:xfrm>
            <a:off x="649572" y="1495524"/>
            <a:ext cx="4420382" cy="2645913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r>
              <a:t>Title Text</a:t>
            </a:r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51225" y="4700701"/>
            <a:ext cx="4418729" cy="713242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</a:lvl1pPr>
            <a:lvl2pPr marL="0" indent="457200">
              <a:buClrTx/>
              <a:buSzTx/>
              <a:buNone/>
            </a:lvl2pPr>
            <a:lvl3pPr marL="0" indent="914400">
              <a:buClrTx/>
              <a:buSzTx/>
              <a:buNone/>
            </a:lvl3pPr>
            <a:lvl4pPr marL="0" indent="1371600">
              <a:buClrTx/>
              <a:buSzTx/>
              <a:buNone/>
            </a:lvl4pPr>
            <a:lvl5pPr marL="0" indent="1828800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Text Placeholder 5"/>
          <p:cNvSpPr>
            <a:spLocks noGrp="1"/>
          </p:cNvSpPr>
          <p:nvPr>
            <p:ph type="body" sz="half" idx="21"/>
          </p:nvPr>
        </p:nvSpPr>
        <p:spPr>
          <a:xfrm>
            <a:off x="5398884" y="1338478"/>
            <a:ext cx="3302316" cy="4075465"/>
          </a:xfrm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None/>
            </a:pPr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Freeform 6"/>
          <p:cNvSpPr/>
          <p:nvPr/>
        </p:nvSpPr>
        <p:spPr>
          <a:xfrm>
            <a:off x="855662" y="2286585"/>
            <a:ext cx="3671337" cy="25039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19" y="0"/>
                </a:moveTo>
                <a:lnTo>
                  <a:pt x="217" y="0"/>
                </a:lnTo>
                <a:lnTo>
                  <a:pt x="166" y="37"/>
                </a:lnTo>
                <a:lnTo>
                  <a:pt x="128" y="75"/>
                </a:lnTo>
                <a:lnTo>
                  <a:pt x="77" y="112"/>
                </a:lnTo>
                <a:lnTo>
                  <a:pt x="51" y="187"/>
                </a:lnTo>
                <a:lnTo>
                  <a:pt x="26" y="243"/>
                </a:lnTo>
                <a:lnTo>
                  <a:pt x="0" y="318"/>
                </a:lnTo>
                <a:lnTo>
                  <a:pt x="0" y="19522"/>
                </a:lnTo>
                <a:lnTo>
                  <a:pt x="26" y="19597"/>
                </a:lnTo>
                <a:lnTo>
                  <a:pt x="51" y="19653"/>
                </a:lnTo>
                <a:lnTo>
                  <a:pt x="77" y="19728"/>
                </a:lnTo>
                <a:lnTo>
                  <a:pt x="128" y="19766"/>
                </a:lnTo>
                <a:lnTo>
                  <a:pt x="166" y="19803"/>
                </a:lnTo>
                <a:lnTo>
                  <a:pt x="217" y="19841"/>
                </a:lnTo>
                <a:lnTo>
                  <a:pt x="3026" y="19841"/>
                </a:lnTo>
                <a:lnTo>
                  <a:pt x="4149" y="21488"/>
                </a:lnTo>
                <a:lnTo>
                  <a:pt x="4187" y="21525"/>
                </a:lnTo>
                <a:lnTo>
                  <a:pt x="4289" y="21600"/>
                </a:lnTo>
                <a:lnTo>
                  <a:pt x="4391" y="21600"/>
                </a:lnTo>
                <a:lnTo>
                  <a:pt x="4494" y="21525"/>
                </a:lnTo>
                <a:lnTo>
                  <a:pt x="4532" y="21488"/>
                </a:lnTo>
                <a:lnTo>
                  <a:pt x="5655" y="19841"/>
                </a:lnTo>
                <a:lnTo>
                  <a:pt x="21383" y="19841"/>
                </a:lnTo>
                <a:lnTo>
                  <a:pt x="21434" y="19803"/>
                </a:lnTo>
                <a:lnTo>
                  <a:pt x="21472" y="19766"/>
                </a:lnTo>
                <a:lnTo>
                  <a:pt x="21523" y="19728"/>
                </a:lnTo>
                <a:lnTo>
                  <a:pt x="21549" y="19653"/>
                </a:lnTo>
                <a:lnTo>
                  <a:pt x="21574" y="19597"/>
                </a:lnTo>
                <a:lnTo>
                  <a:pt x="21600" y="19522"/>
                </a:lnTo>
                <a:lnTo>
                  <a:pt x="21600" y="318"/>
                </a:lnTo>
                <a:lnTo>
                  <a:pt x="21574" y="243"/>
                </a:lnTo>
                <a:lnTo>
                  <a:pt x="21549" y="187"/>
                </a:lnTo>
                <a:lnTo>
                  <a:pt x="21523" y="112"/>
                </a:lnTo>
                <a:lnTo>
                  <a:pt x="21472" y="75"/>
                </a:lnTo>
                <a:lnTo>
                  <a:pt x="21434" y="37"/>
                </a:lnTo>
                <a:lnTo>
                  <a:pt x="21383" y="0"/>
                </a:lnTo>
                <a:lnTo>
                  <a:pt x="21319" y="0"/>
                </a:lnTo>
                <a:close/>
              </a:path>
            </a:pathLst>
          </a:custGeom>
          <a:blipFill>
            <a:blip r:embed="rId2"/>
          </a:blipFill>
          <a:ln cap="rnd">
            <a:solidFill>
              <a:schemeClr val="accent1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7" name="Title Text"/>
          <p:cNvSpPr txBox="1">
            <a:spLocks noGrp="1"/>
          </p:cNvSpPr>
          <p:nvPr>
            <p:ph type="title"/>
          </p:nvPr>
        </p:nvSpPr>
        <p:spPr>
          <a:xfrm>
            <a:off x="1017815" y="2435955"/>
            <a:ext cx="3286892" cy="200779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616450" y="2286000"/>
            <a:ext cx="3671888" cy="2300289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/>
          <p:nvPr/>
        </p:nvSpPr>
        <p:spPr>
          <a:xfrm>
            <a:off x="0" y="-1"/>
            <a:ext cx="9144000" cy="2185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18651"/>
                </a:lnTo>
                <a:lnTo>
                  <a:pt x="3536" y="18651"/>
                </a:lnTo>
                <a:lnTo>
                  <a:pt x="4211" y="21475"/>
                </a:lnTo>
                <a:lnTo>
                  <a:pt x="4271" y="21600"/>
                </a:lnTo>
                <a:lnTo>
                  <a:pt x="4312" y="21600"/>
                </a:lnTo>
                <a:lnTo>
                  <a:pt x="4331" y="21553"/>
                </a:lnTo>
                <a:lnTo>
                  <a:pt x="4369" y="21475"/>
                </a:lnTo>
                <a:lnTo>
                  <a:pt x="5044" y="18651"/>
                </a:lnTo>
                <a:lnTo>
                  <a:pt x="21600" y="18651"/>
                </a:lnTo>
                <a:lnTo>
                  <a:pt x="21600" y="0"/>
                </a:lnTo>
                <a:close/>
              </a:path>
            </a:pathLst>
          </a:custGeom>
          <a:blipFill>
            <a:blip r:embed="rId15"/>
          </a:blipFill>
          <a:ln cap="rnd">
            <a:solidFill>
              <a:schemeClr val="accent1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ln w="12700">
            <a:miter lim="400000"/>
          </a:ln>
          <a:effectLst>
            <a:outerShdw blurRad="50800" dir="144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417637"/>
            <a:ext cx="8229600" cy="4891088"/>
          </a:xfrm>
          <a:prstGeom prst="rect">
            <a:avLst/>
          </a:prstGeom>
          <a:ln w="12700">
            <a:miter lim="400000"/>
          </a:ln>
          <a:effectLst>
            <a:outerShdw blurRad="50800" dir="14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85366" y="6080086"/>
            <a:ext cx="315834" cy="326401"/>
          </a:xfrm>
          <a:prstGeom prst="rect">
            <a:avLst/>
          </a:prstGeom>
          <a:ln w="12700">
            <a:miter lim="400000"/>
          </a:ln>
        </p:spPr>
        <p:txBody>
          <a:bodyPr wrap="none" lIns="10800" tIns="10800" rIns="10800" bIns="10800" anchor="b">
            <a:spAutoFit/>
          </a:bodyPr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FEFEFE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FEFEFE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FEFEFE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FEFEFE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FEFEFE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FEFEFE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FEFEFE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FEFEFE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FEFEFE"/>
          </a:solidFill>
          <a:uFillTx/>
          <a:latin typeface="+mn-lt"/>
          <a:ea typeface="+mn-ea"/>
          <a:cs typeface="+mn-cs"/>
          <a:sym typeface="Century Gothic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1pPr>
      <a:lvl2pPr marL="778668" marR="0" indent="-321468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2pPr>
      <a:lvl3pPr marL="1208314" marR="0" indent="-293914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3pPr>
      <a:lvl4pPr marL="17145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4pPr>
      <a:lvl5pPr marL="21717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5pPr>
      <a:lvl6pPr marL="25143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6pPr>
      <a:lvl7pPr marL="29143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7pPr>
      <a:lvl8pPr marL="33143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8pPr>
      <a:lvl9pPr marL="37143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entury Gothic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rykneethling/4543060842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rykneethling/4543060842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rykneethling/4543060842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rykneethling/4543060842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lavistachurchofchrist.org/Pictures/Patriarichal%20Age/target11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rykneethling/4543060842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gallery.org/wiki/painting_211615/William-Hatherell/Abraham-offering-up-Isaac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rykneethling/4543060842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rykneethling/4543060842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3.0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1"/>
          <p:cNvSpPr txBox="1"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09997" y="2222287"/>
            <a:ext cx="7524003" cy="363651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TextBox 5"/>
          <p:cNvSpPr txBox="1"/>
          <p:nvPr/>
        </p:nvSpPr>
        <p:spPr>
          <a:xfrm>
            <a:off x="0" y="5702255"/>
            <a:ext cx="9144000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600">
                <a:solidFill>
                  <a:srgbClr val="FFFFFF"/>
                </a:solidFill>
              </a:defRPr>
            </a:pPr>
            <a:r>
              <a:rPr u="sng">
                <a:solidFill>
                  <a:srgbClr val="8F8F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F8F8F"/>
                  </a:solidFill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Unknown Author is licensed under </a:t>
            </a:r>
            <a:r>
              <a:rPr u="sng">
                <a:solidFill>
                  <a:srgbClr val="8F8F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8F8F8F"/>
                  </a:solidFill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</a:p>
        </p:txBody>
      </p:sp>
      <p:sp>
        <p:nvSpPr>
          <p:cNvPr id="143" name="Title 1"/>
          <p:cNvSpPr txBox="1">
            <a:spLocks noGrp="1"/>
          </p:cNvSpPr>
          <p:nvPr>
            <p:ph type="ctrTitle"/>
          </p:nvPr>
        </p:nvSpPr>
        <p:spPr>
          <a:xfrm>
            <a:off x="808830" y="1449146"/>
            <a:ext cx="7526340" cy="2971052"/>
          </a:xfrm>
          <a:prstGeom prst="rect">
            <a:avLst/>
          </a:prstGeom>
        </p:spPr>
        <p:txBody>
          <a:bodyPr/>
          <a:lstStyle/>
          <a:p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Justified By Faith Only </a:t>
            </a:r>
          </a:p>
        </p:txBody>
      </p:sp>
      <p:sp>
        <p:nvSpPr>
          <p:cNvPr id="144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808830" y="5280847"/>
            <a:ext cx="7526340" cy="434974"/>
          </a:xfrm>
          <a:prstGeom prst="rect">
            <a:avLst/>
          </a:prstGeom>
        </p:spPr>
        <p:txBody>
          <a:bodyPr/>
          <a:lstStyle/>
          <a:p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Hebrews 11:4-19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40898E-EFA8-45B7-9803-805C03E54AE0}"/>
              </a:ext>
            </a:extLst>
          </p:cNvPr>
          <p:cNvSpPr txBox="1"/>
          <p:nvPr/>
        </p:nvSpPr>
        <p:spPr>
          <a:xfrm>
            <a:off x="6165355" y="4420198"/>
            <a:ext cx="2940317" cy="92332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Century Gothic"/>
              </a:rPr>
              <a:t>WHEN…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7" name="Picture 3" descr="Picture 3"/>
          <p:cNvPicPr>
            <a:picLocks noChangeAspect="1"/>
          </p:cNvPicPr>
          <p:nvPr/>
        </p:nvPicPr>
        <p:blipFill>
          <a:blip r:embed="rId2">
            <a:alphaModFix amt="40000"/>
          </a:blip>
          <a:srcRect l="6212" r="4787"/>
          <a:stretch>
            <a:fillRect/>
          </a:stretch>
        </p:blipFill>
        <p:spPr>
          <a:xfrm>
            <a:off x="19" y="10"/>
            <a:ext cx="9143981" cy="6857922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Title 1"/>
          <p:cNvSpPr txBox="1">
            <a:spLocks noGrp="1"/>
          </p:cNvSpPr>
          <p:nvPr>
            <p:ph type="title"/>
          </p:nvPr>
        </p:nvSpPr>
        <p:spPr>
          <a:xfrm>
            <a:off x="607499" y="447188"/>
            <a:ext cx="7929000" cy="970450"/>
          </a:xfrm>
          <a:prstGeom prst="rect">
            <a:avLst/>
          </a:prstGeom>
        </p:spPr>
        <p:txBody>
          <a:bodyPr/>
          <a:lstStyle/>
          <a:p>
            <a:r>
              <a:t>Justified By Faith Only </a:t>
            </a:r>
          </a:p>
        </p:txBody>
      </p:sp>
      <p:sp>
        <p:nvSpPr>
          <p:cNvPr id="149" name="Content Placeholder 6"/>
          <p:cNvSpPr txBox="1">
            <a:spLocks noGrp="1"/>
          </p:cNvSpPr>
          <p:nvPr>
            <p:ph type="body" idx="1"/>
          </p:nvPr>
        </p:nvSpPr>
        <p:spPr>
          <a:xfrm>
            <a:off x="614033" y="2222287"/>
            <a:ext cx="7915931" cy="3636512"/>
          </a:xfrm>
          <a:prstGeom prst="rect">
            <a:avLst/>
          </a:prstGeom>
        </p:spPr>
        <p:txBody>
          <a:bodyPr anchor="t">
            <a:normAutofit/>
          </a:bodyPr>
          <a:lstStyle>
            <a:lvl1pPr marL="300038" indent="-300038">
              <a:buAutoNum type="romanUcPeriod"/>
            </a:lvl1pPr>
          </a:lstStyle>
          <a:p>
            <a:r>
              <a:rPr lang="en-US" sz="2400" dirty="0"/>
              <a:t>We Worship God Acceptably (Hebrews 11:4)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D5CFF4-80A3-40EB-A8AA-D01423BE54F4}"/>
              </a:ext>
            </a:extLst>
          </p:cNvPr>
          <p:cNvSpPr txBox="1"/>
          <p:nvPr/>
        </p:nvSpPr>
        <p:spPr>
          <a:xfrm>
            <a:off x="6170831" y="631187"/>
            <a:ext cx="2891037" cy="92332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Century Gothic"/>
              </a:rPr>
              <a:t>WHEN…</a:t>
            </a:r>
          </a:p>
        </p:txBody>
      </p:sp>
      <p:sp>
        <p:nvSpPr>
          <p:cNvPr id="150" name="TextBox 4"/>
          <p:cNvSpPr txBox="1"/>
          <p:nvPr/>
        </p:nvSpPr>
        <p:spPr>
          <a:xfrm>
            <a:off x="6713136" y="6657944"/>
            <a:ext cx="2430865" cy="20574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400"/>
              </a:spcBef>
              <a:defRPr sz="700">
                <a:solidFill>
                  <a:srgbClr val="FFFFFF"/>
                </a:solidFill>
              </a:defRPr>
            </a:pP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3"/>
              </a:rPr>
              <a:t>This Photo</a:t>
            </a:r>
            <a:r>
              <a:t> by Unknown Author is licensed under </a:t>
            </a: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4"/>
              </a:rPr>
              <a:t>CC BY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build="p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3" name="Picture 4" descr="Picture 4"/>
          <p:cNvPicPr>
            <a:picLocks noChangeAspect="1"/>
          </p:cNvPicPr>
          <p:nvPr/>
        </p:nvPicPr>
        <p:blipFill>
          <a:blip r:embed="rId2">
            <a:alphaModFix amt="40000"/>
          </a:blip>
          <a:srcRect t="11765"/>
          <a:stretch>
            <a:fillRect/>
          </a:stretch>
        </p:blipFill>
        <p:spPr>
          <a:xfrm>
            <a:off x="19" y="9"/>
            <a:ext cx="9143981" cy="6857991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Title 1"/>
          <p:cNvSpPr txBox="1">
            <a:spLocks noGrp="1"/>
          </p:cNvSpPr>
          <p:nvPr>
            <p:ph type="title"/>
          </p:nvPr>
        </p:nvSpPr>
        <p:spPr>
          <a:xfrm>
            <a:off x="607499" y="447188"/>
            <a:ext cx="7929000" cy="970450"/>
          </a:xfrm>
          <a:prstGeom prst="rect">
            <a:avLst/>
          </a:prstGeom>
        </p:spPr>
        <p:txBody>
          <a:bodyPr/>
          <a:lstStyle>
            <a:lvl1pPr defTabSz="434340">
              <a:lnSpc>
                <a:spcPct val="90000"/>
              </a:lnSpc>
              <a:defRPr sz="2945"/>
            </a:lvl1pPr>
          </a:lstStyle>
          <a:p>
            <a:r>
              <a:rPr dirty="0"/>
              <a:t>We Worship God Acceptably (Hebrews 11:4)</a:t>
            </a:r>
          </a:p>
        </p:txBody>
      </p:sp>
      <p:sp>
        <p:nvSpPr>
          <p:cNvPr id="15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290199" y="2222287"/>
            <a:ext cx="8727866" cy="363651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>
              <a:buAutoNum type="alphaUcPeriod"/>
            </a:pPr>
            <a:r>
              <a:rPr sz="2400" dirty="0"/>
              <a:t>Abel Offered to God a More Acceptable Sacrifice Than Cain</a:t>
            </a:r>
          </a:p>
          <a:p>
            <a:pPr>
              <a:buAutoNum type="alphaUcPeriod"/>
            </a:pPr>
            <a:r>
              <a:rPr sz="2400" dirty="0"/>
              <a:t>Because of Abel’s Sacrifice, He </a:t>
            </a:r>
            <a:r>
              <a:rPr lang="en-US" sz="2400" dirty="0"/>
              <a:t>Wa</a:t>
            </a:r>
            <a:r>
              <a:rPr sz="2400" dirty="0"/>
              <a:t>s Commended as Righteousness </a:t>
            </a:r>
          </a:p>
          <a:p>
            <a:pPr>
              <a:buAutoNum type="alphaUcPeriod"/>
            </a:pPr>
            <a:r>
              <a:rPr sz="2400" dirty="0"/>
              <a:t>Today We Too Must Offer Acceptable Worship to God (Hebrews 12:28-29)</a:t>
            </a:r>
          </a:p>
          <a:p>
            <a:pPr marL="800100" lvl="1" indent="-342900">
              <a:buFont typeface="+mj-lt"/>
              <a:buAutoNum type="arabicPeriod"/>
            </a:pPr>
            <a:r>
              <a:rPr sz="2400" dirty="0"/>
              <a:t>We Must Worship In Spirit and </a:t>
            </a:r>
            <a:r>
              <a:rPr sz="2400"/>
              <a:t>Truth </a:t>
            </a:r>
            <a:r>
              <a:rPr lang="en-US" sz="2400"/>
              <a:t>(</a:t>
            </a:r>
            <a:r>
              <a:rPr sz="2400"/>
              <a:t>John </a:t>
            </a:r>
            <a:r>
              <a:rPr sz="2400" dirty="0"/>
              <a:t>4:20-24)</a:t>
            </a:r>
          </a:p>
          <a:p>
            <a:pPr lvl="1">
              <a:buAutoNum type="arabicPeriod"/>
            </a:pPr>
            <a:r>
              <a:rPr sz="2400" dirty="0"/>
              <a:t>We Should Worship with Gladness (Psalm 122:1)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uiExpand="1" build="p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8" name="Picture 3" descr="Picture 3"/>
          <p:cNvPicPr>
            <a:picLocks noChangeAspect="1"/>
          </p:cNvPicPr>
          <p:nvPr/>
        </p:nvPicPr>
        <p:blipFill>
          <a:blip r:embed="rId2">
            <a:alphaModFix amt="40000"/>
          </a:blip>
          <a:srcRect l="6212" r="4787"/>
          <a:stretch>
            <a:fillRect/>
          </a:stretch>
        </p:blipFill>
        <p:spPr>
          <a:xfrm>
            <a:off x="19" y="10"/>
            <a:ext cx="9143981" cy="6857922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Title 1"/>
          <p:cNvSpPr txBox="1">
            <a:spLocks noGrp="1"/>
          </p:cNvSpPr>
          <p:nvPr>
            <p:ph type="title"/>
          </p:nvPr>
        </p:nvSpPr>
        <p:spPr>
          <a:xfrm>
            <a:off x="607499" y="447188"/>
            <a:ext cx="7929000" cy="970450"/>
          </a:xfrm>
          <a:prstGeom prst="rect">
            <a:avLst/>
          </a:prstGeom>
        </p:spPr>
        <p:txBody>
          <a:bodyPr/>
          <a:lstStyle/>
          <a:p>
            <a:r>
              <a:t>Justified By Faith Only </a:t>
            </a:r>
          </a:p>
        </p:txBody>
      </p:sp>
      <p:sp>
        <p:nvSpPr>
          <p:cNvPr id="160" name="Content Placeholder 6"/>
          <p:cNvSpPr txBox="1">
            <a:spLocks noGrp="1"/>
          </p:cNvSpPr>
          <p:nvPr>
            <p:ph type="body" idx="1"/>
          </p:nvPr>
        </p:nvSpPr>
        <p:spPr>
          <a:xfrm>
            <a:off x="614033" y="2222287"/>
            <a:ext cx="7915931" cy="363651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300038" indent="-300038">
              <a:buAutoNum type="romanUcPeriod"/>
            </a:pPr>
            <a:r>
              <a:rPr lang="en-US" sz="2400" dirty="0"/>
              <a:t>We Worship God Acceptably (Hebrews 11:4)</a:t>
            </a:r>
          </a:p>
          <a:p>
            <a:pPr marL="300038" indent="-300038">
              <a:buAutoNum type="romanUcPeriod"/>
            </a:pPr>
            <a:r>
              <a:rPr lang="en-US" sz="2400" dirty="0"/>
              <a:t>We Walk With God (Hebrews 11:5; Genesis 5:22)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C8D78D-E43E-4657-9B49-DA942464C132}"/>
              </a:ext>
            </a:extLst>
          </p:cNvPr>
          <p:cNvSpPr txBox="1"/>
          <p:nvPr/>
        </p:nvSpPr>
        <p:spPr>
          <a:xfrm>
            <a:off x="6050371" y="685941"/>
            <a:ext cx="3044350" cy="92332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Century Gothic"/>
              </a:rPr>
              <a:t>WHEN…</a:t>
            </a:r>
          </a:p>
        </p:txBody>
      </p:sp>
      <p:sp>
        <p:nvSpPr>
          <p:cNvPr id="161" name="TextBox 4"/>
          <p:cNvSpPr txBox="1"/>
          <p:nvPr/>
        </p:nvSpPr>
        <p:spPr>
          <a:xfrm>
            <a:off x="6713136" y="6657944"/>
            <a:ext cx="2430865" cy="20574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400"/>
              </a:spcBef>
              <a:defRPr sz="700">
                <a:solidFill>
                  <a:srgbClr val="FFFFFF"/>
                </a:solidFill>
              </a:defRPr>
            </a:pP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3"/>
              </a:rPr>
              <a:t>This Photo</a:t>
            </a:r>
            <a:r>
              <a:t> by Unknown Author is licensed under </a:t>
            </a: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4"/>
              </a:rPr>
              <a:t>CC BY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6" descr="Picture 6"/>
          <p:cNvPicPr>
            <a:picLocks noChangeAspect="1"/>
          </p:cNvPicPr>
          <p:nvPr/>
        </p:nvPicPr>
        <p:blipFill>
          <a:blip r:embed="rId2"/>
          <a:srcRect l="13119" r="6516"/>
          <a:stretch>
            <a:fillRect/>
          </a:stretch>
        </p:blipFill>
        <p:spPr>
          <a:xfrm>
            <a:off x="0" y="0"/>
            <a:ext cx="9144001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28" y="0"/>
                </a:moveTo>
                <a:cubicBezTo>
                  <a:pt x="281" y="0"/>
                  <a:pt x="0" y="375"/>
                  <a:pt x="0" y="838"/>
                </a:cubicBezTo>
                <a:lnTo>
                  <a:pt x="0" y="20762"/>
                </a:lnTo>
                <a:cubicBezTo>
                  <a:pt x="0" y="21225"/>
                  <a:pt x="281" y="21600"/>
                  <a:pt x="628" y="21600"/>
                </a:cubicBezTo>
                <a:lnTo>
                  <a:pt x="20972" y="21600"/>
                </a:lnTo>
                <a:cubicBezTo>
                  <a:pt x="21319" y="21600"/>
                  <a:pt x="21600" y="21225"/>
                  <a:pt x="21600" y="20762"/>
                </a:cubicBezTo>
                <a:lnTo>
                  <a:pt x="21600" y="838"/>
                </a:lnTo>
                <a:cubicBezTo>
                  <a:pt x="21600" y="375"/>
                  <a:pt x="21319" y="0"/>
                  <a:pt x="20972" y="0"/>
                </a:cubicBezTo>
                <a:lnTo>
                  <a:pt x="628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</p:pic>
      <p:sp>
        <p:nvSpPr>
          <p:cNvPr id="164" name="Title 1"/>
          <p:cNvSpPr txBox="1">
            <a:spLocks noGrp="1"/>
          </p:cNvSpPr>
          <p:nvPr>
            <p:ph type="title"/>
          </p:nvPr>
        </p:nvSpPr>
        <p:spPr>
          <a:xfrm>
            <a:off x="697935" y="428966"/>
            <a:ext cx="7929000" cy="72784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300"/>
            </a:lvl1pPr>
          </a:lstStyle>
          <a:p>
            <a:r>
              <a:rPr dirty="0"/>
              <a:t>We Walk With God (Hebrews 11:5; Genesis 5:22)</a:t>
            </a:r>
          </a:p>
        </p:txBody>
      </p:sp>
      <p:sp>
        <p:nvSpPr>
          <p:cNvPr id="16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125935" y="1585771"/>
            <a:ext cx="8919507" cy="5203785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  <a:buAutoNum type="alphaUcPeriod"/>
            </a:pPr>
            <a:r>
              <a:rPr sz="2400" dirty="0"/>
              <a:t>We Often Remember Enoch For Being One of Two Men Never to Die </a:t>
            </a:r>
          </a:p>
          <a:p>
            <a:pPr>
              <a:lnSpc>
                <a:spcPct val="90000"/>
              </a:lnSpc>
              <a:buAutoNum type="alphaUcPeriod"/>
            </a:pPr>
            <a:r>
              <a:rPr sz="2400" dirty="0"/>
              <a:t>What We Need to Remember Him More For is His Walk With God (Genesis 5:22)</a:t>
            </a:r>
          </a:p>
          <a:p>
            <a:pPr>
              <a:lnSpc>
                <a:spcPct val="90000"/>
              </a:lnSpc>
              <a:buAutoNum type="alphaUcPeriod"/>
            </a:pPr>
            <a:r>
              <a:rPr sz="2400" dirty="0"/>
              <a:t>In Order to Be Pleasing to God We Need to Walk With Him </a:t>
            </a:r>
          </a:p>
          <a:p>
            <a:pPr>
              <a:lnSpc>
                <a:spcPct val="90000"/>
              </a:lnSpc>
              <a:buAutoNum type="alphaUcPeriod"/>
            </a:pPr>
            <a:r>
              <a:rPr sz="2400" dirty="0"/>
              <a:t>How Do We Do This? (Ephesians 5:1-21)</a:t>
            </a:r>
          </a:p>
          <a:p>
            <a:pPr marL="600075" lvl="1" indent="-257175">
              <a:lnSpc>
                <a:spcPct val="90000"/>
              </a:lnSpc>
              <a:buAutoNum type="arabicPeriod"/>
              <a:defRPr sz="1600"/>
            </a:pPr>
            <a:r>
              <a:rPr sz="2000" dirty="0"/>
              <a:t>Walk In Love (V.2)</a:t>
            </a:r>
          </a:p>
          <a:p>
            <a:pPr marL="600075" lvl="1" indent="-257175">
              <a:lnSpc>
                <a:spcPct val="90000"/>
              </a:lnSpc>
              <a:buAutoNum type="arabicPeriod"/>
              <a:defRPr sz="1600"/>
            </a:pPr>
            <a:r>
              <a:rPr sz="2000" dirty="0"/>
              <a:t>Walk As Children of Light (v.8)</a:t>
            </a:r>
          </a:p>
          <a:p>
            <a:pPr marL="600075" lvl="1" indent="-257175">
              <a:lnSpc>
                <a:spcPct val="90000"/>
              </a:lnSpc>
              <a:buAutoNum type="arabicPeriod"/>
              <a:defRPr sz="1600"/>
            </a:pPr>
            <a:r>
              <a:rPr sz="2000" dirty="0"/>
              <a:t>Walk Wisely (vv.15-17)</a:t>
            </a:r>
          </a:p>
          <a:p>
            <a:pPr marL="900112" lvl="2" indent="-257175">
              <a:lnSpc>
                <a:spcPct val="90000"/>
              </a:lnSpc>
              <a:buAutoNum type="alphaLcPeriod"/>
              <a:defRPr sz="1400"/>
            </a:pPr>
            <a:r>
              <a:rPr sz="2000" dirty="0"/>
              <a:t>Making the Best Use of Our Time (v.16)</a:t>
            </a:r>
          </a:p>
          <a:p>
            <a:pPr marL="900112" lvl="2" indent="-257175">
              <a:lnSpc>
                <a:spcPct val="90000"/>
              </a:lnSpc>
              <a:buAutoNum type="alphaLcPeriod"/>
              <a:defRPr sz="1400"/>
            </a:pPr>
            <a:r>
              <a:rPr sz="2000" dirty="0"/>
              <a:t>Knowing the Will of the Lord (v.17)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uiExpand="1" build="p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8" name="Picture 3" descr="Picture 3"/>
          <p:cNvPicPr>
            <a:picLocks noChangeAspect="1"/>
          </p:cNvPicPr>
          <p:nvPr/>
        </p:nvPicPr>
        <p:blipFill>
          <a:blip r:embed="rId2">
            <a:alphaModFix amt="40000"/>
          </a:blip>
          <a:srcRect l="6212" r="4787"/>
          <a:stretch>
            <a:fillRect/>
          </a:stretch>
        </p:blipFill>
        <p:spPr>
          <a:xfrm>
            <a:off x="19" y="10"/>
            <a:ext cx="9143981" cy="6857922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itle 1"/>
          <p:cNvSpPr txBox="1">
            <a:spLocks noGrp="1"/>
          </p:cNvSpPr>
          <p:nvPr>
            <p:ph type="title"/>
          </p:nvPr>
        </p:nvSpPr>
        <p:spPr>
          <a:xfrm>
            <a:off x="607499" y="447188"/>
            <a:ext cx="7929000" cy="970450"/>
          </a:xfrm>
          <a:prstGeom prst="rect">
            <a:avLst/>
          </a:prstGeom>
        </p:spPr>
        <p:txBody>
          <a:bodyPr/>
          <a:lstStyle/>
          <a:p>
            <a:r>
              <a:t>Justified By Faith Only </a:t>
            </a:r>
          </a:p>
        </p:txBody>
      </p:sp>
      <p:sp>
        <p:nvSpPr>
          <p:cNvPr id="170" name="Content Placeholder 6"/>
          <p:cNvSpPr txBox="1">
            <a:spLocks noGrp="1"/>
          </p:cNvSpPr>
          <p:nvPr>
            <p:ph type="body" idx="1"/>
          </p:nvPr>
        </p:nvSpPr>
        <p:spPr>
          <a:xfrm>
            <a:off x="614033" y="2222287"/>
            <a:ext cx="7915931" cy="363651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300038" indent="-300038">
              <a:buAutoNum type="romanUcPeriod"/>
            </a:pPr>
            <a:r>
              <a:rPr lang="en-US" sz="2400" dirty="0"/>
              <a:t>We Worship God Acceptably (Hebrews 11:4)</a:t>
            </a:r>
          </a:p>
          <a:p>
            <a:pPr marL="300038" indent="-300038">
              <a:buAutoNum type="romanUcPeriod"/>
            </a:pPr>
            <a:r>
              <a:rPr lang="en-US" sz="2400" dirty="0"/>
              <a:t>We Walk With God (Hebrews 11:5; Genesis 5:22) </a:t>
            </a:r>
          </a:p>
          <a:p>
            <a:pPr marL="300038" indent="-300038">
              <a:buAutoNum type="romanUcPeriod"/>
            </a:pPr>
            <a:r>
              <a:rPr lang="en-US" sz="2400" dirty="0"/>
              <a:t>We Have Godly Fear (Hebrews 11:7)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CCB987-3696-4F72-B235-5888189A0445}"/>
              </a:ext>
            </a:extLst>
          </p:cNvPr>
          <p:cNvSpPr txBox="1"/>
          <p:nvPr/>
        </p:nvSpPr>
        <p:spPr>
          <a:xfrm>
            <a:off x="6116350" y="658564"/>
            <a:ext cx="2945518" cy="92332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Century Gothic"/>
              </a:rPr>
              <a:t>WHEN…</a:t>
            </a:r>
          </a:p>
        </p:txBody>
      </p:sp>
      <p:sp>
        <p:nvSpPr>
          <p:cNvPr id="171" name="TextBox 4"/>
          <p:cNvSpPr txBox="1"/>
          <p:nvPr/>
        </p:nvSpPr>
        <p:spPr>
          <a:xfrm>
            <a:off x="6713136" y="6657944"/>
            <a:ext cx="2430865" cy="20574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400"/>
              </a:spcBef>
              <a:defRPr sz="700">
                <a:solidFill>
                  <a:srgbClr val="FFFFFF"/>
                </a:solidFill>
              </a:defRPr>
            </a:pP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3"/>
              </a:rPr>
              <a:t>This Photo</a:t>
            </a:r>
            <a:r>
              <a:t> by Unknown Author is licensed under </a:t>
            </a: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4"/>
              </a:rPr>
              <a:t>CC BY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 3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74" name="Picture 29" descr="Picture 29"/>
          <p:cNvPicPr>
            <a:picLocks noChangeAspect="1"/>
          </p:cNvPicPr>
          <p:nvPr/>
        </p:nvPicPr>
        <p:blipFill>
          <a:blip r:embed="rId2">
            <a:alphaModFix amt="40000"/>
          </a:blip>
          <a:srcRect t="28441" b="8183"/>
          <a:stretch>
            <a:fillRect/>
          </a:stretch>
        </p:blipFill>
        <p:spPr>
          <a:xfrm>
            <a:off x="20" y="9"/>
            <a:ext cx="9143889" cy="6857991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itle 1"/>
          <p:cNvSpPr txBox="1">
            <a:spLocks noGrp="1"/>
          </p:cNvSpPr>
          <p:nvPr>
            <p:ph type="title"/>
          </p:nvPr>
        </p:nvSpPr>
        <p:spPr>
          <a:xfrm>
            <a:off x="607499" y="447188"/>
            <a:ext cx="7929000" cy="970450"/>
          </a:xfrm>
          <a:prstGeom prst="rect">
            <a:avLst/>
          </a:prstGeom>
        </p:spPr>
        <p:txBody>
          <a:bodyPr/>
          <a:lstStyle>
            <a:lvl1pPr defTabSz="443484">
              <a:lnSpc>
                <a:spcPct val="90000"/>
              </a:lnSpc>
              <a:defRPr sz="3007"/>
            </a:lvl1pPr>
          </a:lstStyle>
          <a:p>
            <a:r>
              <a:t>We Have Godly Fear (Hebrews 11:7) </a:t>
            </a:r>
          </a:p>
        </p:txBody>
      </p:sp>
      <p:sp>
        <p:nvSpPr>
          <p:cNvPr id="17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14033" y="2222287"/>
            <a:ext cx="7915931" cy="363651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>
              <a:buAutoNum type="alphaUcPeriod"/>
            </a:pPr>
            <a:r>
              <a:rPr lang="en-US" sz="2400" dirty="0"/>
              <a:t>Noah Had A Reverence for God That Caused Him to Act Upon God’s Word (Genesis 6:8, 22)</a:t>
            </a:r>
          </a:p>
          <a:p>
            <a:pPr>
              <a:buAutoNum type="alphaUcPeriod"/>
            </a:pPr>
            <a:r>
              <a:rPr lang="en-US" sz="2400" dirty="0"/>
              <a:t>We Too Must Act With Godly Fear if We Want to Please Him (1 Timothy 4:7-8, 2 Peter 3:11, 2 Peter 1:5-8)</a:t>
            </a:r>
          </a:p>
        </p:txBody>
      </p:sp>
      <p:sp>
        <p:nvSpPr>
          <p:cNvPr id="177" name="TextBox 30"/>
          <p:cNvSpPr txBox="1"/>
          <p:nvPr/>
        </p:nvSpPr>
        <p:spPr>
          <a:xfrm>
            <a:off x="6545581" y="6657944"/>
            <a:ext cx="2598419" cy="20574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400"/>
              </a:spcBef>
              <a:defRPr sz="700">
                <a:solidFill>
                  <a:srgbClr val="FFFFFF"/>
                </a:solidFill>
              </a:defRPr>
            </a:pP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3"/>
              </a:rPr>
              <a:t>This Photo</a:t>
            </a:r>
            <a:r>
              <a:t> by Unknown Author is licensed under </a:t>
            </a: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4"/>
              </a:rPr>
              <a:t>CC BY-NC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 build="p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0" name="Picture 3" descr="Picture 3"/>
          <p:cNvPicPr>
            <a:picLocks noChangeAspect="1"/>
          </p:cNvPicPr>
          <p:nvPr/>
        </p:nvPicPr>
        <p:blipFill>
          <a:blip r:embed="rId2">
            <a:alphaModFix amt="40000"/>
          </a:blip>
          <a:srcRect l="6212" r="4787"/>
          <a:stretch>
            <a:fillRect/>
          </a:stretch>
        </p:blipFill>
        <p:spPr>
          <a:xfrm>
            <a:off x="19" y="10"/>
            <a:ext cx="9143981" cy="6857922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Title 1"/>
          <p:cNvSpPr txBox="1">
            <a:spLocks noGrp="1"/>
          </p:cNvSpPr>
          <p:nvPr>
            <p:ph type="title"/>
          </p:nvPr>
        </p:nvSpPr>
        <p:spPr>
          <a:xfrm>
            <a:off x="607499" y="447188"/>
            <a:ext cx="7929000" cy="970450"/>
          </a:xfrm>
          <a:prstGeom prst="rect">
            <a:avLst/>
          </a:prstGeom>
        </p:spPr>
        <p:txBody>
          <a:bodyPr/>
          <a:lstStyle/>
          <a:p>
            <a:r>
              <a:t>Justified By Faith Only </a:t>
            </a:r>
          </a:p>
        </p:txBody>
      </p:sp>
      <p:sp>
        <p:nvSpPr>
          <p:cNvPr id="182" name="Content Placeholder 6"/>
          <p:cNvSpPr txBox="1">
            <a:spLocks noGrp="1"/>
          </p:cNvSpPr>
          <p:nvPr>
            <p:ph type="body" idx="1"/>
          </p:nvPr>
        </p:nvSpPr>
        <p:spPr>
          <a:xfrm>
            <a:off x="614033" y="2222287"/>
            <a:ext cx="7915931" cy="363651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300038" indent="-300038">
              <a:buAutoNum type="romanUcPeriod"/>
            </a:pPr>
            <a:r>
              <a:rPr lang="en-US" sz="2400" dirty="0"/>
              <a:t>We Worship God Acceptably (Hebrews 11:4)</a:t>
            </a:r>
          </a:p>
          <a:p>
            <a:pPr marL="300038" indent="-300038">
              <a:buAutoNum type="romanUcPeriod"/>
            </a:pPr>
            <a:r>
              <a:rPr lang="en-US" sz="2400" dirty="0"/>
              <a:t>We Walk With God (Hebrews 11:5; Genesis 5:22) </a:t>
            </a:r>
          </a:p>
          <a:p>
            <a:pPr marL="300038" indent="-300038">
              <a:buAutoNum type="romanUcPeriod"/>
            </a:pPr>
            <a:r>
              <a:rPr lang="en-US" sz="2400" dirty="0"/>
              <a:t>We Have Godly Fear (Hebrews 11:7)</a:t>
            </a:r>
          </a:p>
          <a:p>
            <a:pPr marL="300038" indent="-300038">
              <a:buAutoNum type="romanUcPeriod"/>
            </a:pPr>
            <a:r>
              <a:rPr lang="en-US" sz="2400" dirty="0"/>
              <a:t>We Obey (Hebrews 11:8-17)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CA47D-96BC-44F9-8DEE-63E35CE5465A}"/>
              </a:ext>
            </a:extLst>
          </p:cNvPr>
          <p:cNvSpPr txBox="1"/>
          <p:nvPr/>
        </p:nvSpPr>
        <p:spPr>
          <a:xfrm>
            <a:off x="6109815" y="696892"/>
            <a:ext cx="3034163" cy="92332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Century Gothic"/>
              </a:rPr>
              <a:t>WHEN…</a:t>
            </a:r>
          </a:p>
        </p:txBody>
      </p:sp>
      <p:sp>
        <p:nvSpPr>
          <p:cNvPr id="183" name="TextBox 4"/>
          <p:cNvSpPr txBox="1"/>
          <p:nvPr/>
        </p:nvSpPr>
        <p:spPr>
          <a:xfrm>
            <a:off x="6713136" y="6657944"/>
            <a:ext cx="2430865" cy="20574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400"/>
              </a:spcBef>
              <a:defRPr sz="700">
                <a:solidFill>
                  <a:srgbClr val="FFFFFF"/>
                </a:solidFill>
              </a:defRPr>
            </a:pP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3"/>
              </a:rPr>
              <a:t>This Photo</a:t>
            </a:r>
            <a:r>
              <a:t> by Unknown Author is licensed under </a:t>
            </a: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4"/>
              </a:rPr>
              <a:t>CC BY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6" name="Picture 15" descr="Picture 15"/>
          <p:cNvPicPr>
            <a:picLocks noChangeAspect="1"/>
          </p:cNvPicPr>
          <p:nvPr/>
        </p:nvPicPr>
        <p:blipFill>
          <a:blip r:embed="rId2">
            <a:alphaModFix amt="40000"/>
          </a:blip>
          <a:srcRect t="22533" b="24590"/>
          <a:stretch>
            <a:fillRect/>
          </a:stretch>
        </p:blipFill>
        <p:spPr>
          <a:xfrm>
            <a:off x="20" y="10"/>
            <a:ext cx="9143889" cy="6857990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Title 1"/>
          <p:cNvSpPr txBox="1">
            <a:spLocks noGrp="1"/>
          </p:cNvSpPr>
          <p:nvPr>
            <p:ph type="title"/>
          </p:nvPr>
        </p:nvSpPr>
        <p:spPr>
          <a:xfrm>
            <a:off x="607499" y="447188"/>
            <a:ext cx="7929000" cy="970450"/>
          </a:xfrm>
          <a:prstGeom prst="rect">
            <a:avLst/>
          </a:prstGeom>
        </p:spPr>
        <p:txBody>
          <a:bodyPr/>
          <a:lstStyle/>
          <a:p>
            <a:r>
              <a:t>We Obey</a:t>
            </a:r>
          </a:p>
        </p:txBody>
      </p:sp>
      <p:sp>
        <p:nvSpPr>
          <p:cNvPr id="18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14033" y="2222287"/>
            <a:ext cx="7915931" cy="363651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>
              <a:buAutoNum type="alphaUcPeriod"/>
            </a:pPr>
            <a:r>
              <a:rPr lang="en-US" sz="2400" dirty="0"/>
              <a:t>Abraham Obeyed God When He Was Told to Leave Ur (Acts 7:1-8)</a:t>
            </a:r>
          </a:p>
          <a:p>
            <a:pPr>
              <a:buAutoNum type="alphaUcPeriod"/>
            </a:pPr>
            <a:r>
              <a:rPr lang="en-US" sz="2400" dirty="0"/>
              <a:t>He Obeyed When He Was Told to Offer Isaac (Genesis 22:1-12)</a:t>
            </a:r>
          </a:p>
          <a:p>
            <a:pPr>
              <a:buAutoNum type="alphaUcPeriod"/>
            </a:pPr>
            <a:r>
              <a:rPr lang="en-US" sz="2400" dirty="0"/>
              <a:t>We Too Must Obey to Be Pleasing to God (Romans 1:5; Romans 6:15-23, Romans 16:26)</a:t>
            </a:r>
          </a:p>
        </p:txBody>
      </p:sp>
      <p:sp>
        <p:nvSpPr>
          <p:cNvPr id="189" name="TextBox 16"/>
          <p:cNvSpPr txBox="1"/>
          <p:nvPr/>
        </p:nvSpPr>
        <p:spPr>
          <a:xfrm>
            <a:off x="6384146" y="6657944"/>
            <a:ext cx="2759854" cy="20574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400"/>
              </a:spcBef>
              <a:defRPr sz="700">
                <a:solidFill>
                  <a:srgbClr val="FFFFFF"/>
                </a:solidFill>
              </a:defRPr>
            </a:pP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3"/>
              </a:rPr>
              <a:t>This Photo</a:t>
            </a:r>
            <a:r>
              <a:t> by Unknown Author is licensed under </a:t>
            </a: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4"/>
              </a:rPr>
              <a:t>CC BY-NC-ND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 build="p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2" name="Picture 3" descr="Picture 3"/>
          <p:cNvPicPr>
            <a:picLocks noChangeAspect="1"/>
          </p:cNvPicPr>
          <p:nvPr/>
        </p:nvPicPr>
        <p:blipFill>
          <a:blip r:embed="rId2">
            <a:alphaModFix amt="40000"/>
          </a:blip>
          <a:srcRect l="6212" r="4787"/>
          <a:stretch>
            <a:fillRect/>
          </a:stretch>
        </p:blipFill>
        <p:spPr>
          <a:xfrm>
            <a:off x="19" y="10"/>
            <a:ext cx="9143981" cy="6857922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Title 1"/>
          <p:cNvSpPr txBox="1">
            <a:spLocks noGrp="1"/>
          </p:cNvSpPr>
          <p:nvPr>
            <p:ph type="title"/>
          </p:nvPr>
        </p:nvSpPr>
        <p:spPr>
          <a:xfrm>
            <a:off x="607499" y="447188"/>
            <a:ext cx="7929000" cy="970450"/>
          </a:xfrm>
          <a:prstGeom prst="rect">
            <a:avLst/>
          </a:prstGeom>
        </p:spPr>
        <p:txBody>
          <a:bodyPr/>
          <a:lstStyle/>
          <a:p>
            <a:r>
              <a:t>Justified By Faith Only </a:t>
            </a:r>
          </a:p>
        </p:txBody>
      </p:sp>
      <p:sp>
        <p:nvSpPr>
          <p:cNvPr id="194" name="Content Placeholder 6"/>
          <p:cNvSpPr txBox="1">
            <a:spLocks noGrp="1"/>
          </p:cNvSpPr>
          <p:nvPr>
            <p:ph type="body" idx="1"/>
          </p:nvPr>
        </p:nvSpPr>
        <p:spPr>
          <a:xfrm>
            <a:off x="614033" y="2222287"/>
            <a:ext cx="7915931" cy="363651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300038" indent="-300038">
              <a:buAutoNum type="romanUcPeriod"/>
            </a:pPr>
            <a:r>
              <a:rPr lang="en-US" sz="2400" dirty="0"/>
              <a:t>We Worship God Acceptably (Hebrews 11:4)</a:t>
            </a:r>
          </a:p>
          <a:p>
            <a:pPr marL="300038" indent="-300038">
              <a:buAutoNum type="romanUcPeriod"/>
            </a:pPr>
            <a:r>
              <a:rPr lang="en-US" sz="2400" dirty="0"/>
              <a:t>We Walk With God (Hebrews 11:5; Genesis 5:22) </a:t>
            </a:r>
          </a:p>
          <a:p>
            <a:pPr marL="300038" indent="-300038">
              <a:buAutoNum type="romanUcPeriod"/>
            </a:pPr>
            <a:r>
              <a:rPr lang="en-US" sz="2400" dirty="0"/>
              <a:t>We Have Godly Fear (Hebrews 11:7)</a:t>
            </a:r>
          </a:p>
          <a:p>
            <a:pPr marL="300038" indent="-300038">
              <a:buAutoNum type="romanUcPeriod"/>
            </a:pPr>
            <a:r>
              <a:rPr lang="en-US" sz="2400" dirty="0"/>
              <a:t>We Obey (Hebrews 11:8-17)</a:t>
            </a:r>
          </a:p>
          <a:p>
            <a:pPr marL="300038" indent="-300038">
              <a:buAutoNum type="romanUcPeriod"/>
            </a:pPr>
            <a:r>
              <a:rPr lang="en-US" sz="2400" dirty="0"/>
              <a:t>We Look Toward the City That Has Foundations (Hebrews 11:11)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A9A7CB-8D9C-4AFF-8E46-AF1A8C3DB064}"/>
              </a:ext>
            </a:extLst>
          </p:cNvPr>
          <p:cNvSpPr txBox="1"/>
          <p:nvPr/>
        </p:nvSpPr>
        <p:spPr>
          <a:xfrm>
            <a:off x="6044896" y="680466"/>
            <a:ext cx="2885561" cy="92332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Century Gothic"/>
              </a:rPr>
              <a:t>WHEN…</a:t>
            </a:r>
          </a:p>
        </p:txBody>
      </p:sp>
      <p:sp>
        <p:nvSpPr>
          <p:cNvPr id="195" name="TextBox 4"/>
          <p:cNvSpPr txBox="1"/>
          <p:nvPr/>
        </p:nvSpPr>
        <p:spPr>
          <a:xfrm>
            <a:off x="6713136" y="6657944"/>
            <a:ext cx="2430865" cy="20574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400"/>
              </a:spcBef>
              <a:defRPr sz="700">
                <a:solidFill>
                  <a:srgbClr val="FFFFFF"/>
                </a:solidFill>
              </a:defRPr>
            </a:pP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3"/>
              </a:rPr>
              <a:t>This Photo</a:t>
            </a:r>
            <a:r>
              <a:t> by Unknown Author is licensed under </a:t>
            </a: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4"/>
              </a:rPr>
              <a:t>CC BY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8" name="Picture 4" descr="Picture 4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19" y="9"/>
            <a:ext cx="9143981" cy="6857991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Title 1"/>
          <p:cNvSpPr txBox="1">
            <a:spLocks noGrp="1"/>
          </p:cNvSpPr>
          <p:nvPr>
            <p:ph type="title"/>
          </p:nvPr>
        </p:nvSpPr>
        <p:spPr>
          <a:xfrm>
            <a:off x="607499" y="447188"/>
            <a:ext cx="7929000" cy="970450"/>
          </a:xfrm>
          <a:prstGeom prst="rect">
            <a:avLst/>
          </a:prstGeom>
        </p:spPr>
        <p:txBody>
          <a:bodyPr/>
          <a:lstStyle>
            <a:lvl1pPr defTabSz="434340">
              <a:lnSpc>
                <a:spcPct val="90000"/>
              </a:lnSpc>
              <a:defRPr sz="2945"/>
            </a:lvl1pPr>
          </a:lstStyle>
          <a:p>
            <a:r>
              <a:t>When We Look Forward to the City That Has Foundations (Hebrews 11:11)</a:t>
            </a:r>
          </a:p>
        </p:txBody>
      </p:sp>
      <p:sp>
        <p:nvSpPr>
          <p:cNvPr id="20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14033" y="2222287"/>
            <a:ext cx="7915931" cy="363651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>
              <a:buAutoNum type="alphaUcPeriod"/>
            </a:pPr>
            <a:r>
              <a:rPr lang="en-US" sz="2400" dirty="0"/>
              <a:t>Abraham Was Someone Looking For His Eternal Reward (Hebrews 11:13-16)</a:t>
            </a:r>
          </a:p>
          <a:p>
            <a:pPr>
              <a:buAutoNum type="alphaUcPeriod"/>
            </a:pPr>
            <a:r>
              <a:rPr lang="en-US" sz="2400" dirty="0"/>
              <a:t>We Too Have No Lasting City, Therefore We Seek One to Come (Hebrews 13:14)</a:t>
            </a:r>
          </a:p>
          <a:p>
            <a:pPr>
              <a:buAutoNum type="alphaUcPeriod"/>
            </a:pPr>
            <a:r>
              <a:rPr lang="en-US" sz="2400" dirty="0"/>
              <a:t>Therefore, Let Us, Like Abraham, Look to the Reward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 build="p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TextBox 5"/>
          <p:cNvSpPr txBox="1"/>
          <p:nvPr/>
        </p:nvSpPr>
        <p:spPr>
          <a:xfrm>
            <a:off x="0" y="5702255"/>
            <a:ext cx="9144000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600">
                <a:solidFill>
                  <a:srgbClr val="FFFFFF"/>
                </a:solidFill>
              </a:defRPr>
            </a:pP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3"/>
              </a:rPr>
              <a:t>This Photo</a:t>
            </a:r>
            <a:r>
              <a:t> by Unknown Author is licensed under </a:t>
            </a:r>
            <a:r>
              <a:rPr u="sng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hlinkClick r:id="rId4"/>
              </a:rPr>
              <a:t>CC BY</a:t>
            </a:r>
          </a:p>
        </p:txBody>
      </p:sp>
      <p:sp>
        <p:nvSpPr>
          <p:cNvPr id="204" name="Title 1"/>
          <p:cNvSpPr txBox="1">
            <a:spLocks noGrp="1"/>
          </p:cNvSpPr>
          <p:nvPr>
            <p:ph type="ctrTitle"/>
          </p:nvPr>
        </p:nvSpPr>
        <p:spPr>
          <a:xfrm>
            <a:off x="808830" y="1449146"/>
            <a:ext cx="7526340" cy="2971052"/>
          </a:xfrm>
          <a:prstGeom prst="rect">
            <a:avLst/>
          </a:prstGeom>
        </p:spPr>
        <p:txBody>
          <a:bodyPr/>
          <a:lstStyle/>
          <a:p>
            <a:r>
              <a:t>Justified By Faith Only </a:t>
            </a:r>
          </a:p>
        </p:txBody>
      </p:sp>
      <p:sp>
        <p:nvSpPr>
          <p:cNvPr id="205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808830" y="5280847"/>
            <a:ext cx="7526340" cy="434974"/>
          </a:xfrm>
          <a:prstGeom prst="rect">
            <a:avLst/>
          </a:prstGeom>
        </p:spPr>
        <p:txBody>
          <a:bodyPr/>
          <a:lstStyle/>
          <a:p>
            <a:r>
              <a:t>Hebrews 11:4-19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1D087-29DB-4365-8F59-437EE8B04E01}"/>
              </a:ext>
            </a:extLst>
          </p:cNvPr>
          <p:cNvSpPr txBox="1"/>
          <p:nvPr/>
        </p:nvSpPr>
        <p:spPr>
          <a:xfrm>
            <a:off x="6165355" y="4420198"/>
            <a:ext cx="2803431" cy="92332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Century Gothic"/>
              </a:rPr>
              <a:t>WHEN…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itle 1"/>
          <p:cNvSpPr txBox="1"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09997" y="2222287"/>
            <a:ext cx="7524003" cy="363651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Quotable">
  <a:themeElements>
    <a:clrScheme name="Quotable">
      <a:dk1>
        <a:srgbClr val="000000"/>
      </a:dk1>
      <a:lt1>
        <a:srgbClr val="212121"/>
      </a:lt1>
      <a:dk2>
        <a:srgbClr val="A7A7A7"/>
      </a:dk2>
      <a:lt2>
        <a:srgbClr val="53535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0000FF"/>
      </a:hlink>
      <a:folHlink>
        <a:srgbClr val="FF00FF"/>
      </a:folHlink>
    </a:clrScheme>
    <a:fontScheme name="Quotable">
      <a:majorFont>
        <a:latin typeface="Helvetica"/>
        <a:ea typeface="Helvetica"/>
        <a:cs typeface="Helvetica"/>
      </a:majorFont>
      <a:minorFont>
        <a:latin typeface="Century Gothic"/>
        <a:ea typeface="Century Gothic"/>
        <a:cs typeface="Century Gothic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Quotable">
  <a:themeElements>
    <a:clrScheme name="Quotabl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0000FF"/>
      </a:hlink>
      <a:folHlink>
        <a:srgbClr val="FF00FF"/>
      </a:folHlink>
    </a:clrScheme>
    <a:fontScheme name="Quotable">
      <a:majorFont>
        <a:latin typeface="Helvetica"/>
        <a:ea typeface="Helvetica"/>
        <a:cs typeface="Helvetica"/>
      </a:majorFont>
      <a:minorFont>
        <a:latin typeface="Century Gothic"/>
        <a:ea typeface="Century Gothic"/>
        <a:cs typeface="Century Gothic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14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Quotable</vt:lpstr>
      <vt:lpstr>PowerPoint Presentation</vt:lpstr>
      <vt:lpstr>Justified By Faith Only </vt:lpstr>
      <vt:lpstr>Justified By Faith Only </vt:lpstr>
      <vt:lpstr>We Worship God Acceptably (Hebrews 11:4)</vt:lpstr>
      <vt:lpstr>Justified By Faith Only </vt:lpstr>
      <vt:lpstr>We Walk With God (Hebrews 11:5; Genesis 5:22)</vt:lpstr>
      <vt:lpstr>Justified By Faith Only </vt:lpstr>
      <vt:lpstr>We Have Godly Fear (Hebrews 11:7) </vt:lpstr>
      <vt:lpstr>Justified By Faith Only </vt:lpstr>
      <vt:lpstr>We Obey</vt:lpstr>
      <vt:lpstr>Justified By Faith Only </vt:lpstr>
      <vt:lpstr>When We Look Forward to the City That Has Foundations (Hebrews 11:11)</vt:lpstr>
      <vt:lpstr>Justified By Faith Only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Daniel Webb</cp:lastModifiedBy>
  <cp:revision>3</cp:revision>
  <dcterms:modified xsi:type="dcterms:W3CDTF">2021-11-08T00:49:53Z</dcterms:modified>
</cp:coreProperties>
</file>