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sldIdLst>
    <p:sldId id="276" r:id="rId2"/>
    <p:sldId id="256" r:id="rId3"/>
    <p:sldId id="257" r:id="rId4"/>
    <p:sldId id="258" r:id="rId5"/>
    <p:sldId id="259" r:id="rId6"/>
    <p:sldId id="271" r:id="rId7"/>
    <p:sldId id="261" r:id="rId8"/>
    <p:sldId id="272" r:id="rId9"/>
    <p:sldId id="262" r:id="rId10"/>
    <p:sldId id="264" r:id="rId11"/>
    <p:sldId id="265" r:id="rId12"/>
    <p:sldId id="273" r:id="rId13"/>
    <p:sldId id="267" r:id="rId14"/>
    <p:sldId id="274" r:id="rId15"/>
    <p:sldId id="268" r:id="rId16"/>
    <p:sldId id="275" r:id="rId17"/>
    <p:sldId id="270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860" autoAdjust="0"/>
    <p:restoredTop sz="94851"/>
  </p:normalViewPr>
  <p:slideViewPr>
    <p:cSldViewPr snapToGrid="0" snapToObjects="1">
      <p:cViewPr>
        <p:scale>
          <a:sx n="85" d="100"/>
          <a:sy n="85" d="100"/>
        </p:scale>
        <p:origin x="3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277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76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92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21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420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564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3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97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2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86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5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B187E7C-C6AA-C447-971D-4DA762690C6E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4FC42FF-C2FB-5A4C-8CA1-954F1A7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4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6E6D-A8DF-481E-9EED-09F375C1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6351D-FAA9-402A-820F-C489B6DB3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WATCH!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Mark 13:37</a:t>
            </a:r>
          </a:p>
        </p:txBody>
      </p:sp>
    </p:spTree>
    <p:extLst>
      <p:ext uri="{BB962C8B-B14F-4D97-AF65-F5344CB8AC3E}">
        <p14:creationId xmlns:p14="http://schemas.microsoft.com/office/powerpoint/2010/main" val="28236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548" y="674556"/>
            <a:ext cx="7794885" cy="5576341"/>
          </a:xfrm>
        </p:spPr>
        <p:txBody>
          <a:bodyPr anchor="t">
            <a:normAutofit/>
          </a:bodyPr>
          <a:lstStyle/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>
                <a:solidFill>
                  <a:schemeClr val="bg1"/>
                </a:solidFill>
              </a:rPr>
              <a:t>ords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09DE146-6EA3-8C44-9886-A4318787F475}"/>
              </a:ext>
            </a:extLst>
          </p:cNvPr>
          <p:cNvSpPr txBox="1">
            <a:spLocks/>
          </p:cNvSpPr>
          <p:nvPr/>
        </p:nvSpPr>
        <p:spPr>
          <a:xfrm>
            <a:off x="689548" y="674556"/>
            <a:ext cx="7794885" cy="55763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704489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The Hardest Thing for Us to Control Is Our Tongue (James 3:1-2)</a:t>
            </a:r>
          </a:p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Therefore, We Must Watch What We Say</a:t>
            </a:r>
          </a:p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We Must Not Curse Our Fellow Man With Our Tongue (James 1:1-12)</a:t>
            </a:r>
          </a:p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We Will Give Account for Idle Words (Matthew 12:36)</a:t>
            </a:r>
          </a:p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No Vain Babblings (2 Timothy 2:16-18)</a:t>
            </a:r>
          </a:p>
          <a:p>
            <a:pPr marL="457200" indent="-4572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90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788670" lvl="1" indent="-514350">
              <a:buFont typeface="+mj-lt"/>
              <a:buAutoNum type="alphaUcPeriod" startAt="6"/>
            </a:pPr>
            <a:r>
              <a:rPr lang="en-US" sz="2800" dirty="0"/>
              <a:t>No Corrupt Words (Ephesians 4:29, 5:4)</a:t>
            </a:r>
          </a:p>
          <a:p>
            <a:pPr marL="788670" lvl="1" indent="-514350">
              <a:buFont typeface="+mj-lt"/>
              <a:buAutoNum type="alphaUcPeriod" startAt="6"/>
            </a:pPr>
            <a:r>
              <a:rPr lang="en-US" sz="2800" dirty="0"/>
              <a:t>No Lying (Revelation 21:8)</a:t>
            </a:r>
          </a:p>
          <a:p>
            <a:pPr marL="788670" lvl="1" indent="-514350">
              <a:buFont typeface="+mj-lt"/>
              <a:buAutoNum type="alphaUcPeriod" startAt="6"/>
            </a:pPr>
            <a:r>
              <a:rPr lang="en-US" sz="2800" dirty="0"/>
              <a:t>But Words Fitly Spoken (Proverbs 25:11)</a:t>
            </a:r>
          </a:p>
          <a:p>
            <a:pPr marL="788670" lvl="1" indent="-514350">
              <a:buFont typeface="+mj-lt"/>
              <a:buAutoNum type="alphaUcPeriod" startAt="6"/>
            </a:pPr>
            <a:r>
              <a:rPr lang="en-US" sz="2800" dirty="0"/>
              <a:t>Speech Seasoned With Salt (Colossians 4:6)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1952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548" y="674557"/>
            <a:ext cx="7794885" cy="5576341"/>
          </a:xfrm>
        </p:spPr>
        <p:txBody>
          <a:bodyPr anchor="t">
            <a:normAutofit/>
          </a:bodyPr>
          <a:lstStyle/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>
                <a:solidFill>
                  <a:schemeClr val="bg1"/>
                </a:solidFill>
              </a:rPr>
              <a:t>ctions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3D956B-3797-684F-82CC-EDF37866343E}"/>
              </a:ext>
            </a:extLst>
          </p:cNvPr>
          <p:cNvSpPr txBox="1">
            <a:spLocks/>
          </p:cNvSpPr>
          <p:nvPr/>
        </p:nvSpPr>
        <p:spPr>
          <a:xfrm>
            <a:off x="689548" y="674557"/>
            <a:ext cx="7794885" cy="55763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590544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Actions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We Will Give Account for What We Do (2 Corinthians 5:10)</a:t>
            </a:r>
          </a:p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We Must Not Let Our Actions Be the Works of the Flesh (Galatians 5:19-21)</a:t>
            </a:r>
          </a:p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But Instead, Good Works (Ephesians 2:10)</a:t>
            </a:r>
          </a:p>
          <a:p>
            <a:pPr marL="514350" indent="-514350" defTabSz="685800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8948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548" y="674557"/>
            <a:ext cx="7794885" cy="5576341"/>
          </a:xfrm>
        </p:spPr>
        <p:txBody>
          <a:bodyPr anchor="t">
            <a:normAutofit/>
          </a:bodyPr>
          <a:lstStyle/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  <a:r>
              <a:rPr lang="en-US" sz="7200" dirty="0">
                <a:solidFill>
                  <a:schemeClr val="bg1"/>
                </a:solidFill>
              </a:rPr>
              <a:t>houghts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7368CF-EE4D-E643-A7DB-1DA6660D3A9E}"/>
              </a:ext>
            </a:extLst>
          </p:cNvPr>
          <p:cNvSpPr txBox="1">
            <a:spLocks/>
          </p:cNvSpPr>
          <p:nvPr/>
        </p:nvSpPr>
        <p:spPr>
          <a:xfrm>
            <a:off x="689548" y="674557"/>
            <a:ext cx="7794885" cy="55763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  <a:r>
              <a:rPr lang="en-US" sz="7200" dirty="0"/>
              <a:t>houghts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4126997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Thoughts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We Will Also Give Account for Our Thoughts (Hebrews 4:11-13)</a:t>
            </a:r>
          </a:p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Several Sins Have to Do With Thought, Not Action (Romans 1:29-31):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3849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Romans 1:29-31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800" b="1" dirty="0"/>
              <a:t>29</a:t>
            </a:r>
            <a:r>
              <a:rPr lang="en-US" sz="2800" dirty="0"/>
              <a:t> being filled with all unrighteousness, sexual immorality, wickedness, covetousness, maliciousness; full of envy, murder, strife, deceit, evil-mindedness; </a:t>
            </a:r>
            <a:r>
              <a:rPr lang="en-US" sz="2800" i="1" dirty="0"/>
              <a:t>they are</a:t>
            </a:r>
            <a:r>
              <a:rPr lang="en-US" sz="2800" dirty="0"/>
              <a:t> whisperers, </a:t>
            </a:r>
            <a:r>
              <a:rPr lang="en-US" sz="2800" b="1" dirty="0"/>
              <a:t>30</a:t>
            </a:r>
            <a:r>
              <a:rPr lang="en-US" sz="2800" dirty="0"/>
              <a:t> backbiters, haters of God, violent, proud, boasters, inventors of evil things, disobedient to parents, </a:t>
            </a:r>
            <a:r>
              <a:rPr lang="en-US" sz="2800" b="1" dirty="0"/>
              <a:t>31</a:t>
            </a:r>
            <a:r>
              <a:rPr lang="en-US" sz="2800" dirty="0"/>
              <a:t> undiscerning, untrustworthy, unloving, unforgiving, unmerciful;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952390" y="3647090"/>
            <a:ext cx="2724713" cy="32929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870854" y="2835950"/>
            <a:ext cx="2190580" cy="15184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767706" y="3279228"/>
            <a:ext cx="2259273" cy="25694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249386" y="3292075"/>
            <a:ext cx="1747157" cy="653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846570" y="4052657"/>
            <a:ext cx="1009106" cy="4336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421085" y="4798967"/>
            <a:ext cx="1962696" cy="18789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295459" y="5213138"/>
            <a:ext cx="1827505" cy="7437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367312" y="5205701"/>
            <a:ext cx="1791750" cy="14874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44825" y="5220575"/>
            <a:ext cx="1323349" cy="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026979" y="4831724"/>
            <a:ext cx="2144111" cy="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146141" y="4056993"/>
            <a:ext cx="2274944" cy="4441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005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Thoughts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Autofit/>
          </a:bodyPr>
          <a:lstStyle/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We Will Also Give Account for Our Thoughts (Hebrews 4:11-13)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Several Sins Have to Do With Thought, Not Action (Romans 1:29-31):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Jesus Knows Our Thoughts (Luke 11:17; Mark 2:6-12)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Therefore, We Must Bring Our Thoughts Captive (2 Corinthians 10:4-5)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And Focus on Good Things (Philippians 4:8)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162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548" y="674557"/>
            <a:ext cx="7794885" cy="5576341"/>
          </a:xfrm>
        </p:spPr>
        <p:txBody>
          <a:bodyPr anchor="t">
            <a:normAutofit/>
          </a:bodyPr>
          <a:lstStyle/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  <a:r>
              <a:rPr lang="en-US" sz="7200" dirty="0"/>
              <a:t>houghts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  <a:r>
              <a:rPr lang="en-US" sz="7200" dirty="0">
                <a:solidFill>
                  <a:schemeClr val="bg1"/>
                </a:solidFill>
              </a:rPr>
              <a:t>ompany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4CE2E5-F72E-B547-B109-43C295AF71C6}"/>
              </a:ext>
            </a:extLst>
          </p:cNvPr>
          <p:cNvSpPr txBox="1">
            <a:spLocks/>
          </p:cNvSpPr>
          <p:nvPr/>
        </p:nvSpPr>
        <p:spPr>
          <a:xfrm>
            <a:off x="689548" y="674557"/>
            <a:ext cx="7794885" cy="55763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  <a:r>
              <a:rPr lang="en-US" sz="7200" dirty="0"/>
              <a:t>houghts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  <a:r>
              <a:rPr lang="en-US" sz="7200" dirty="0"/>
              <a:t>ompany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878520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Company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Those We Associate With Will Influence Us (1 Corinthians 15:33)</a:t>
            </a:r>
          </a:p>
          <a:p>
            <a:pPr marL="1062990" lvl="2" indent="-514350">
              <a:buFont typeface="+mj-lt"/>
              <a:buAutoNum type="arabicPeriod"/>
            </a:pPr>
            <a:r>
              <a:rPr lang="en-US" sz="2600" dirty="0"/>
              <a:t>Amnon Was (2 Samuel 13:1-6; 14)</a:t>
            </a:r>
          </a:p>
          <a:p>
            <a:pPr marL="1062990" lvl="2" indent="-514350">
              <a:buFont typeface="+mj-lt"/>
              <a:buAutoNum type="arabicPeriod"/>
            </a:pPr>
            <a:r>
              <a:rPr lang="en-US" sz="2600" dirty="0"/>
              <a:t>Peter Was… “In the Courtyard” (Matthew 26:69-75)</a:t>
            </a:r>
          </a:p>
          <a:p>
            <a:pPr marL="1062990" lvl="2" indent="-514350">
              <a:buFont typeface="+mj-lt"/>
              <a:buAutoNum type="arabicPeriod"/>
            </a:pPr>
            <a:r>
              <a:rPr lang="en-US" sz="2600" dirty="0"/>
              <a:t>Solomon Warned His Son to Watch His Company (Proverbs 1:10-15)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Bad Friends Can Be a Snare to Our Soul (Proverbs 22:24-25)</a:t>
            </a:r>
          </a:p>
          <a:p>
            <a:pPr marL="457200" indent="-457200">
              <a:buFont typeface="+mj-lt"/>
              <a:buAutoNum type="alpha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898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548" y="674557"/>
            <a:ext cx="7794885" cy="5576341"/>
          </a:xfrm>
        </p:spPr>
        <p:txBody>
          <a:bodyPr anchor="t">
            <a:normAutofit/>
          </a:bodyPr>
          <a:lstStyle/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  <a:r>
              <a:rPr lang="en-US" sz="7200" dirty="0"/>
              <a:t>houghts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  <a:r>
              <a:rPr lang="en-US" sz="7200" dirty="0"/>
              <a:t>ompany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  <a:r>
              <a:rPr lang="en-US" sz="7200" dirty="0">
                <a:solidFill>
                  <a:schemeClr val="bg1"/>
                </a:solidFill>
              </a:rPr>
              <a:t>eart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238588-8E97-5B42-BA16-2A9B748DC3B6}"/>
              </a:ext>
            </a:extLst>
          </p:cNvPr>
          <p:cNvSpPr txBox="1">
            <a:spLocks/>
          </p:cNvSpPr>
          <p:nvPr/>
        </p:nvSpPr>
        <p:spPr>
          <a:xfrm>
            <a:off x="689548" y="674557"/>
            <a:ext cx="7794885" cy="55763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  <a:r>
              <a:rPr lang="en-US" sz="7200" dirty="0"/>
              <a:t>houghts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  <a:r>
              <a:rPr lang="en-US" sz="7200" dirty="0"/>
              <a:t>ompany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  <a:r>
              <a:rPr lang="en-US" sz="7200" dirty="0"/>
              <a:t>eart</a:t>
            </a:r>
          </a:p>
        </p:txBody>
      </p:sp>
    </p:spTree>
    <p:extLst>
      <p:ext uri="{BB962C8B-B14F-4D97-AF65-F5344CB8AC3E}">
        <p14:creationId xmlns:p14="http://schemas.microsoft.com/office/powerpoint/2010/main" val="116280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Heart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All Issues Flow From Our Heart (Proverbs 4:23)</a:t>
            </a:r>
          </a:p>
          <a:p>
            <a:pPr marL="731520" lvl="1" indent="-457200">
              <a:buFont typeface="+mj-lt"/>
              <a:buAutoNum type="alphaUcPeriod"/>
            </a:pPr>
            <a:r>
              <a:rPr lang="en-US" sz="2800" dirty="0"/>
              <a:t>All Other Problems Can Be Dealt With By Watching Our Heart:</a:t>
            </a:r>
          </a:p>
          <a:p>
            <a:pPr marL="1005840" lvl="2" indent="-457200">
              <a:buFont typeface="+mj-lt"/>
              <a:buAutoNum type="arabicPeriod"/>
            </a:pPr>
            <a:r>
              <a:rPr lang="en-US" sz="2400" dirty="0"/>
              <a:t>Our Words (Matthew 12:34)</a:t>
            </a:r>
          </a:p>
          <a:p>
            <a:pPr marL="1005840" lvl="2" indent="-457200">
              <a:buFont typeface="+mj-lt"/>
              <a:buAutoNum type="arabicPeriod"/>
            </a:pPr>
            <a:r>
              <a:rPr lang="en-US" sz="2400" dirty="0"/>
              <a:t>Our Actions (Proverbs 16:9)</a:t>
            </a:r>
          </a:p>
          <a:p>
            <a:pPr marL="1005840" lvl="2" indent="-457200">
              <a:buFont typeface="+mj-lt"/>
              <a:buAutoNum type="arabicPeriod"/>
            </a:pPr>
            <a:r>
              <a:rPr lang="en-US" sz="2400" dirty="0"/>
              <a:t>Our Thoughts (Matthew 15:19; Proverbs 23:7)</a:t>
            </a:r>
          </a:p>
          <a:p>
            <a:pPr marL="1005840" lvl="2" indent="-457200">
              <a:buFont typeface="+mj-lt"/>
              <a:buAutoNum type="arabicPeriod"/>
            </a:pPr>
            <a:r>
              <a:rPr lang="en-US" sz="2400" dirty="0"/>
              <a:t>Our Company (Romans 12:9; 2 Peter 2:8-9)</a:t>
            </a:r>
          </a:p>
          <a:p>
            <a:pPr marL="788670" lvl="1" indent="-514350">
              <a:buFont typeface="+mj-lt"/>
              <a:buAutoNum type="alphaUcPeriod"/>
            </a:pPr>
            <a:r>
              <a:rPr lang="en-US" sz="2800" dirty="0"/>
              <a:t>Therefore, “WATCH!” (Mark 13:37)</a:t>
            </a:r>
          </a:p>
          <a:p>
            <a:pPr marL="788670" lvl="1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9483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548" y="674557"/>
            <a:ext cx="7794885" cy="5576341"/>
          </a:xfrm>
        </p:spPr>
        <p:txBody>
          <a:bodyPr anchor="t">
            <a:normAutofit/>
          </a:bodyPr>
          <a:lstStyle/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  <a:r>
              <a:rPr lang="en-US" sz="7200" dirty="0"/>
              <a:t>houghts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  <a:r>
              <a:rPr lang="en-US" sz="7200" dirty="0"/>
              <a:t>ompany</a:t>
            </a:r>
          </a:p>
          <a:p>
            <a:pPr marL="0" indent="0" defTabSz="6858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  <a:r>
              <a:rPr lang="en-US" sz="7200" dirty="0">
                <a:solidFill>
                  <a:schemeClr val="bg1"/>
                </a:solidFill>
              </a:rPr>
              <a:t>eart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238588-8E97-5B42-BA16-2A9B748DC3B6}"/>
              </a:ext>
            </a:extLst>
          </p:cNvPr>
          <p:cNvSpPr txBox="1">
            <a:spLocks/>
          </p:cNvSpPr>
          <p:nvPr/>
        </p:nvSpPr>
        <p:spPr>
          <a:xfrm>
            <a:off x="689548" y="674557"/>
            <a:ext cx="7794885" cy="55763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W</a:t>
            </a:r>
            <a:r>
              <a:rPr lang="en-US" sz="7200" dirty="0"/>
              <a:t>ords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ctions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T</a:t>
            </a:r>
            <a:r>
              <a:rPr lang="en-US" sz="7200" dirty="0"/>
              <a:t>houghts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C</a:t>
            </a:r>
            <a:r>
              <a:rPr lang="en-US" sz="7200" dirty="0"/>
              <a:t>ompany</a:t>
            </a:r>
          </a:p>
          <a:p>
            <a:pPr marL="0" indent="0" defTabSz="68580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sz="7200" dirty="0">
                <a:solidFill>
                  <a:srgbClr val="FF0000"/>
                </a:solidFill>
              </a:rPr>
              <a:t>H</a:t>
            </a:r>
            <a:r>
              <a:rPr lang="en-US" sz="7200" dirty="0"/>
              <a:t>eart</a:t>
            </a:r>
          </a:p>
        </p:txBody>
      </p:sp>
    </p:spTree>
    <p:extLst>
      <p:ext uri="{BB962C8B-B14F-4D97-AF65-F5344CB8AC3E}">
        <p14:creationId xmlns:p14="http://schemas.microsoft.com/office/powerpoint/2010/main" val="235113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WATCH!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Mark 13:37</a:t>
            </a:r>
          </a:p>
        </p:txBody>
      </p:sp>
    </p:spTree>
    <p:extLst>
      <p:ext uri="{BB962C8B-B14F-4D97-AF65-F5344CB8AC3E}">
        <p14:creationId xmlns:p14="http://schemas.microsoft.com/office/powerpoint/2010/main" val="178990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6E6D-A8DF-481E-9EED-09F375C1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6351D-FAA9-402A-820F-C489B6DB3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81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{046593D8-F441-4C49-9833-FC54DEE9A2E5}tf10001070</Template>
  <TotalTime>1606</TotalTime>
  <Words>471</Words>
  <Application>Microsoft Office PowerPoint</Application>
  <PresentationFormat>On-screen Show (4:3)</PresentationFormat>
  <Paragraphs>104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Calibri</vt:lpstr>
      <vt:lpstr>Rockwell</vt:lpstr>
      <vt:lpstr>Rockwell Condensed</vt:lpstr>
      <vt:lpstr>Rockwell Extra Bold</vt:lpstr>
      <vt:lpstr>Wingdings</vt:lpstr>
      <vt:lpstr>Wood Type</vt:lpstr>
      <vt:lpstr>PowerPoint Presentation</vt:lpstr>
      <vt:lpstr>WATCH! </vt:lpstr>
      <vt:lpstr>PowerPoint Presentation</vt:lpstr>
      <vt:lpstr>Words</vt:lpstr>
      <vt:lpstr>Words</vt:lpstr>
      <vt:lpstr>PowerPoint Presentation</vt:lpstr>
      <vt:lpstr>Actions </vt:lpstr>
      <vt:lpstr>PowerPoint Presentation</vt:lpstr>
      <vt:lpstr>Thoughts </vt:lpstr>
      <vt:lpstr>Romans 1:29-31</vt:lpstr>
      <vt:lpstr>Thoughts </vt:lpstr>
      <vt:lpstr>PowerPoint Presentation</vt:lpstr>
      <vt:lpstr>Company </vt:lpstr>
      <vt:lpstr>PowerPoint Presentation</vt:lpstr>
      <vt:lpstr>Heart</vt:lpstr>
      <vt:lpstr>PowerPoint Presentation</vt:lpstr>
      <vt:lpstr>WATCH!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WATCH! </dc:title>
  <dc:creator>Daniel Webb</dc:creator>
  <cp:lastModifiedBy>Daniel Webb</cp:lastModifiedBy>
  <cp:revision>23</cp:revision>
  <dcterms:created xsi:type="dcterms:W3CDTF">2018-06-05T21:03:37Z</dcterms:created>
  <dcterms:modified xsi:type="dcterms:W3CDTF">2021-11-28T21:49:12Z</dcterms:modified>
</cp:coreProperties>
</file>