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18"/>
  </p:notesMasterIdLst>
  <p:sldIdLst>
    <p:sldId id="268" r:id="rId4"/>
    <p:sldId id="257" r:id="rId5"/>
    <p:sldId id="258" r:id="rId6"/>
    <p:sldId id="256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9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50"/>
  </p:normalViewPr>
  <p:slideViewPr>
    <p:cSldViewPr snapToGrid="0" snapToObjects="1">
      <p:cViewPr varScale="1">
        <p:scale>
          <a:sx n="88" d="100"/>
          <a:sy n="88" d="100"/>
        </p:scale>
        <p:origin x="88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5746-383A-BE40-A209-61EE45A446E9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F3E48-6EB6-2448-A181-9C4E21561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5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F3E48-6EB6-2448-A181-9C4E215610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44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be like Jimmy Carter who said, “I have committed adultery in my heart many times” when talking to playboy magazine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F3E48-6EB6-2448-A181-9C4E215610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96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F3E48-6EB6-2448-A181-9C4E215610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29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F3E48-6EB6-2448-A181-9C4E215610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48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F3E48-6EB6-2448-A181-9C4E215610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1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3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2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6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87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96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87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07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22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35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07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4C91-BFE1-2748-A42F-1D15AD5CD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81731-6361-9A4C-B9A9-E137174F9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500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7124C-9758-304D-B0F2-5C0D16705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D8DDB-0579-B34D-9457-3FD1F6439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27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A11F0-91AC-4448-A188-CF37926AB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0A7C8-B689-844F-BF93-BBC157F84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7732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A4473-B37F-0041-A465-8B4DAAD7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B9BCD-E77B-A64B-8BF0-6E6B68448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F1FB8-BD7C-C842-9F0C-0447E857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02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A4F1-BB86-7E45-AE46-FA6075919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82BC8-71FE-1342-B5C5-8BE80EAE2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851C03-D982-ED4B-9939-232E87052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2012A-B753-5D42-A7B7-C5880F2EC2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8BCF6-0A4B-BC46-9C62-1FD1B5AEB2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3283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A647-9622-A048-9F43-94AAA6A9A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16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546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AA99-8FAF-8549-B2E2-77705D000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FEA5F-3582-6940-8908-9D2426395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12B6E-FF1A-944F-949B-217C279FD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5030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E74B-40D5-B348-B44D-7C94D4AD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E3F89-E583-F341-816E-D0BEAADB4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9F7C8-8829-C540-8FE4-BA5F56928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158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98E70-D456-C247-8117-8CD3B3958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4853E-0DF7-A445-BB33-54B12DF5E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9852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6F5E95-6999-DF4F-85E5-2CD7680AD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0002B-8C38-DD4C-B846-90EC5DB1C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185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34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44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32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53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29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03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69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59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30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81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45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vridar.org/2020/11/24/gospels-cut-from-jewish-scriptures-5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hyperlink" Target="https://creativecommons.org/licenses/by/3.0/" TargetMode="Externa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https://vridar.org/2020/11/24/gospels-cut-from-jewish-scriptures-5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sky, person, people, crowd&#10;&#10;Description automatically generated">
            <a:extLst>
              <a:ext uri="{FF2B5EF4-FFF2-40B4-BE49-F238E27FC236}">
                <a16:creationId xmlns:a16="http://schemas.microsoft.com/office/drawing/2014/main" id="{CED99B4F-D8F2-0647-84CE-76A5824767E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0"/>
            <a:ext cx="9144000" cy="6446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8FE5C2-0069-3A40-84A5-2F331B000C28}"/>
              </a:ext>
            </a:extLst>
          </p:cNvPr>
          <p:cNvSpPr txBox="1"/>
          <p:nvPr userDrawn="1"/>
        </p:nvSpPr>
        <p:spPr>
          <a:xfrm>
            <a:off x="0" y="644652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s://vridar.org/2020/11/24/gospels-cut-from-jewish-scriptures-5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41855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89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49820-D9A2-0843-941A-5C53D9F8E65E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56896-5E39-2541-8DB9-0B2C876FC7E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sky, person, people, crowd&#10;&#10;Description automatically generated">
            <a:extLst>
              <a:ext uri="{FF2B5EF4-FFF2-40B4-BE49-F238E27FC236}">
                <a16:creationId xmlns:a16="http://schemas.microsoft.com/office/drawing/2014/main" id="{CED99B4F-D8F2-0647-84CE-76A5824767E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745858" y="0"/>
            <a:ext cx="2398141" cy="16906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8FE5C2-0069-3A40-84A5-2F331B000C28}"/>
              </a:ext>
            </a:extLst>
          </p:cNvPr>
          <p:cNvSpPr txBox="1"/>
          <p:nvPr userDrawn="1"/>
        </p:nvSpPr>
        <p:spPr>
          <a:xfrm>
            <a:off x="0" y="644652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s://vridar.org/2020/11/24/gospels-cut-from-jewish-scriptures-5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4684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3E5C2-E288-244F-A6E3-B4BBA58F4E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8886A-9D73-9349-B448-FDD4BC632D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70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0A05C-960A-B744-B3F2-DF1EE8308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C011C-E56E-954C-BB35-5BCA79D5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Sermon on the Mount Focuses On “the Gospel of the Kingdom” (Matthew 4:23)</a:t>
            </a:r>
          </a:p>
          <a:p>
            <a:r>
              <a:rPr lang="en-US" dirty="0"/>
              <a:t>Sermon Divides Into 3 Sections </a:t>
            </a:r>
          </a:p>
        </p:txBody>
      </p:sp>
    </p:spTree>
    <p:extLst>
      <p:ext uri="{BB962C8B-B14F-4D97-AF65-F5344CB8AC3E}">
        <p14:creationId xmlns:p14="http://schemas.microsoft.com/office/powerpoint/2010/main" val="3664038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483F-4522-0343-895C-8D219BF7F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091127" cy="1325563"/>
          </a:xfrm>
        </p:spPr>
        <p:txBody>
          <a:bodyPr/>
          <a:lstStyle/>
          <a:p>
            <a:r>
              <a:rPr lang="en-US" dirty="0"/>
              <a:t>Outline of Sermon on the Mount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CF98F-FC20-C14B-81B1-034B2E0E6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Citizens In the Kingdom (5:1-16)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Righteousness In the Kingdom (5:17-7:12)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Invitation (7:13-29)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6A7617-60B1-B840-94E6-DDEE29F9548E}"/>
              </a:ext>
            </a:extLst>
          </p:cNvPr>
          <p:cNvSpPr/>
          <p:nvPr/>
        </p:nvSpPr>
        <p:spPr>
          <a:xfrm>
            <a:off x="415999" y="2190308"/>
            <a:ext cx="7303238" cy="7017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38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E8E5-ACB9-0F4E-8F03-6C5E1E23C0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Righteousness In the Kingdom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0E3F3B-F3F4-CD4A-BB1A-D57399E5E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95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B1E45-FA03-EE42-9ED3-670E869FD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112392" cy="1325563"/>
          </a:xfrm>
        </p:spPr>
        <p:txBody>
          <a:bodyPr/>
          <a:lstStyle/>
          <a:p>
            <a:r>
              <a:rPr lang="en-US" dirty="0"/>
              <a:t>Righteousness In the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D99F-7A2E-2E49-98DD-F19A6FD0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Must Exceed Righteousness of Scribes and Pharisees (5:20-48)</a:t>
            </a:r>
          </a:p>
        </p:txBody>
      </p:sp>
    </p:spTree>
    <p:extLst>
      <p:ext uri="{BB962C8B-B14F-4D97-AF65-F5344CB8AC3E}">
        <p14:creationId xmlns:p14="http://schemas.microsoft.com/office/powerpoint/2010/main" val="3991501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06DB-0298-5B40-A054-67E14184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09112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Must Exceed Righteousness of Scribes and Pharisees (5:20-48)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E391C-C7E9-0B45-88B9-452A656A7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Do Not Say “Raca” to Your Brother (vv.21-22)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Ask For Forgiveness Before Worshiping (vv.23-26)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Do Not Lust (vv.27-30)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One Cause For Divorce (vv.31-32)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Let Your Word Be Enough (vv.33-37)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Go the Extra Mile (vv.38-42)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Love Your Enemy (vv.43-48)</a:t>
            </a:r>
          </a:p>
        </p:txBody>
      </p:sp>
    </p:spTree>
    <p:extLst>
      <p:ext uri="{BB962C8B-B14F-4D97-AF65-F5344CB8AC3E}">
        <p14:creationId xmlns:p14="http://schemas.microsoft.com/office/powerpoint/2010/main" val="71273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B1E45-FA03-EE42-9ED3-670E869FD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112392" cy="1325563"/>
          </a:xfrm>
        </p:spPr>
        <p:txBody>
          <a:bodyPr/>
          <a:lstStyle/>
          <a:p>
            <a:r>
              <a:rPr lang="en-US" dirty="0"/>
              <a:t>Righteousness In the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D99F-7A2E-2E49-98DD-F19A6FD0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Must Exceed Righteousness of Scribes and Pharisees (5:20-48)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Relationship to God (6:1-34)</a:t>
            </a:r>
          </a:p>
        </p:txBody>
      </p:sp>
    </p:spTree>
    <p:extLst>
      <p:ext uri="{BB962C8B-B14F-4D97-AF65-F5344CB8AC3E}">
        <p14:creationId xmlns:p14="http://schemas.microsoft.com/office/powerpoint/2010/main" val="4289096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FD5D-B67C-7744-A9D0-737FA3D80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76012"/>
            <a:ext cx="458560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Relationship to God (6:1-34)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5B5E9-0A80-224C-AF8E-7DC7B0347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Do Not Be Righteous to Be Seen (vv.1-6)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Do Not Pray With Meaningless Repetition (vv.7-15)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Do Not Fast to Be Seen (vv.16-18)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Store Up Treasures In Heaven (vv.19-21)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Allow In Only the Good (vv.22-23)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You Can Serve Only One Master (v.24)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Do Not Worry But Seek First God’s Kingdom (vv.25-33)</a:t>
            </a:r>
          </a:p>
        </p:txBody>
      </p:sp>
    </p:spTree>
    <p:extLst>
      <p:ext uri="{BB962C8B-B14F-4D97-AF65-F5344CB8AC3E}">
        <p14:creationId xmlns:p14="http://schemas.microsoft.com/office/powerpoint/2010/main" val="1476854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B1E45-FA03-EE42-9ED3-670E869FD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112392" cy="1325563"/>
          </a:xfrm>
        </p:spPr>
        <p:txBody>
          <a:bodyPr/>
          <a:lstStyle/>
          <a:p>
            <a:r>
              <a:rPr lang="en-US" dirty="0"/>
              <a:t>Righteousness In the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D99F-7A2E-2E49-98DD-F19A6FD0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Must Exceed Righteousness of Scribes and Pharisees (5:20-48)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Relationship to God (6:1-34)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Relationship to Fellowman (7:1-12)</a:t>
            </a:r>
          </a:p>
        </p:txBody>
      </p:sp>
    </p:spTree>
    <p:extLst>
      <p:ext uri="{BB962C8B-B14F-4D97-AF65-F5344CB8AC3E}">
        <p14:creationId xmlns:p14="http://schemas.microsoft.com/office/powerpoint/2010/main" val="3010667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EFDA-AAA4-3549-8444-7A32B862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27188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Relationship to Fellowman (7:1-12)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9BDD3-0F19-7542-BC36-0E7C096DD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Do Not Judge Hypocritically (vv.1-6)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Treat Others As You Would Be Treated (vv.7-12)</a:t>
            </a:r>
          </a:p>
        </p:txBody>
      </p:sp>
    </p:spTree>
    <p:extLst>
      <p:ext uri="{BB962C8B-B14F-4D97-AF65-F5344CB8AC3E}">
        <p14:creationId xmlns:p14="http://schemas.microsoft.com/office/powerpoint/2010/main" val="2692806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E8E5-ACB9-0F4E-8F03-6C5E1E23C0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Righteousness In the Kingdom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0E3F3B-F3F4-CD4A-BB1A-D57399E5E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17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354F3-4522-E844-B267-1E8F77C5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57275-0A94-AD40-880F-B934F36B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Citizens In This Kingdom </a:t>
            </a:r>
          </a:p>
          <a:p>
            <a:r>
              <a:rPr lang="en-US" dirty="0"/>
              <a:t>We Must Be Righteous Like Our Lord Described Here </a:t>
            </a:r>
          </a:p>
          <a:p>
            <a:r>
              <a:rPr lang="en-US" dirty="0"/>
              <a:t>It is Important That We Display This Righteousness </a:t>
            </a:r>
          </a:p>
          <a:p>
            <a:r>
              <a:rPr lang="en-US" dirty="0"/>
              <a:t>Our Righteousness Must Be Greater Than That of the Scribes and Pharisees </a:t>
            </a:r>
          </a:p>
          <a:p>
            <a:r>
              <a:rPr lang="en-US" dirty="0"/>
              <a:t>That Means </a:t>
            </a:r>
          </a:p>
        </p:txBody>
      </p:sp>
    </p:spTree>
    <p:extLst>
      <p:ext uri="{BB962C8B-B14F-4D97-AF65-F5344CB8AC3E}">
        <p14:creationId xmlns:p14="http://schemas.microsoft.com/office/powerpoint/2010/main" val="3198311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F23C-0818-4546-A1C4-694F8C89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Righteousness Means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7618-F55F-40F4-B4F2-8F7187ACF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Being What We Ought In Our Marriage </a:t>
            </a:r>
          </a:p>
          <a:p>
            <a:r>
              <a:rPr lang="en-US" dirty="0"/>
              <a:t>Loving Enemies </a:t>
            </a:r>
          </a:p>
          <a:p>
            <a:r>
              <a:rPr lang="en-US" dirty="0"/>
              <a:t>Not Focused On Physical </a:t>
            </a:r>
          </a:p>
          <a:p>
            <a:r>
              <a:rPr lang="en-US" dirty="0"/>
              <a:t>Not Worrying </a:t>
            </a:r>
          </a:p>
          <a:p>
            <a:r>
              <a:rPr lang="en-US" dirty="0"/>
              <a:t>Living By the Golden Rule </a:t>
            </a:r>
          </a:p>
        </p:txBody>
      </p:sp>
    </p:spTree>
    <p:extLst>
      <p:ext uri="{BB962C8B-B14F-4D97-AF65-F5344CB8AC3E}">
        <p14:creationId xmlns:p14="http://schemas.microsoft.com/office/powerpoint/2010/main" val="2033074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3E5C2-E288-244F-A6E3-B4BBA58F4E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8886A-9D73-9349-B448-FDD4BC632D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5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401</Words>
  <Application>Microsoft Office PowerPoint</Application>
  <PresentationFormat>On-screen Show (4:3)</PresentationFormat>
  <Paragraphs>55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1_Office Theme</vt:lpstr>
      <vt:lpstr>2_Office Theme</vt:lpstr>
      <vt:lpstr>PowerPoint Presentation</vt:lpstr>
      <vt:lpstr>Sermon on the Mount</vt:lpstr>
      <vt:lpstr>Outline of Sermon on the Mount </vt:lpstr>
      <vt:lpstr>Righteousness In the Kingdom </vt:lpstr>
      <vt:lpstr>Righteousness In the Kingdom</vt:lpstr>
      <vt:lpstr>Must Exceed Righteousness of Scribes and Pharisees (5:20-48) </vt:lpstr>
      <vt:lpstr>Righteousness In the Kingdom</vt:lpstr>
      <vt:lpstr>Relationship to God (6:1-34) </vt:lpstr>
      <vt:lpstr>Righteousness In the Kingdom</vt:lpstr>
      <vt:lpstr>Relationship to Fellowman (7:1-12) </vt:lpstr>
      <vt:lpstr>Righteousness In the Kingdom </vt:lpstr>
      <vt:lpstr>Conclusion </vt:lpstr>
      <vt:lpstr>Righteousness Means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</dc:title>
  <dc:creator>Daniel Webb</dc:creator>
  <cp:lastModifiedBy>Daniel Webb</cp:lastModifiedBy>
  <cp:revision>10</cp:revision>
  <dcterms:created xsi:type="dcterms:W3CDTF">2021-10-01T00:35:43Z</dcterms:created>
  <dcterms:modified xsi:type="dcterms:W3CDTF">2021-10-03T19:14:03Z</dcterms:modified>
</cp:coreProperties>
</file>