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C5C7C9">
              <a:alpha val="30000"/>
            </a:srgbClr>
          </a:solidFill>
        </a:fill>
      </a:tcStyle>
    </a:band2H>
    <a:firstCol>
      <a:tcTxStyle b="on"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D51ADE6A-740E-44AE-83CC-AE7238B6C88D}" styleName="">
    <a:tblBg/>
    <a:wholeTb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C5C7C9">
              <a:alpha val="30000"/>
            </a:srgbClr>
          </a:solidFill>
        </a:fill>
      </a:tcStyle>
    </a:band2H>
    <a:firstCol>
      <a:tcTxStyle b="on"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4A9BC294-FFE2-49D5-8D69-9E1BD2C41BD5}"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61" name="Shape 61"/>
          <p:cNvSpPr/>
          <p:nvPr>
            <p:ph type="sldImg"/>
          </p:nvPr>
        </p:nvSpPr>
        <p:spPr>
          <a:xfrm>
            <a:off x="1143000" y="685800"/>
            <a:ext cx="4572000" cy="3429000"/>
          </a:xfrm>
          <a:prstGeom prst="rect">
            <a:avLst/>
          </a:prstGeom>
        </p:spPr>
        <p:txBody>
          <a:bodyPr/>
          <a:lstStyle/>
          <a:p>
            <a:pPr/>
          </a:p>
        </p:txBody>
      </p:sp>
      <p:sp>
        <p:nvSpPr>
          <p:cNvPr id="62" name="Shape 6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eamwork">
    <p:spTree>
      <p:nvGrpSpPr>
        <p:cNvPr id="1" name=""/>
        <p:cNvGrpSpPr/>
        <p:nvPr/>
      </p:nvGrpSpPr>
      <p:grpSpPr>
        <a:xfrm>
          <a:off x="0" y="0"/>
          <a:ext cx="0" cy="0"/>
          <a:chOff x="0" y="0"/>
          <a:chExt cx="0" cy="0"/>
        </a:xfrm>
      </p:grpSpPr>
      <p:sp>
        <p:nvSpPr>
          <p:cNvPr id="26" name="Title Text"/>
          <p:cNvSpPr txBox="1"/>
          <p:nvPr>
            <p:ph type="title"/>
          </p:nvPr>
        </p:nvSpPr>
        <p:spPr>
          <a:prstGeom prst="rect">
            <a:avLst/>
          </a:prstGeom>
        </p:spPr>
        <p:txBody>
          <a:bodyPr/>
          <a:lstStyle/>
          <a:p>
            <a:pPr/>
            <a:r>
              <a:t>Title Text</a:t>
            </a:r>
          </a:p>
        </p:txBody>
      </p:sp>
      <p:sp>
        <p:nvSpPr>
          <p:cNvPr id="2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eamwork - No Graphics">
    <p:spTree>
      <p:nvGrpSpPr>
        <p:cNvPr id="1" name=""/>
        <p:cNvGrpSpPr/>
        <p:nvPr/>
      </p:nvGrpSpPr>
      <p:grpSpPr>
        <a:xfrm>
          <a:off x="0" y="0"/>
          <a:ext cx="0" cy="0"/>
          <a:chOff x="0" y="0"/>
          <a:chExt cx="0" cy="0"/>
        </a:xfrm>
      </p:grpSpPr>
      <p:sp>
        <p:nvSpPr>
          <p:cNvPr id="35" name="Title Text"/>
          <p:cNvSpPr txBox="1"/>
          <p:nvPr>
            <p:ph type="title"/>
          </p:nvPr>
        </p:nvSpPr>
        <p:spPr>
          <a:prstGeom prst="rect">
            <a:avLst/>
          </a:prstGeom>
        </p:spPr>
        <p:txBody>
          <a:bodyPr/>
          <a:lstStyle/>
          <a:p>
            <a:pPr/>
            <a:r>
              <a:t>Title Text</a:t>
            </a:r>
          </a:p>
        </p:txBody>
      </p:sp>
      <p:sp>
        <p:nvSpPr>
          <p:cNvPr id="3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44" name="Title Text"/>
          <p:cNvSpPr txBox="1"/>
          <p:nvPr>
            <p:ph type="title"/>
          </p:nvPr>
        </p:nvSpPr>
        <p:spPr>
          <a:xfrm>
            <a:off x="685800" y="53975"/>
            <a:ext cx="7772400" cy="3451225"/>
          </a:xfrm>
          <a:prstGeom prst="rect">
            <a:avLst/>
          </a:prstGeom>
        </p:spPr>
        <p:txBody>
          <a:bodyPr anchor="b"/>
          <a:lstStyle>
            <a:lvl1pPr>
              <a:defRPr sz="6000"/>
            </a:lvl1pPr>
          </a:lstStyle>
          <a:p>
            <a:pPr/>
            <a:r>
              <a:t>Title Text</a:t>
            </a:r>
          </a:p>
        </p:txBody>
      </p:sp>
      <p:sp>
        <p:nvSpPr>
          <p:cNvPr id="45" name="Body Level One…"/>
          <p:cNvSpPr txBox="1"/>
          <p:nvPr>
            <p:ph type="body" sz="half" idx="1"/>
          </p:nvPr>
        </p:nvSpPr>
        <p:spPr>
          <a:xfrm>
            <a:off x="1371600" y="3886200"/>
            <a:ext cx="6400800" cy="2971800"/>
          </a:xfrm>
          <a:prstGeom prst="rect">
            <a:avLst/>
          </a:prstGeom>
        </p:spPr>
        <p:txBody>
          <a:bodyPr/>
          <a:lstStyle>
            <a:lvl1pPr marL="40639" indent="0" algn="ctr">
              <a:spcBef>
                <a:spcPts val="1100"/>
              </a:spcBef>
              <a:buSzTx/>
              <a:buNone/>
              <a:defRPr b="0" sz="4800"/>
            </a:lvl1pPr>
            <a:lvl2pPr marL="497840" indent="0" algn="ctr">
              <a:buSzTx/>
              <a:buNone/>
            </a:lvl2pPr>
            <a:lvl3pPr marL="955039" indent="0" algn="ctr">
              <a:buSzTx/>
              <a:buNone/>
            </a:lvl3pPr>
            <a:lvl4pPr marL="1412239" indent="0" algn="ctr">
              <a:buSzTx/>
              <a:buNone/>
            </a:lvl4pPr>
            <a:lvl5pPr marL="1869439" indent="0" algn="ctr">
              <a:buSzTx/>
              <a:buNone/>
            </a:lvl5pPr>
          </a:lstStyle>
          <a:p>
            <a:pPr/>
            <a:r>
              <a:t>Body Level One</a:t>
            </a:r>
          </a:p>
          <a:p>
            <a:pPr lvl="1"/>
            <a:r>
              <a:t>Body Level Two</a:t>
            </a:r>
          </a:p>
          <a:p>
            <a:pPr lvl="2"/>
            <a:r>
              <a:t>Body Level Three</a:t>
            </a:r>
          </a:p>
          <a:p>
            <a:pPr lvl="3"/>
            <a:r>
              <a:t>Body Level Four</a:t>
            </a:r>
          </a:p>
          <a:p>
            <a:pPr lvl="4"/>
            <a:r>
              <a:t>Body Level Five</a:t>
            </a:r>
          </a:p>
        </p:txBody>
      </p:sp>
      <p:sp>
        <p:nvSpPr>
          <p:cNvPr id="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solidFill>
          <a:srgbClr val="000000"/>
        </a:solidFill>
      </p:bgPr>
    </p:bg>
    <p:spTree>
      <p:nvGrpSpPr>
        <p:cNvPr id="1" name=""/>
        <p:cNvGrpSpPr/>
        <p:nvPr/>
      </p:nvGrpSpPr>
      <p:grpSpPr>
        <a:xfrm>
          <a:off x="0" y="0"/>
          <a:ext cx="0" cy="0"/>
          <a:chOff x="0" y="0"/>
          <a:chExt cx="0" cy="0"/>
        </a:xfrm>
      </p:grpSpPr>
      <p:sp>
        <p:nvSpPr>
          <p:cNvPr id="53" name="Title Text"/>
          <p:cNvSpPr txBox="1"/>
          <p:nvPr>
            <p:ph type="title"/>
          </p:nvPr>
        </p:nvSpPr>
        <p:spPr>
          <a:prstGeom prst="rect">
            <a:avLst/>
          </a:prstGeom>
        </p:spPr>
        <p:txBody>
          <a:bodyPr/>
          <a:lstStyle>
            <a:lvl1pPr>
              <a:defRPr b="0" sz="4400">
                <a:solidFill>
                  <a:srgbClr val="000000"/>
                </a:solidFill>
                <a:uFill>
                  <a:solidFill>
                    <a:srgbClr val="000000"/>
                  </a:solidFill>
                </a:uFill>
              </a:defRPr>
            </a:lvl1pPr>
          </a:lstStyle>
          <a:p>
            <a:pPr/>
            <a:r>
              <a:t>Title Text</a:t>
            </a:r>
          </a:p>
        </p:txBody>
      </p:sp>
      <p:sp>
        <p:nvSpPr>
          <p:cNvPr id="54" name="Body Level One…"/>
          <p:cNvSpPr txBox="1"/>
          <p:nvPr>
            <p:ph type="body" idx="1"/>
          </p:nvPr>
        </p:nvSpPr>
        <p:spPr>
          <a:prstGeom prst="rect">
            <a:avLst/>
          </a:prstGeom>
        </p:spPr>
        <p:txBody>
          <a:bodyPr/>
          <a:lstStyle>
            <a:lvl1pPr>
              <a:spcBef>
                <a:spcPts val="700"/>
              </a:spcBef>
              <a:buClrTx/>
              <a:buFontTx/>
              <a:defRPr b="0" sz="3200">
                <a:solidFill>
                  <a:srgbClr val="000000"/>
                </a:solidFill>
                <a:uFill>
                  <a:solidFill>
                    <a:srgbClr val="000000"/>
                  </a:solidFill>
                </a:uFill>
              </a:defRPr>
            </a:lvl1pPr>
            <a:lvl2pPr>
              <a:spcBef>
                <a:spcPts val="600"/>
              </a:spcBef>
              <a:defRPr b="0" sz="2800">
                <a:solidFill>
                  <a:srgbClr val="000000"/>
                </a:solidFill>
                <a:uFill>
                  <a:solidFill>
                    <a:srgbClr val="000000"/>
                  </a:solidFill>
                </a:uFill>
              </a:defRPr>
            </a:lvl2pPr>
            <a:lvl3pPr>
              <a:spcBef>
                <a:spcPts val="500"/>
              </a:spcBef>
              <a:buClrTx/>
              <a:buFontTx/>
              <a:defRPr b="0" sz="2400">
                <a:solidFill>
                  <a:srgbClr val="000000"/>
                </a:solidFill>
                <a:uFill>
                  <a:solidFill>
                    <a:srgbClr val="000000"/>
                  </a:solidFill>
                </a:uFill>
              </a:defRPr>
            </a:lvl3pPr>
            <a:lvl4pPr>
              <a:defRPr>
                <a:solidFill>
                  <a:srgbClr val="000000"/>
                </a:solidFill>
                <a:uFill>
                  <a:solidFill>
                    <a:srgbClr val="000000"/>
                  </a:solidFill>
                </a:uFill>
              </a:defRPr>
            </a:lvl4pPr>
            <a:lvl5pPr>
              <a:buClrTx/>
              <a:buFontTx/>
              <a:buChar char="»"/>
              <a:defRPr>
                <a:solidFill>
                  <a:srgbClr val="000000"/>
                </a:solidFill>
                <a:uFill>
                  <a:solidFill>
                    <a:srgbClr val="000000"/>
                  </a:solidFill>
                </a:uFill>
              </a:defRPr>
            </a:lvl5pPr>
          </a:lstStyle>
          <a:p>
            <a:pPr/>
            <a:r>
              <a:t>Body Level One</a:t>
            </a:r>
          </a:p>
          <a:p>
            <a:pPr lvl="1"/>
            <a:r>
              <a:t>Body Level Two</a:t>
            </a:r>
          </a:p>
          <a:p>
            <a:pPr lvl="2"/>
            <a:r>
              <a:t>Body Level Three</a:t>
            </a:r>
          </a:p>
          <a:p>
            <a:pPr lvl="3">
              <a:defRPr>
                <a:effectLst/>
              </a:defRPr>
            </a:pPr>
            <a:r>
              <a:t>Body Level Four</a:t>
            </a:r>
          </a:p>
          <a:p>
            <a:pPr lvl="4">
              <a:defRPr>
                <a:effectLst/>
              </a:defRPr>
            </a:pPr>
            <a:r>
              <a:t>Body Level Five</a:t>
            </a:r>
          </a:p>
        </p:txBody>
      </p:sp>
      <p:sp>
        <p:nvSpPr>
          <p:cNvPr id="55" name="Slide Number"/>
          <p:cNvSpPr txBox="1"/>
          <p:nvPr>
            <p:ph type="sldNum" sz="quarter" idx="2"/>
          </p:nvPr>
        </p:nvSpPr>
        <p:spPr>
          <a:xfrm>
            <a:off x="7463966" y="6245225"/>
            <a:ext cx="312068" cy="298984"/>
          </a:xfrm>
          <a:prstGeom prst="rect">
            <a:avLst/>
          </a:prstGeom>
        </p:spPr>
        <p:txBody>
          <a:bodyPr/>
          <a:lstStyle>
            <a:lvl1pPr>
              <a:defRPr sz="1400">
                <a:solidFill>
                  <a:srgbClr val="000000"/>
                </a:solidFill>
                <a:uFill>
                  <a:solidFill>
                    <a:srgbClr val="000000"/>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01178B"/>
            </a:gs>
            <a:gs pos="100000">
              <a:srgbClr val="004DD6"/>
            </a:gs>
          </a:gsLst>
          <a:lin ang="0" scaled="0"/>
        </a:gradFill>
      </p:bgPr>
    </p:bg>
    <p:spTree>
      <p:nvGrpSpPr>
        <p:cNvPr id="1" name=""/>
        <p:cNvGrpSpPr/>
        <p:nvPr/>
      </p:nvGrpSpPr>
      <p:grpSpPr>
        <a:xfrm>
          <a:off x="0" y="0"/>
          <a:ext cx="0" cy="0"/>
          <a:chOff x="0" y="0"/>
          <a:chExt cx="0" cy="0"/>
        </a:xfrm>
      </p:grpSpPr>
      <p:grpSp>
        <p:nvGrpSpPr>
          <p:cNvPr id="16" name="Group"/>
          <p:cNvGrpSpPr/>
          <p:nvPr/>
        </p:nvGrpSpPr>
        <p:grpSpPr>
          <a:xfrm>
            <a:off x="0" y="2438400"/>
            <a:ext cx="9144000" cy="4046538"/>
            <a:chOff x="0" y="0"/>
            <a:chExt cx="9144000" cy="4046537"/>
          </a:xfrm>
        </p:grpSpPr>
        <p:sp>
          <p:nvSpPr>
            <p:cNvPr id="2" name="Rectangle"/>
            <p:cNvSpPr/>
            <p:nvPr/>
          </p:nvSpPr>
          <p:spPr>
            <a:xfrm rot="20160000">
              <a:off x="3363946" y="1685743"/>
              <a:ext cx="4876801" cy="609601"/>
            </a:xfrm>
            <a:prstGeom prst="rect">
              <a:avLst/>
            </a:prstGeom>
            <a:gradFill flip="none" rotWithShape="1">
              <a:gsLst>
                <a:gs pos="0">
                  <a:srgbClr val="011173"/>
                </a:gs>
                <a:gs pos="50000">
                  <a:srgbClr val="011279"/>
                </a:gs>
                <a:gs pos="100000">
                  <a:srgbClr val="011173"/>
                </a:gs>
              </a:gsLst>
              <a:lin ang="18900000" scaled="0"/>
            </a:gradFill>
            <a:ln w="9525" cap="flat">
              <a:noFill/>
              <a:miter lim="400000"/>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3" name="Shape"/>
            <p:cNvSpPr/>
            <p:nvPr/>
          </p:nvSpPr>
          <p:spPr>
            <a:xfrm>
              <a:off x="0" y="1790700"/>
              <a:ext cx="4267200" cy="1943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714" y="9741"/>
                  </a:lnTo>
                  <a:lnTo>
                    <a:pt x="15814" y="4659"/>
                  </a:lnTo>
                  <a:lnTo>
                    <a:pt x="16296" y="4765"/>
                  </a:lnTo>
                  <a:lnTo>
                    <a:pt x="21383" y="9318"/>
                  </a:lnTo>
                  <a:lnTo>
                    <a:pt x="21600" y="11435"/>
                  </a:lnTo>
                  <a:lnTo>
                    <a:pt x="18514" y="19059"/>
                  </a:lnTo>
                  <a:lnTo>
                    <a:pt x="12729" y="21600"/>
                  </a:lnTo>
                  <a:lnTo>
                    <a:pt x="10414" y="16518"/>
                  </a:lnTo>
                  <a:lnTo>
                    <a:pt x="6943" y="18212"/>
                  </a:lnTo>
                  <a:lnTo>
                    <a:pt x="0" y="9741"/>
                  </a:lnTo>
                  <a:lnTo>
                    <a:pt x="0" y="0"/>
                  </a:lnTo>
                  <a:close/>
                </a:path>
              </a:pathLst>
            </a:custGeom>
            <a:solidFill>
              <a:srgbClr val="01178B"/>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4" name="Shape"/>
            <p:cNvSpPr/>
            <p:nvPr/>
          </p:nvSpPr>
          <p:spPr>
            <a:xfrm>
              <a:off x="5332412" y="0"/>
              <a:ext cx="3811588" cy="1955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781" y="53"/>
                  </a:moveTo>
                  <a:lnTo>
                    <a:pt x="20511" y="53"/>
                  </a:lnTo>
                  <a:lnTo>
                    <a:pt x="19864" y="263"/>
                  </a:lnTo>
                  <a:lnTo>
                    <a:pt x="19216" y="473"/>
                  </a:lnTo>
                  <a:lnTo>
                    <a:pt x="19000" y="684"/>
                  </a:lnTo>
                  <a:lnTo>
                    <a:pt x="18784" y="999"/>
                  </a:lnTo>
                  <a:lnTo>
                    <a:pt x="18730" y="1105"/>
                  </a:lnTo>
                  <a:lnTo>
                    <a:pt x="18676" y="1210"/>
                  </a:lnTo>
                  <a:lnTo>
                    <a:pt x="17552" y="1736"/>
                  </a:lnTo>
                  <a:lnTo>
                    <a:pt x="17057" y="1946"/>
                  </a:lnTo>
                  <a:lnTo>
                    <a:pt x="16517" y="2051"/>
                  </a:lnTo>
                  <a:lnTo>
                    <a:pt x="15330" y="2367"/>
                  </a:lnTo>
                  <a:lnTo>
                    <a:pt x="14142" y="2682"/>
                  </a:lnTo>
                  <a:lnTo>
                    <a:pt x="12901" y="2893"/>
                  </a:lnTo>
                  <a:lnTo>
                    <a:pt x="11821" y="3103"/>
                  </a:lnTo>
                  <a:lnTo>
                    <a:pt x="11335" y="3208"/>
                  </a:lnTo>
                  <a:lnTo>
                    <a:pt x="10903" y="3314"/>
                  </a:lnTo>
                  <a:lnTo>
                    <a:pt x="10580" y="3314"/>
                  </a:lnTo>
                  <a:lnTo>
                    <a:pt x="10310" y="3419"/>
                  </a:lnTo>
                  <a:lnTo>
                    <a:pt x="10148" y="3419"/>
                  </a:lnTo>
                  <a:lnTo>
                    <a:pt x="10094" y="3419"/>
                  </a:lnTo>
                  <a:lnTo>
                    <a:pt x="10040" y="3524"/>
                  </a:lnTo>
                  <a:lnTo>
                    <a:pt x="9941" y="3629"/>
                  </a:lnTo>
                  <a:lnTo>
                    <a:pt x="9671" y="4050"/>
                  </a:lnTo>
                  <a:lnTo>
                    <a:pt x="9230" y="4576"/>
                  </a:lnTo>
                  <a:lnTo>
                    <a:pt x="8744" y="5102"/>
                  </a:lnTo>
                  <a:lnTo>
                    <a:pt x="8313" y="5628"/>
                  </a:lnTo>
                  <a:lnTo>
                    <a:pt x="7881" y="6049"/>
                  </a:lnTo>
                  <a:lnTo>
                    <a:pt x="7611" y="6364"/>
                  </a:lnTo>
                  <a:lnTo>
                    <a:pt x="7557" y="6469"/>
                  </a:lnTo>
                  <a:lnTo>
                    <a:pt x="7503" y="6469"/>
                  </a:lnTo>
                  <a:lnTo>
                    <a:pt x="6585" y="7311"/>
                  </a:lnTo>
                  <a:lnTo>
                    <a:pt x="5668" y="8030"/>
                  </a:lnTo>
                  <a:lnTo>
                    <a:pt x="5290" y="8345"/>
                  </a:lnTo>
                  <a:lnTo>
                    <a:pt x="4966" y="8556"/>
                  </a:lnTo>
                  <a:lnTo>
                    <a:pt x="4759" y="8766"/>
                  </a:lnTo>
                  <a:lnTo>
                    <a:pt x="4651" y="8871"/>
                  </a:lnTo>
                  <a:lnTo>
                    <a:pt x="4489" y="9187"/>
                  </a:lnTo>
                  <a:lnTo>
                    <a:pt x="4381" y="9503"/>
                  </a:lnTo>
                  <a:lnTo>
                    <a:pt x="4327" y="9818"/>
                  </a:lnTo>
                  <a:lnTo>
                    <a:pt x="4327" y="10134"/>
                  </a:lnTo>
                  <a:lnTo>
                    <a:pt x="4111" y="10344"/>
                  </a:lnTo>
                  <a:lnTo>
                    <a:pt x="3940" y="10449"/>
                  </a:lnTo>
                  <a:lnTo>
                    <a:pt x="3778" y="10765"/>
                  </a:lnTo>
                  <a:lnTo>
                    <a:pt x="3616" y="11186"/>
                  </a:lnTo>
                  <a:lnTo>
                    <a:pt x="3293" y="12238"/>
                  </a:lnTo>
                  <a:lnTo>
                    <a:pt x="3131" y="12764"/>
                  </a:lnTo>
                  <a:lnTo>
                    <a:pt x="2969" y="13290"/>
                  </a:lnTo>
                  <a:lnTo>
                    <a:pt x="2915" y="13605"/>
                  </a:lnTo>
                  <a:lnTo>
                    <a:pt x="2861" y="13710"/>
                  </a:lnTo>
                  <a:lnTo>
                    <a:pt x="2807" y="13816"/>
                  </a:lnTo>
                  <a:lnTo>
                    <a:pt x="2699" y="13921"/>
                  </a:lnTo>
                  <a:lnTo>
                    <a:pt x="2537" y="14131"/>
                  </a:lnTo>
                  <a:lnTo>
                    <a:pt x="2267" y="14447"/>
                  </a:lnTo>
                  <a:lnTo>
                    <a:pt x="1790" y="14973"/>
                  </a:lnTo>
                  <a:lnTo>
                    <a:pt x="1358" y="15499"/>
                  </a:lnTo>
                  <a:lnTo>
                    <a:pt x="756" y="16235"/>
                  </a:lnTo>
                  <a:lnTo>
                    <a:pt x="270" y="16866"/>
                  </a:lnTo>
                  <a:lnTo>
                    <a:pt x="108" y="17077"/>
                  </a:lnTo>
                  <a:lnTo>
                    <a:pt x="0" y="17392"/>
                  </a:lnTo>
                  <a:lnTo>
                    <a:pt x="0" y="17603"/>
                  </a:lnTo>
                  <a:lnTo>
                    <a:pt x="0" y="17918"/>
                  </a:lnTo>
                  <a:lnTo>
                    <a:pt x="108" y="18234"/>
                  </a:lnTo>
                  <a:lnTo>
                    <a:pt x="378" y="18339"/>
                  </a:lnTo>
                  <a:lnTo>
                    <a:pt x="756" y="18339"/>
                  </a:lnTo>
                  <a:lnTo>
                    <a:pt x="1188" y="18129"/>
                  </a:lnTo>
                  <a:lnTo>
                    <a:pt x="1736" y="17918"/>
                  </a:lnTo>
                  <a:lnTo>
                    <a:pt x="2375" y="17603"/>
                  </a:lnTo>
                  <a:lnTo>
                    <a:pt x="3023" y="17182"/>
                  </a:lnTo>
                  <a:lnTo>
                    <a:pt x="3670" y="16656"/>
                  </a:lnTo>
                  <a:lnTo>
                    <a:pt x="4273" y="16130"/>
                  </a:lnTo>
                  <a:lnTo>
                    <a:pt x="4759" y="15709"/>
                  </a:lnTo>
                  <a:lnTo>
                    <a:pt x="5074" y="15394"/>
                  </a:lnTo>
                  <a:lnTo>
                    <a:pt x="5128" y="15288"/>
                  </a:lnTo>
                  <a:lnTo>
                    <a:pt x="5182" y="15288"/>
                  </a:lnTo>
                  <a:lnTo>
                    <a:pt x="5452" y="15288"/>
                  </a:lnTo>
                  <a:lnTo>
                    <a:pt x="5830" y="15183"/>
                  </a:lnTo>
                  <a:lnTo>
                    <a:pt x="6423" y="14868"/>
                  </a:lnTo>
                  <a:lnTo>
                    <a:pt x="7134" y="14552"/>
                  </a:lnTo>
                  <a:lnTo>
                    <a:pt x="7881" y="14236"/>
                  </a:lnTo>
                  <a:lnTo>
                    <a:pt x="8690" y="13921"/>
                  </a:lnTo>
                  <a:lnTo>
                    <a:pt x="9563" y="13710"/>
                  </a:lnTo>
                  <a:lnTo>
                    <a:pt x="10364" y="13605"/>
                  </a:lnTo>
                  <a:lnTo>
                    <a:pt x="10903" y="13710"/>
                  </a:lnTo>
                  <a:lnTo>
                    <a:pt x="11551" y="14131"/>
                  </a:lnTo>
                  <a:lnTo>
                    <a:pt x="12208" y="14657"/>
                  </a:lnTo>
                  <a:lnTo>
                    <a:pt x="12739" y="15288"/>
                  </a:lnTo>
                  <a:lnTo>
                    <a:pt x="12901" y="15604"/>
                  </a:lnTo>
                  <a:lnTo>
                    <a:pt x="13063" y="15919"/>
                  </a:lnTo>
                  <a:lnTo>
                    <a:pt x="13171" y="16340"/>
                  </a:lnTo>
                  <a:lnTo>
                    <a:pt x="13171" y="16656"/>
                  </a:lnTo>
                  <a:lnTo>
                    <a:pt x="13117" y="16971"/>
                  </a:lnTo>
                  <a:lnTo>
                    <a:pt x="12955" y="17392"/>
                  </a:lnTo>
                  <a:lnTo>
                    <a:pt x="12685" y="17603"/>
                  </a:lnTo>
                  <a:lnTo>
                    <a:pt x="12316" y="17918"/>
                  </a:lnTo>
                  <a:lnTo>
                    <a:pt x="11713" y="18234"/>
                  </a:lnTo>
                  <a:lnTo>
                    <a:pt x="11227" y="18655"/>
                  </a:lnTo>
                  <a:lnTo>
                    <a:pt x="10796" y="18970"/>
                  </a:lnTo>
                  <a:lnTo>
                    <a:pt x="10418" y="19286"/>
                  </a:lnTo>
                  <a:lnTo>
                    <a:pt x="10148" y="19601"/>
                  </a:lnTo>
                  <a:lnTo>
                    <a:pt x="9986" y="19812"/>
                  </a:lnTo>
                  <a:lnTo>
                    <a:pt x="9833" y="20127"/>
                  </a:lnTo>
                  <a:lnTo>
                    <a:pt x="9725" y="20338"/>
                  </a:lnTo>
                  <a:lnTo>
                    <a:pt x="9617" y="20864"/>
                  </a:lnTo>
                  <a:lnTo>
                    <a:pt x="9671" y="21179"/>
                  </a:lnTo>
                  <a:lnTo>
                    <a:pt x="9725" y="21390"/>
                  </a:lnTo>
                  <a:lnTo>
                    <a:pt x="9779" y="21495"/>
                  </a:lnTo>
                  <a:lnTo>
                    <a:pt x="9833" y="21600"/>
                  </a:lnTo>
                  <a:lnTo>
                    <a:pt x="9986" y="21600"/>
                  </a:lnTo>
                  <a:lnTo>
                    <a:pt x="10148" y="21495"/>
                  </a:lnTo>
                  <a:lnTo>
                    <a:pt x="10364" y="21495"/>
                  </a:lnTo>
                  <a:lnTo>
                    <a:pt x="10903" y="21390"/>
                  </a:lnTo>
                  <a:lnTo>
                    <a:pt x="11443" y="21284"/>
                  </a:lnTo>
                  <a:lnTo>
                    <a:pt x="11983" y="21179"/>
                  </a:lnTo>
                  <a:lnTo>
                    <a:pt x="12532" y="20969"/>
                  </a:lnTo>
                  <a:lnTo>
                    <a:pt x="12739" y="20864"/>
                  </a:lnTo>
                  <a:lnTo>
                    <a:pt x="12901" y="20758"/>
                  </a:lnTo>
                  <a:lnTo>
                    <a:pt x="13009" y="20653"/>
                  </a:lnTo>
                  <a:lnTo>
                    <a:pt x="13063" y="20653"/>
                  </a:lnTo>
                  <a:lnTo>
                    <a:pt x="13171" y="20548"/>
                  </a:lnTo>
                  <a:lnTo>
                    <a:pt x="13386" y="20443"/>
                  </a:lnTo>
                  <a:lnTo>
                    <a:pt x="13764" y="20127"/>
                  </a:lnTo>
                  <a:lnTo>
                    <a:pt x="14196" y="19812"/>
                  </a:lnTo>
                  <a:lnTo>
                    <a:pt x="15123" y="19181"/>
                  </a:lnTo>
                  <a:lnTo>
                    <a:pt x="15492" y="18865"/>
                  </a:lnTo>
                  <a:lnTo>
                    <a:pt x="15815" y="18655"/>
                  </a:lnTo>
                  <a:lnTo>
                    <a:pt x="16301" y="18234"/>
                  </a:lnTo>
                  <a:lnTo>
                    <a:pt x="16625" y="17603"/>
                  </a:lnTo>
                  <a:lnTo>
                    <a:pt x="16841" y="16866"/>
                  </a:lnTo>
                  <a:lnTo>
                    <a:pt x="17003" y="16340"/>
                  </a:lnTo>
                  <a:lnTo>
                    <a:pt x="17381" y="15183"/>
                  </a:lnTo>
                  <a:lnTo>
                    <a:pt x="17867" y="14026"/>
                  </a:lnTo>
                  <a:lnTo>
                    <a:pt x="18406" y="12974"/>
                  </a:lnTo>
                  <a:lnTo>
                    <a:pt x="19000" y="12132"/>
                  </a:lnTo>
                  <a:lnTo>
                    <a:pt x="19486" y="11396"/>
                  </a:lnTo>
                  <a:lnTo>
                    <a:pt x="19918" y="10870"/>
                  </a:lnTo>
                  <a:lnTo>
                    <a:pt x="20188" y="10449"/>
                  </a:lnTo>
                  <a:lnTo>
                    <a:pt x="20305" y="10344"/>
                  </a:lnTo>
                  <a:lnTo>
                    <a:pt x="20305" y="10344"/>
                  </a:lnTo>
                  <a:lnTo>
                    <a:pt x="21591" y="9082"/>
                  </a:lnTo>
                  <a:lnTo>
                    <a:pt x="21591" y="999"/>
                  </a:lnTo>
                  <a:lnTo>
                    <a:pt x="21600" y="0"/>
                  </a:lnTo>
                  <a:lnTo>
                    <a:pt x="20781" y="53"/>
                  </a:lnTo>
                  <a:close/>
                </a:path>
              </a:pathLst>
            </a:custGeom>
            <a:solidFill>
              <a:srgbClr val="01178B"/>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5" name="Line"/>
            <p:cNvSpPr/>
            <p:nvPr/>
          </p:nvSpPr>
          <p:spPr>
            <a:xfrm>
              <a:off x="6019800" y="0"/>
              <a:ext cx="3124200" cy="1209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591" y="4677"/>
                  </a:moveTo>
                  <a:lnTo>
                    <a:pt x="7639" y="5669"/>
                  </a:lnTo>
                  <a:lnTo>
                    <a:pt x="7606" y="6718"/>
                  </a:lnTo>
                  <a:lnTo>
                    <a:pt x="10141" y="7313"/>
                  </a:lnTo>
                  <a:lnTo>
                    <a:pt x="10899" y="7569"/>
                  </a:lnTo>
                  <a:lnTo>
                    <a:pt x="7474" y="8249"/>
                  </a:lnTo>
                  <a:lnTo>
                    <a:pt x="6948" y="8759"/>
                  </a:lnTo>
                  <a:lnTo>
                    <a:pt x="7079" y="9524"/>
                  </a:lnTo>
                  <a:lnTo>
                    <a:pt x="7376" y="9950"/>
                  </a:lnTo>
                  <a:lnTo>
                    <a:pt x="10800" y="9439"/>
                  </a:lnTo>
                  <a:lnTo>
                    <a:pt x="11854" y="10120"/>
                  </a:lnTo>
                  <a:lnTo>
                    <a:pt x="6849" y="13946"/>
                  </a:lnTo>
                  <a:lnTo>
                    <a:pt x="6761" y="15194"/>
                  </a:lnTo>
                  <a:lnTo>
                    <a:pt x="88" y="20523"/>
                  </a:lnTo>
                  <a:lnTo>
                    <a:pt x="0" y="21430"/>
                  </a:lnTo>
                  <a:lnTo>
                    <a:pt x="296" y="21600"/>
                  </a:lnTo>
                  <a:lnTo>
                    <a:pt x="7288" y="15987"/>
                  </a:lnTo>
                  <a:lnTo>
                    <a:pt x="9395" y="17008"/>
                  </a:lnTo>
                  <a:lnTo>
                    <a:pt x="12710" y="14372"/>
                  </a:lnTo>
                  <a:lnTo>
                    <a:pt x="15739" y="13181"/>
                  </a:lnTo>
                  <a:lnTo>
                    <a:pt x="17254" y="10431"/>
                  </a:lnTo>
                  <a:lnTo>
                    <a:pt x="18790" y="9638"/>
                  </a:lnTo>
                  <a:lnTo>
                    <a:pt x="20371" y="9298"/>
                  </a:lnTo>
                  <a:lnTo>
                    <a:pt x="21600" y="9354"/>
                  </a:lnTo>
                  <a:lnTo>
                    <a:pt x="21600" y="0"/>
                  </a:lnTo>
                  <a:lnTo>
                    <a:pt x="21227" y="85"/>
                  </a:lnTo>
                  <a:lnTo>
                    <a:pt x="20107" y="142"/>
                  </a:lnTo>
                  <a:lnTo>
                    <a:pt x="18461" y="992"/>
                  </a:lnTo>
                  <a:lnTo>
                    <a:pt x="18033" y="2041"/>
                  </a:lnTo>
                  <a:lnTo>
                    <a:pt x="15278" y="3373"/>
                  </a:lnTo>
                </a:path>
              </a:pathLst>
            </a:custGeom>
            <a:gradFill flip="none" rotWithShape="1">
              <a:gsLst>
                <a:gs pos="0">
                  <a:srgbClr val="3D43A2"/>
                </a:gs>
                <a:gs pos="100000">
                  <a:srgbClr val="01178B"/>
                </a:gs>
              </a:gsLst>
              <a:lin ang="2700000" scaled="0"/>
            </a:gra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6" name="Shape"/>
            <p:cNvSpPr/>
            <p:nvPr/>
          </p:nvSpPr>
          <p:spPr>
            <a:xfrm>
              <a:off x="5713412" y="1493837"/>
              <a:ext cx="295276" cy="190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1080"/>
                  </a:lnTo>
                  <a:lnTo>
                    <a:pt x="21600" y="3240"/>
                  </a:lnTo>
                  <a:lnTo>
                    <a:pt x="21600" y="6480"/>
                  </a:lnTo>
                  <a:lnTo>
                    <a:pt x="20899" y="9720"/>
                  </a:lnTo>
                  <a:lnTo>
                    <a:pt x="18798" y="12960"/>
                  </a:lnTo>
                  <a:lnTo>
                    <a:pt x="15996" y="17280"/>
                  </a:lnTo>
                  <a:lnTo>
                    <a:pt x="11792" y="19440"/>
                  </a:lnTo>
                  <a:lnTo>
                    <a:pt x="5488" y="21600"/>
                  </a:lnTo>
                  <a:lnTo>
                    <a:pt x="3386" y="21600"/>
                  </a:lnTo>
                  <a:lnTo>
                    <a:pt x="1985" y="20520"/>
                  </a:lnTo>
                  <a:lnTo>
                    <a:pt x="0" y="17280"/>
                  </a:lnTo>
                  <a:lnTo>
                    <a:pt x="0" y="14040"/>
                  </a:lnTo>
                  <a:lnTo>
                    <a:pt x="0" y="12960"/>
                  </a:lnTo>
                  <a:lnTo>
                    <a:pt x="21600" y="0"/>
                  </a:lnTo>
                  <a:lnTo>
                    <a:pt x="21600" y="0"/>
                  </a:lnTo>
                  <a:close/>
                </a:path>
              </a:pathLst>
            </a:custGeom>
            <a:solidFill>
              <a:srgbClr val="011279"/>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7" name="Shape"/>
            <p:cNvSpPr/>
            <p:nvPr/>
          </p:nvSpPr>
          <p:spPr>
            <a:xfrm>
              <a:off x="5999162" y="1360487"/>
              <a:ext cx="293688" cy="190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1080"/>
                  </a:lnTo>
                  <a:lnTo>
                    <a:pt x="20899" y="4320"/>
                  </a:lnTo>
                  <a:lnTo>
                    <a:pt x="19498" y="7560"/>
                  </a:lnTo>
                  <a:lnTo>
                    <a:pt x="17397" y="11880"/>
                  </a:lnTo>
                  <a:lnTo>
                    <a:pt x="15295" y="16200"/>
                  </a:lnTo>
                  <a:lnTo>
                    <a:pt x="11909" y="19440"/>
                  </a:lnTo>
                  <a:lnTo>
                    <a:pt x="7706" y="21600"/>
                  </a:lnTo>
                  <a:lnTo>
                    <a:pt x="2102" y="21600"/>
                  </a:lnTo>
                  <a:lnTo>
                    <a:pt x="0" y="10800"/>
                  </a:lnTo>
                  <a:lnTo>
                    <a:pt x="21600" y="0"/>
                  </a:lnTo>
                  <a:lnTo>
                    <a:pt x="21600" y="0"/>
                  </a:lnTo>
                  <a:close/>
                </a:path>
              </a:pathLst>
            </a:custGeom>
            <a:solidFill>
              <a:srgbClr val="011279"/>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8" name="Shape"/>
            <p:cNvSpPr/>
            <p:nvPr/>
          </p:nvSpPr>
          <p:spPr>
            <a:xfrm>
              <a:off x="6094412" y="476250"/>
              <a:ext cx="838201" cy="4365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21129"/>
                  </a:lnTo>
                  <a:lnTo>
                    <a:pt x="246" y="19715"/>
                  </a:lnTo>
                  <a:lnTo>
                    <a:pt x="246" y="18772"/>
                  </a:lnTo>
                  <a:lnTo>
                    <a:pt x="493" y="17830"/>
                  </a:lnTo>
                  <a:lnTo>
                    <a:pt x="739" y="17359"/>
                  </a:lnTo>
                  <a:lnTo>
                    <a:pt x="1478" y="16887"/>
                  </a:lnTo>
                  <a:lnTo>
                    <a:pt x="3162" y="15945"/>
                  </a:lnTo>
                  <a:lnTo>
                    <a:pt x="5626" y="14060"/>
                  </a:lnTo>
                  <a:lnTo>
                    <a:pt x="8583" y="11232"/>
                  </a:lnTo>
                  <a:lnTo>
                    <a:pt x="10307" y="9425"/>
                  </a:lnTo>
                  <a:lnTo>
                    <a:pt x="12278" y="7540"/>
                  </a:lnTo>
                  <a:lnTo>
                    <a:pt x="16179" y="3770"/>
                  </a:lnTo>
                  <a:lnTo>
                    <a:pt x="18151" y="2356"/>
                  </a:lnTo>
                  <a:lnTo>
                    <a:pt x="19629" y="943"/>
                  </a:lnTo>
                  <a:lnTo>
                    <a:pt x="20614" y="471"/>
                  </a:lnTo>
                  <a:lnTo>
                    <a:pt x="21354" y="0"/>
                  </a:lnTo>
                  <a:lnTo>
                    <a:pt x="21600" y="0"/>
                  </a:lnTo>
                  <a:lnTo>
                    <a:pt x="21354" y="471"/>
                  </a:lnTo>
                  <a:lnTo>
                    <a:pt x="20861" y="943"/>
                  </a:lnTo>
                  <a:lnTo>
                    <a:pt x="19875" y="1885"/>
                  </a:lnTo>
                  <a:lnTo>
                    <a:pt x="18890" y="3299"/>
                  </a:lnTo>
                  <a:lnTo>
                    <a:pt x="17904" y="4241"/>
                  </a:lnTo>
                  <a:lnTo>
                    <a:pt x="16179" y="6127"/>
                  </a:lnTo>
                  <a:lnTo>
                    <a:pt x="13962" y="8483"/>
                  </a:lnTo>
                  <a:lnTo>
                    <a:pt x="11293" y="11232"/>
                  </a:lnTo>
                  <a:lnTo>
                    <a:pt x="5379" y="17359"/>
                  </a:lnTo>
                  <a:lnTo>
                    <a:pt x="2669" y="19715"/>
                  </a:lnTo>
                  <a:lnTo>
                    <a:pt x="0" y="21600"/>
                  </a:lnTo>
                  <a:lnTo>
                    <a:pt x="0" y="21600"/>
                  </a:lnTo>
                  <a:close/>
                </a:path>
              </a:pathLst>
            </a:custGeom>
            <a:solidFill>
              <a:srgbClr val="011279"/>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9" name="Shape"/>
            <p:cNvSpPr/>
            <p:nvPr/>
          </p:nvSpPr>
          <p:spPr>
            <a:xfrm>
              <a:off x="5835650" y="760412"/>
              <a:ext cx="1144588" cy="4857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4" y="15247"/>
                  </a:moveTo>
                  <a:lnTo>
                    <a:pt x="903" y="17788"/>
                  </a:lnTo>
                  <a:lnTo>
                    <a:pt x="361" y="19906"/>
                  </a:lnTo>
                  <a:lnTo>
                    <a:pt x="181" y="21176"/>
                  </a:lnTo>
                  <a:lnTo>
                    <a:pt x="0" y="21600"/>
                  </a:lnTo>
                  <a:lnTo>
                    <a:pt x="1444" y="19482"/>
                  </a:lnTo>
                  <a:lnTo>
                    <a:pt x="2527" y="17788"/>
                  </a:lnTo>
                  <a:lnTo>
                    <a:pt x="3249" y="16518"/>
                  </a:lnTo>
                  <a:lnTo>
                    <a:pt x="3610" y="16094"/>
                  </a:lnTo>
                  <a:lnTo>
                    <a:pt x="3791" y="16094"/>
                  </a:lnTo>
                  <a:lnTo>
                    <a:pt x="4332" y="15671"/>
                  </a:lnTo>
                  <a:lnTo>
                    <a:pt x="5054" y="15247"/>
                  </a:lnTo>
                  <a:lnTo>
                    <a:pt x="5957" y="14400"/>
                  </a:lnTo>
                  <a:lnTo>
                    <a:pt x="8273" y="12706"/>
                  </a:lnTo>
                  <a:lnTo>
                    <a:pt x="11161" y="11012"/>
                  </a:lnTo>
                  <a:lnTo>
                    <a:pt x="13869" y="8894"/>
                  </a:lnTo>
                  <a:lnTo>
                    <a:pt x="16365" y="7200"/>
                  </a:lnTo>
                  <a:lnTo>
                    <a:pt x="17268" y="6353"/>
                  </a:lnTo>
                  <a:lnTo>
                    <a:pt x="18170" y="5929"/>
                  </a:lnTo>
                  <a:lnTo>
                    <a:pt x="18712" y="5506"/>
                  </a:lnTo>
                  <a:lnTo>
                    <a:pt x="18892" y="5082"/>
                  </a:lnTo>
                  <a:lnTo>
                    <a:pt x="19073" y="4659"/>
                  </a:lnTo>
                  <a:lnTo>
                    <a:pt x="19614" y="4235"/>
                  </a:lnTo>
                  <a:lnTo>
                    <a:pt x="20878" y="2118"/>
                  </a:lnTo>
                  <a:lnTo>
                    <a:pt x="21419" y="1271"/>
                  </a:lnTo>
                  <a:lnTo>
                    <a:pt x="21600" y="424"/>
                  </a:lnTo>
                  <a:lnTo>
                    <a:pt x="21419" y="0"/>
                  </a:lnTo>
                  <a:lnTo>
                    <a:pt x="20697" y="0"/>
                  </a:lnTo>
                  <a:lnTo>
                    <a:pt x="18892" y="0"/>
                  </a:lnTo>
                  <a:lnTo>
                    <a:pt x="17448" y="0"/>
                  </a:lnTo>
                  <a:lnTo>
                    <a:pt x="16365" y="0"/>
                  </a:lnTo>
                  <a:lnTo>
                    <a:pt x="15463" y="1271"/>
                  </a:lnTo>
                  <a:lnTo>
                    <a:pt x="14591" y="2965"/>
                  </a:lnTo>
                  <a:lnTo>
                    <a:pt x="14049" y="3812"/>
                  </a:lnTo>
                  <a:lnTo>
                    <a:pt x="13508" y="4235"/>
                  </a:lnTo>
                  <a:lnTo>
                    <a:pt x="12786" y="4235"/>
                  </a:lnTo>
                  <a:lnTo>
                    <a:pt x="11703" y="4659"/>
                  </a:lnTo>
                  <a:lnTo>
                    <a:pt x="10439" y="5929"/>
                  </a:lnTo>
                  <a:lnTo>
                    <a:pt x="9356" y="7624"/>
                  </a:lnTo>
                  <a:lnTo>
                    <a:pt x="8634" y="8894"/>
                  </a:lnTo>
                  <a:lnTo>
                    <a:pt x="8273" y="9318"/>
                  </a:lnTo>
                  <a:lnTo>
                    <a:pt x="7731" y="9741"/>
                  </a:lnTo>
                  <a:lnTo>
                    <a:pt x="6648" y="9741"/>
                  </a:lnTo>
                  <a:lnTo>
                    <a:pt x="5596" y="9741"/>
                  </a:lnTo>
                  <a:lnTo>
                    <a:pt x="5415" y="9741"/>
                  </a:lnTo>
                  <a:lnTo>
                    <a:pt x="5235" y="9741"/>
                  </a:lnTo>
                  <a:lnTo>
                    <a:pt x="3430" y="11435"/>
                  </a:lnTo>
                  <a:lnTo>
                    <a:pt x="1444" y="15247"/>
                  </a:lnTo>
                  <a:lnTo>
                    <a:pt x="1444" y="15247"/>
                  </a:lnTo>
                  <a:close/>
                </a:path>
              </a:pathLst>
            </a:custGeom>
            <a:solidFill>
              <a:srgbClr val="011279"/>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10" name="Shape"/>
            <p:cNvSpPr/>
            <p:nvPr/>
          </p:nvSpPr>
          <p:spPr>
            <a:xfrm>
              <a:off x="5330825" y="561975"/>
              <a:ext cx="3810001" cy="13985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787" y="883"/>
                  </a:moveTo>
                  <a:lnTo>
                    <a:pt x="20462" y="1177"/>
                  </a:lnTo>
                  <a:lnTo>
                    <a:pt x="20146" y="1324"/>
                  </a:lnTo>
                  <a:lnTo>
                    <a:pt x="19875" y="1324"/>
                  </a:lnTo>
                  <a:lnTo>
                    <a:pt x="19821" y="1324"/>
                  </a:lnTo>
                  <a:lnTo>
                    <a:pt x="19767" y="1324"/>
                  </a:lnTo>
                  <a:lnTo>
                    <a:pt x="19767" y="1324"/>
                  </a:lnTo>
                  <a:lnTo>
                    <a:pt x="19659" y="1471"/>
                  </a:lnTo>
                  <a:lnTo>
                    <a:pt x="19388" y="1618"/>
                  </a:lnTo>
                  <a:lnTo>
                    <a:pt x="19008" y="1912"/>
                  </a:lnTo>
                  <a:lnTo>
                    <a:pt x="18575" y="2182"/>
                  </a:lnTo>
                  <a:lnTo>
                    <a:pt x="18250" y="2476"/>
                  </a:lnTo>
                  <a:lnTo>
                    <a:pt x="18033" y="2623"/>
                  </a:lnTo>
                  <a:lnTo>
                    <a:pt x="17816" y="2770"/>
                  </a:lnTo>
                  <a:lnTo>
                    <a:pt x="17663" y="2918"/>
                  </a:lnTo>
                  <a:lnTo>
                    <a:pt x="17392" y="3212"/>
                  </a:lnTo>
                  <a:lnTo>
                    <a:pt x="17121" y="3359"/>
                  </a:lnTo>
                  <a:lnTo>
                    <a:pt x="16796" y="4094"/>
                  </a:lnTo>
                  <a:lnTo>
                    <a:pt x="16633" y="4683"/>
                  </a:lnTo>
                  <a:lnTo>
                    <a:pt x="16579" y="5418"/>
                  </a:lnTo>
                  <a:lnTo>
                    <a:pt x="16579" y="6007"/>
                  </a:lnTo>
                  <a:lnTo>
                    <a:pt x="16633" y="6595"/>
                  </a:lnTo>
                  <a:lnTo>
                    <a:pt x="16633" y="7184"/>
                  </a:lnTo>
                  <a:lnTo>
                    <a:pt x="16633" y="7478"/>
                  </a:lnTo>
                  <a:lnTo>
                    <a:pt x="16471" y="7919"/>
                  </a:lnTo>
                  <a:lnTo>
                    <a:pt x="16200" y="8066"/>
                  </a:lnTo>
                  <a:lnTo>
                    <a:pt x="15875" y="7772"/>
                  </a:lnTo>
                  <a:lnTo>
                    <a:pt x="15496" y="7331"/>
                  </a:lnTo>
                  <a:lnTo>
                    <a:pt x="14963" y="6742"/>
                  </a:lnTo>
                  <a:lnTo>
                    <a:pt x="14421" y="6448"/>
                  </a:lnTo>
                  <a:lnTo>
                    <a:pt x="13933" y="6301"/>
                  </a:lnTo>
                  <a:lnTo>
                    <a:pt x="13717" y="6301"/>
                  </a:lnTo>
                  <a:lnTo>
                    <a:pt x="13608" y="6301"/>
                  </a:lnTo>
                  <a:lnTo>
                    <a:pt x="13446" y="6448"/>
                  </a:lnTo>
                  <a:lnTo>
                    <a:pt x="13175" y="6742"/>
                  </a:lnTo>
                  <a:lnTo>
                    <a:pt x="12633" y="7625"/>
                  </a:lnTo>
                  <a:lnTo>
                    <a:pt x="12425" y="8066"/>
                  </a:lnTo>
                  <a:lnTo>
                    <a:pt x="12209" y="8360"/>
                  </a:lnTo>
                  <a:lnTo>
                    <a:pt x="12046" y="8655"/>
                  </a:lnTo>
                  <a:lnTo>
                    <a:pt x="11992" y="8802"/>
                  </a:lnTo>
                  <a:lnTo>
                    <a:pt x="11938" y="8802"/>
                  </a:lnTo>
                  <a:lnTo>
                    <a:pt x="11829" y="8802"/>
                  </a:lnTo>
                  <a:lnTo>
                    <a:pt x="11613" y="8949"/>
                  </a:lnTo>
                  <a:lnTo>
                    <a:pt x="11396" y="8949"/>
                  </a:lnTo>
                  <a:lnTo>
                    <a:pt x="10963" y="9096"/>
                  </a:lnTo>
                  <a:lnTo>
                    <a:pt x="10800" y="9096"/>
                  </a:lnTo>
                  <a:lnTo>
                    <a:pt x="10637" y="8949"/>
                  </a:lnTo>
                  <a:lnTo>
                    <a:pt x="10475" y="8949"/>
                  </a:lnTo>
                  <a:lnTo>
                    <a:pt x="10204" y="8949"/>
                  </a:lnTo>
                  <a:lnTo>
                    <a:pt x="9888" y="8949"/>
                  </a:lnTo>
                  <a:lnTo>
                    <a:pt x="9509" y="9096"/>
                  </a:lnTo>
                  <a:lnTo>
                    <a:pt x="9184" y="9243"/>
                  </a:lnTo>
                  <a:lnTo>
                    <a:pt x="8859" y="9243"/>
                  </a:lnTo>
                  <a:lnTo>
                    <a:pt x="8642" y="9390"/>
                  </a:lnTo>
                  <a:lnTo>
                    <a:pt x="8533" y="9537"/>
                  </a:lnTo>
                  <a:lnTo>
                    <a:pt x="8479" y="9684"/>
                  </a:lnTo>
                  <a:lnTo>
                    <a:pt x="8317" y="9832"/>
                  </a:lnTo>
                  <a:lnTo>
                    <a:pt x="7937" y="9979"/>
                  </a:lnTo>
                  <a:lnTo>
                    <a:pt x="7558" y="10273"/>
                  </a:lnTo>
                  <a:lnTo>
                    <a:pt x="7396" y="10273"/>
                  </a:lnTo>
                  <a:lnTo>
                    <a:pt x="7296" y="10273"/>
                  </a:lnTo>
                  <a:lnTo>
                    <a:pt x="7188" y="10273"/>
                  </a:lnTo>
                  <a:lnTo>
                    <a:pt x="7025" y="10273"/>
                  </a:lnTo>
                  <a:lnTo>
                    <a:pt x="6809" y="10273"/>
                  </a:lnTo>
                  <a:lnTo>
                    <a:pt x="6538" y="10420"/>
                  </a:lnTo>
                  <a:lnTo>
                    <a:pt x="5996" y="10714"/>
                  </a:lnTo>
                  <a:lnTo>
                    <a:pt x="5779" y="11008"/>
                  </a:lnTo>
                  <a:lnTo>
                    <a:pt x="5563" y="11303"/>
                  </a:lnTo>
                  <a:lnTo>
                    <a:pt x="5400" y="11597"/>
                  </a:lnTo>
                  <a:lnTo>
                    <a:pt x="5237" y="11597"/>
                  </a:lnTo>
                  <a:lnTo>
                    <a:pt x="4858" y="11597"/>
                  </a:lnTo>
                  <a:lnTo>
                    <a:pt x="4542" y="11450"/>
                  </a:lnTo>
                  <a:lnTo>
                    <a:pt x="4163" y="11597"/>
                  </a:lnTo>
                  <a:lnTo>
                    <a:pt x="4000" y="11744"/>
                  </a:lnTo>
                  <a:lnTo>
                    <a:pt x="3892" y="12038"/>
                  </a:lnTo>
                  <a:lnTo>
                    <a:pt x="3838" y="12479"/>
                  </a:lnTo>
                  <a:lnTo>
                    <a:pt x="3784" y="13068"/>
                  </a:lnTo>
                  <a:lnTo>
                    <a:pt x="3729" y="13215"/>
                  </a:lnTo>
                  <a:lnTo>
                    <a:pt x="3675" y="13362"/>
                  </a:lnTo>
                  <a:lnTo>
                    <a:pt x="3513" y="13509"/>
                  </a:lnTo>
                  <a:lnTo>
                    <a:pt x="3133" y="13951"/>
                  </a:lnTo>
                  <a:lnTo>
                    <a:pt x="2700" y="14392"/>
                  </a:lnTo>
                  <a:lnTo>
                    <a:pt x="2321" y="14539"/>
                  </a:lnTo>
                  <a:lnTo>
                    <a:pt x="2005" y="14686"/>
                  </a:lnTo>
                  <a:lnTo>
                    <a:pt x="1625" y="15127"/>
                  </a:lnTo>
                  <a:lnTo>
                    <a:pt x="1355" y="15716"/>
                  </a:lnTo>
                  <a:lnTo>
                    <a:pt x="1246" y="15863"/>
                  </a:lnTo>
                  <a:lnTo>
                    <a:pt x="1192" y="16010"/>
                  </a:lnTo>
                  <a:lnTo>
                    <a:pt x="1138" y="16157"/>
                  </a:lnTo>
                  <a:lnTo>
                    <a:pt x="975" y="16157"/>
                  </a:lnTo>
                  <a:lnTo>
                    <a:pt x="867" y="16010"/>
                  </a:lnTo>
                  <a:lnTo>
                    <a:pt x="813" y="16010"/>
                  </a:lnTo>
                  <a:lnTo>
                    <a:pt x="0" y="16451"/>
                  </a:lnTo>
                  <a:lnTo>
                    <a:pt x="108" y="16893"/>
                  </a:lnTo>
                  <a:lnTo>
                    <a:pt x="379" y="17040"/>
                  </a:lnTo>
                  <a:lnTo>
                    <a:pt x="759" y="17040"/>
                  </a:lnTo>
                  <a:lnTo>
                    <a:pt x="1192" y="16746"/>
                  </a:lnTo>
                  <a:lnTo>
                    <a:pt x="1734" y="16451"/>
                  </a:lnTo>
                  <a:lnTo>
                    <a:pt x="2375" y="16010"/>
                  </a:lnTo>
                  <a:lnTo>
                    <a:pt x="3025" y="15422"/>
                  </a:lnTo>
                  <a:lnTo>
                    <a:pt x="3675" y="14686"/>
                  </a:lnTo>
                  <a:lnTo>
                    <a:pt x="4271" y="13951"/>
                  </a:lnTo>
                  <a:lnTo>
                    <a:pt x="4759" y="13362"/>
                  </a:lnTo>
                  <a:lnTo>
                    <a:pt x="5075" y="12921"/>
                  </a:lnTo>
                  <a:lnTo>
                    <a:pt x="5129" y="12774"/>
                  </a:lnTo>
                  <a:lnTo>
                    <a:pt x="5183" y="12774"/>
                  </a:lnTo>
                  <a:lnTo>
                    <a:pt x="5454" y="12774"/>
                  </a:lnTo>
                  <a:lnTo>
                    <a:pt x="5833" y="12627"/>
                  </a:lnTo>
                  <a:lnTo>
                    <a:pt x="6429" y="12185"/>
                  </a:lnTo>
                  <a:lnTo>
                    <a:pt x="7134" y="11744"/>
                  </a:lnTo>
                  <a:lnTo>
                    <a:pt x="7883" y="11303"/>
                  </a:lnTo>
                  <a:lnTo>
                    <a:pt x="8696" y="10861"/>
                  </a:lnTo>
                  <a:lnTo>
                    <a:pt x="9563" y="10567"/>
                  </a:lnTo>
                  <a:lnTo>
                    <a:pt x="10367" y="10420"/>
                  </a:lnTo>
                  <a:lnTo>
                    <a:pt x="10637" y="10420"/>
                  </a:lnTo>
                  <a:lnTo>
                    <a:pt x="10963" y="10714"/>
                  </a:lnTo>
                  <a:lnTo>
                    <a:pt x="11667" y="11303"/>
                  </a:lnTo>
                  <a:lnTo>
                    <a:pt x="12100" y="11744"/>
                  </a:lnTo>
                  <a:lnTo>
                    <a:pt x="12480" y="12332"/>
                  </a:lnTo>
                  <a:lnTo>
                    <a:pt x="12796" y="13068"/>
                  </a:lnTo>
                  <a:lnTo>
                    <a:pt x="13012" y="13803"/>
                  </a:lnTo>
                  <a:lnTo>
                    <a:pt x="13067" y="14392"/>
                  </a:lnTo>
                  <a:lnTo>
                    <a:pt x="12958" y="15127"/>
                  </a:lnTo>
                  <a:lnTo>
                    <a:pt x="12850" y="15422"/>
                  </a:lnTo>
                  <a:lnTo>
                    <a:pt x="12687" y="15716"/>
                  </a:lnTo>
                  <a:lnTo>
                    <a:pt x="12425" y="16010"/>
                  </a:lnTo>
                  <a:lnTo>
                    <a:pt x="12155" y="16304"/>
                  </a:lnTo>
                  <a:lnTo>
                    <a:pt x="11559" y="16746"/>
                  </a:lnTo>
                  <a:lnTo>
                    <a:pt x="11071" y="17187"/>
                  </a:lnTo>
                  <a:lnTo>
                    <a:pt x="10637" y="17628"/>
                  </a:lnTo>
                  <a:lnTo>
                    <a:pt x="10312" y="18217"/>
                  </a:lnTo>
                  <a:lnTo>
                    <a:pt x="10041" y="18511"/>
                  </a:lnTo>
                  <a:lnTo>
                    <a:pt x="9834" y="18952"/>
                  </a:lnTo>
                  <a:lnTo>
                    <a:pt x="9725" y="19393"/>
                  </a:lnTo>
                  <a:lnTo>
                    <a:pt x="9617" y="19835"/>
                  </a:lnTo>
                  <a:lnTo>
                    <a:pt x="9563" y="20423"/>
                  </a:lnTo>
                  <a:lnTo>
                    <a:pt x="9617" y="21012"/>
                  </a:lnTo>
                  <a:lnTo>
                    <a:pt x="9725" y="21306"/>
                  </a:lnTo>
                  <a:lnTo>
                    <a:pt x="9780" y="21453"/>
                  </a:lnTo>
                  <a:lnTo>
                    <a:pt x="9834" y="21600"/>
                  </a:lnTo>
                  <a:lnTo>
                    <a:pt x="9987" y="21600"/>
                  </a:lnTo>
                  <a:lnTo>
                    <a:pt x="10150" y="21453"/>
                  </a:lnTo>
                  <a:lnTo>
                    <a:pt x="10367" y="21453"/>
                  </a:lnTo>
                  <a:lnTo>
                    <a:pt x="10908" y="21306"/>
                  </a:lnTo>
                  <a:lnTo>
                    <a:pt x="11450" y="21159"/>
                  </a:lnTo>
                  <a:lnTo>
                    <a:pt x="11992" y="21159"/>
                  </a:lnTo>
                  <a:lnTo>
                    <a:pt x="12534" y="21012"/>
                  </a:lnTo>
                  <a:lnTo>
                    <a:pt x="12741" y="21012"/>
                  </a:lnTo>
                  <a:lnTo>
                    <a:pt x="12904" y="20864"/>
                  </a:lnTo>
                  <a:lnTo>
                    <a:pt x="13012" y="20864"/>
                  </a:lnTo>
                  <a:lnTo>
                    <a:pt x="13067" y="20864"/>
                  </a:lnTo>
                  <a:lnTo>
                    <a:pt x="13175" y="20717"/>
                  </a:lnTo>
                  <a:lnTo>
                    <a:pt x="13392" y="20423"/>
                  </a:lnTo>
                  <a:lnTo>
                    <a:pt x="13771" y="19982"/>
                  </a:lnTo>
                  <a:lnTo>
                    <a:pt x="14204" y="19393"/>
                  </a:lnTo>
                  <a:lnTo>
                    <a:pt x="15125" y="18217"/>
                  </a:lnTo>
                  <a:lnTo>
                    <a:pt x="15496" y="17775"/>
                  </a:lnTo>
                  <a:lnTo>
                    <a:pt x="15821" y="17481"/>
                  </a:lnTo>
                  <a:lnTo>
                    <a:pt x="16308" y="16893"/>
                  </a:lnTo>
                  <a:lnTo>
                    <a:pt x="16633" y="16010"/>
                  </a:lnTo>
                  <a:lnTo>
                    <a:pt x="16850" y="14980"/>
                  </a:lnTo>
                  <a:lnTo>
                    <a:pt x="17013" y="14245"/>
                  </a:lnTo>
                  <a:lnTo>
                    <a:pt x="17392" y="12627"/>
                  </a:lnTo>
                  <a:lnTo>
                    <a:pt x="17871" y="11008"/>
                  </a:lnTo>
                  <a:lnTo>
                    <a:pt x="18412" y="9537"/>
                  </a:lnTo>
                  <a:lnTo>
                    <a:pt x="19008" y="8360"/>
                  </a:lnTo>
                  <a:lnTo>
                    <a:pt x="19496" y="7331"/>
                  </a:lnTo>
                  <a:lnTo>
                    <a:pt x="19929" y="6595"/>
                  </a:lnTo>
                  <a:lnTo>
                    <a:pt x="20200" y="6007"/>
                  </a:lnTo>
                  <a:lnTo>
                    <a:pt x="20309" y="5860"/>
                  </a:lnTo>
                  <a:lnTo>
                    <a:pt x="20309" y="5860"/>
                  </a:lnTo>
                  <a:lnTo>
                    <a:pt x="21600" y="4094"/>
                  </a:lnTo>
                  <a:lnTo>
                    <a:pt x="21600" y="1471"/>
                  </a:lnTo>
                  <a:lnTo>
                    <a:pt x="21600" y="0"/>
                  </a:lnTo>
                  <a:lnTo>
                    <a:pt x="21167" y="441"/>
                  </a:lnTo>
                  <a:lnTo>
                    <a:pt x="20787" y="883"/>
                  </a:lnTo>
                  <a:lnTo>
                    <a:pt x="20787" y="883"/>
                  </a:lnTo>
                  <a:close/>
                </a:path>
              </a:pathLst>
            </a:custGeom>
            <a:solidFill>
              <a:srgbClr val="011279"/>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11" name="Shape"/>
            <p:cNvSpPr/>
            <p:nvPr/>
          </p:nvSpPr>
          <p:spPr>
            <a:xfrm>
              <a:off x="6094412" y="504825"/>
              <a:ext cx="915988" cy="409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78" y="20591"/>
                  </a:moveTo>
                  <a:lnTo>
                    <a:pt x="707" y="21096"/>
                  </a:lnTo>
                  <a:lnTo>
                    <a:pt x="236" y="21600"/>
                  </a:lnTo>
                  <a:lnTo>
                    <a:pt x="0" y="21600"/>
                  </a:lnTo>
                  <a:lnTo>
                    <a:pt x="11978" y="9497"/>
                  </a:lnTo>
                  <a:lnTo>
                    <a:pt x="20422" y="0"/>
                  </a:lnTo>
                  <a:lnTo>
                    <a:pt x="20657" y="504"/>
                  </a:lnTo>
                  <a:lnTo>
                    <a:pt x="21364" y="1513"/>
                  </a:lnTo>
                  <a:lnTo>
                    <a:pt x="21600" y="2017"/>
                  </a:lnTo>
                  <a:lnTo>
                    <a:pt x="21600" y="3026"/>
                  </a:lnTo>
                  <a:lnTo>
                    <a:pt x="21364" y="3530"/>
                  </a:lnTo>
                  <a:lnTo>
                    <a:pt x="20657" y="4539"/>
                  </a:lnTo>
                  <a:lnTo>
                    <a:pt x="20186" y="5043"/>
                  </a:lnTo>
                  <a:lnTo>
                    <a:pt x="19715" y="5547"/>
                  </a:lnTo>
                  <a:lnTo>
                    <a:pt x="17594" y="7060"/>
                  </a:lnTo>
                  <a:lnTo>
                    <a:pt x="15002" y="9497"/>
                  </a:lnTo>
                  <a:lnTo>
                    <a:pt x="11978" y="12019"/>
                  </a:lnTo>
                  <a:lnTo>
                    <a:pt x="8915" y="14540"/>
                  </a:lnTo>
                  <a:lnTo>
                    <a:pt x="5852" y="17061"/>
                  </a:lnTo>
                  <a:lnTo>
                    <a:pt x="3260" y="19079"/>
                  </a:lnTo>
                  <a:lnTo>
                    <a:pt x="1178" y="20591"/>
                  </a:lnTo>
                  <a:lnTo>
                    <a:pt x="1178" y="20591"/>
                  </a:lnTo>
                  <a:close/>
                </a:path>
              </a:pathLst>
            </a:custGeom>
            <a:gradFill flip="none" rotWithShape="1">
              <a:gsLst>
                <a:gs pos="0">
                  <a:srgbClr val="132193"/>
                </a:gs>
                <a:gs pos="100000">
                  <a:srgbClr val="01178B"/>
                </a:gs>
              </a:gsLst>
              <a:lin ang="2700000" scaled="0"/>
            </a:gra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12" name="Line"/>
            <p:cNvSpPr/>
            <p:nvPr/>
          </p:nvSpPr>
          <p:spPr>
            <a:xfrm>
              <a:off x="6094412" y="304800"/>
              <a:ext cx="1136651" cy="6080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80" y="338"/>
                  </a:moveTo>
                  <a:lnTo>
                    <a:pt x="17739" y="2369"/>
                  </a:lnTo>
                  <a:lnTo>
                    <a:pt x="15536" y="4737"/>
                  </a:lnTo>
                  <a:lnTo>
                    <a:pt x="15355" y="5076"/>
                  </a:lnTo>
                  <a:lnTo>
                    <a:pt x="14631" y="5752"/>
                  </a:lnTo>
                  <a:lnTo>
                    <a:pt x="13726" y="6768"/>
                  </a:lnTo>
                  <a:lnTo>
                    <a:pt x="12821" y="7783"/>
                  </a:lnTo>
                  <a:lnTo>
                    <a:pt x="11192" y="9475"/>
                  </a:lnTo>
                  <a:lnTo>
                    <a:pt x="9231" y="11167"/>
                  </a:lnTo>
                  <a:lnTo>
                    <a:pt x="5611" y="14156"/>
                  </a:lnTo>
                  <a:lnTo>
                    <a:pt x="3952" y="15171"/>
                  </a:lnTo>
                  <a:lnTo>
                    <a:pt x="2685" y="16186"/>
                  </a:lnTo>
                  <a:lnTo>
                    <a:pt x="1599" y="17201"/>
                  </a:lnTo>
                  <a:lnTo>
                    <a:pt x="1086" y="17539"/>
                  </a:lnTo>
                  <a:lnTo>
                    <a:pt x="362" y="18555"/>
                  </a:lnTo>
                  <a:lnTo>
                    <a:pt x="0" y="19908"/>
                  </a:lnTo>
                  <a:lnTo>
                    <a:pt x="0" y="20923"/>
                  </a:lnTo>
                  <a:lnTo>
                    <a:pt x="0" y="21600"/>
                  </a:lnTo>
                  <a:lnTo>
                    <a:pt x="0" y="21600"/>
                  </a:lnTo>
                  <a:lnTo>
                    <a:pt x="362" y="20923"/>
                  </a:lnTo>
                  <a:lnTo>
                    <a:pt x="905" y="19908"/>
                  </a:lnTo>
                  <a:lnTo>
                    <a:pt x="1599" y="18893"/>
                  </a:lnTo>
                  <a:lnTo>
                    <a:pt x="2323" y="17878"/>
                  </a:lnTo>
                  <a:lnTo>
                    <a:pt x="3047" y="17539"/>
                  </a:lnTo>
                  <a:lnTo>
                    <a:pt x="3952" y="16863"/>
                  </a:lnTo>
                  <a:lnTo>
                    <a:pt x="6154" y="15171"/>
                  </a:lnTo>
                  <a:lnTo>
                    <a:pt x="7240" y="14156"/>
                  </a:lnTo>
                  <a:lnTo>
                    <a:pt x="8145" y="13479"/>
                  </a:lnTo>
                  <a:lnTo>
                    <a:pt x="8869" y="12858"/>
                  </a:lnTo>
                  <a:lnTo>
                    <a:pt x="9412" y="12520"/>
                  </a:lnTo>
                  <a:lnTo>
                    <a:pt x="9955" y="11843"/>
                  </a:lnTo>
                  <a:lnTo>
                    <a:pt x="11011" y="10490"/>
                  </a:lnTo>
                  <a:lnTo>
                    <a:pt x="12640" y="8798"/>
                  </a:lnTo>
                  <a:lnTo>
                    <a:pt x="14269" y="6768"/>
                  </a:lnTo>
                  <a:lnTo>
                    <a:pt x="15898" y="5076"/>
                  </a:lnTo>
                  <a:lnTo>
                    <a:pt x="17377" y="3384"/>
                  </a:lnTo>
                  <a:lnTo>
                    <a:pt x="18463" y="2369"/>
                  </a:lnTo>
                  <a:lnTo>
                    <a:pt x="18975" y="2030"/>
                  </a:lnTo>
                  <a:lnTo>
                    <a:pt x="19518" y="1692"/>
                  </a:lnTo>
                  <a:lnTo>
                    <a:pt x="20423" y="1015"/>
                  </a:lnTo>
                  <a:lnTo>
                    <a:pt x="21147" y="338"/>
                  </a:lnTo>
                  <a:lnTo>
                    <a:pt x="21509" y="0"/>
                  </a:lnTo>
                  <a:lnTo>
                    <a:pt x="21509" y="0"/>
                  </a:lnTo>
                  <a:lnTo>
                    <a:pt x="19880" y="338"/>
                  </a:lnTo>
                  <a:lnTo>
                    <a:pt x="21600" y="3553"/>
                  </a:lnTo>
                </a:path>
              </a:pathLst>
            </a:custGeom>
            <a:gradFill flip="none" rotWithShape="1">
              <a:gsLst>
                <a:gs pos="0">
                  <a:srgbClr val="132193"/>
                </a:gs>
                <a:gs pos="100000">
                  <a:srgbClr val="01178B"/>
                </a:gs>
              </a:gsLst>
              <a:lin ang="2700000" scaled="0"/>
            </a:gra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13" name="Line"/>
            <p:cNvSpPr/>
            <p:nvPr/>
          </p:nvSpPr>
          <p:spPr>
            <a:xfrm>
              <a:off x="5481637" y="1166812"/>
              <a:ext cx="504826" cy="3571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8" y="21600"/>
                  </a:moveTo>
                  <a:lnTo>
                    <a:pt x="0" y="18720"/>
                  </a:lnTo>
                  <a:lnTo>
                    <a:pt x="21396" y="0"/>
                  </a:lnTo>
                  <a:lnTo>
                    <a:pt x="20581" y="2592"/>
                  </a:lnTo>
                  <a:lnTo>
                    <a:pt x="21600" y="4032"/>
                  </a:lnTo>
                </a:path>
              </a:pathLst>
            </a:custGeom>
            <a:gradFill flip="none" rotWithShape="1">
              <a:gsLst>
                <a:gs pos="0">
                  <a:srgbClr val="132193"/>
                </a:gs>
                <a:gs pos="100000">
                  <a:srgbClr val="01178B"/>
                </a:gs>
              </a:gsLst>
              <a:lin ang="2700000" scaled="0"/>
            </a:gra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14" name="Shape"/>
            <p:cNvSpPr/>
            <p:nvPr/>
          </p:nvSpPr>
          <p:spPr>
            <a:xfrm>
              <a:off x="0" y="1781175"/>
              <a:ext cx="4119563" cy="14811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166" y="15627"/>
                  </a:moveTo>
                  <a:lnTo>
                    <a:pt x="8740" y="15210"/>
                  </a:lnTo>
                  <a:lnTo>
                    <a:pt x="9514" y="15071"/>
                  </a:lnTo>
                  <a:lnTo>
                    <a:pt x="13160" y="15974"/>
                  </a:lnTo>
                  <a:lnTo>
                    <a:pt x="13509" y="17086"/>
                  </a:lnTo>
                  <a:lnTo>
                    <a:pt x="13909" y="16738"/>
                  </a:lnTo>
                  <a:lnTo>
                    <a:pt x="13784" y="15627"/>
                  </a:lnTo>
                  <a:lnTo>
                    <a:pt x="9789" y="14377"/>
                  </a:lnTo>
                  <a:lnTo>
                    <a:pt x="14958" y="12363"/>
                  </a:lnTo>
                  <a:lnTo>
                    <a:pt x="15432" y="13127"/>
                  </a:lnTo>
                  <a:lnTo>
                    <a:pt x="15657" y="13543"/>
                  </a:lnTo>
                  <a:lnTo>
                    <a:pt x="15557" y="14168"/>
                  </a:lnTo>
                  <a:lnTo>
                    <a:pt x="16606" y="19725"/>
                  </a:lnTo>
                  <a:lnTo>
                    <a:pt x="17505" y="19933"/>
                  </a:lnTo>
                  <a:lnTo>
                    <a:pt x="15723" y="12455"/>
                  </a:lnTo>
                  <a:lnTo>
                    <a:pt x="15674" y="12039"/>
                  </a:lnTo>
                  <a:lnTo>
                    <a:pt x="15582" y="11761"/>
                  </a:lnTo>
                  <a:lnTo>
                    <a:pt x="15332" y="11344"/>
                  </a:lnTo>
                  <a:lnTo>
                    <a:pt x="15033" y="11066"/>
                  </a:lnTo>
                  <a:lnTo>
                    <a:pt x="14733" y="10788"/>
                  </a:lnTo>
                  <a:lnTo>
                    <a:pt x="14583" y="10511"/>
                  </a:lnTo>
                  <a:lnTo>
                    <a:pt x="14483" y="10372"/>
                  </a:lnTo>
                  <a:lnTo>
                    <a:pt x="14533" y="10094"/>
                  </a:lnTo>
                  <a:lnTo>
                    <a:pt x="14633" y="10094"/>
                  </a:lnTo>
                  <a:lnTo>
                    <a:pt x="14833" y="9955"/>
                  </a:lnTo>
                  <a:lnTo>
                    <a:pt x="15232" y="9955"/>
                  </a:lnTo>
                  <a:lnTo>
                    <a:pt x="15432" y="9955"/>
                  </a:lnTo>
                  <a:lnTo>
                    <a:pt x="15624" y="9816"/>
                  </a:lnTo>
                  <a:lnTo>
                    <a:pt x="16023" y="9260"/>
                  </a:lnTo>
                  <a:lnTo>
                    <a:pt x="16273" y="9122"/>
                  </a:lnTo>
                  <a:lnTo>
                    <a:pt x="16473" y="9122"/>
                  </a:lnTo>
                  <a:lnTo>
                    <a:pt x="17080" y="9168"/>
                  </a:lnTo>
                  <a:lnTo>
                    <a:pt x="17030" y="10557"/>
                  </a:lnTo>
                  <a:lnTo>
                    <a:pt x="18753" y="16947"/>
                  </a:lnTo>
                  <a:lnTo>
                    <a:pt x="19428" y="18891"/>
                  </a:lnTo>
                  <a:lnTo>
                    <a:pt x="20102" y="21600"/>
                  </a:lnTo>
                  <a:lnTo>
                    <a:pt x="20227" y="21044"/>
                  </a:lnTo>
                  <a:lnTo>
                    <a:pt x="19952" y="19169"/>
                  </a:lnTo>
                  <a:lnTo>
                    <a:pt x="17430" y="9538"/>
                  </a:lnTo>
                  <a:lnTo>
                    <a:pt x="17380" y="9260"/>
                  </a:lnTo>
                  <a:lnTo>
                    <a:pt x="17280" y="8705"/>
                  </a:lnTo>
                  <a:lnTo>
                    <a:pt x="17030" y="8010"/>
                  </a:lnTo>
                  <a:lnTo>
                    <a:pt x="16772" y="7455"/>
                  </a:lnTo>
                  <a:lnTo>
                    <a:pt x="16622" y="7038"/>
                  </a:lnTo>
                  <a:lnTo>
                    <a:pt x="16473" y="6760"/>
                  </a:lnTo>
                  <a:lnTo>
                    <a:pt x="16373" y="6621"/>
                  </a:lnTo>
                  <a:lnTo>
                    <a:pt x="16373" y="6621"/>
                  </a:lnTo>
                  <a:lnTo>
                    <a:pt x="16423" y="6621"/>
                  </a:lnTo>
                  <a:lnTo>
                    <a:pt x="16523" y="6621"/>
                  </a:lnTo>
                  <a:lnTo>
                    <a:pt x="16722" y="6621"/>
                  </a:lnTo>
                  <a:lnTo>
                    <a:pt x="16980" y="6899"/>
                  </a:lnTo>
                  <a:lnTo>
                    <a:pt x="17330" y="7455"/>
                  </a:lnTo>
                  <a:lnTo>
                    <a:pt x="17680" y="8057"/>
                  </a:lnTo>
                  <a:lnTo>
                    <a:pt x="18304" y="8890"/>
                  </a:lnTo>
                  <a:lnTo>
                    <a:pt x="19353" y="9862"/>
                  </a:lnTo>
                  <a:lnTo>
                    <a:pt x="19927" y="10372"/>
                  </a:lnTo>
                  <a:lnTo>
                    <a:pt x="21001" y="12085"/>
                  </a:lnTo>
                  <a:lnTo>
                    <a:pt x="21600" y="11946"/>
                  </a:lnTo>
                  <a:lnTo>
                    <a:pt x="20326" y="10511"/>
                  </a:lnTo>
                  <a:lnTo>
                    <a:pt x="19877" y="9816"/>
                  </a:lnTo>
                  <a:lnTo>
                    <a:pt x="19369" y="8983"/>
                  </a:lnTo>
                  <a:lnTo>
                    <a:pt x="18470" y="7871"/>
                  </a:lnTo>
                  <a:lnTo>
                    <a:pt x="17530" y="6760"/>
                  </a:lnTo>
                  <a:lnTo>
                    <a:pt x="17080" y="6482"/>
                  </a:lnTo>
                  <a:lnTo>
                    <a:pt x="16672" y="6205"/>
                  </a:lnTo>
                  <a:lnTo>
                    <a:pt x="16273" y="6066"/>
                  </a:lnTo>
                  <a:lnTo>
                    <a:pt x="15973" y="6205"/>
                  </a:lnTo>
                  <a:lnTo>
                    <a:pt x="15624" y="6343"/>
                  </a:lnTo>
                  <a:lnTo>
                    <a:pt x="15083" y="6343"/>
                  </a:lnTo>
                  <a:lnTo>
                    <a:pt x="14583" y="6343"/>
                  </a:lnTo>
                  <a:lnTo>
                    <a:pt x="14175" y="6621"/>
                  </a:lnTo>
                  <a:lnTo>
                    <a:pt x="13826" y="6760"/>
                  </a:lnTo>
                  <a:lnTo>
                    <a:pt x="13576" y="7038"/>
                  </a:lnTo>
                  <a:lnTo>
                    <a:pt x="13376" y="7316"/>
                  </a:lnTo>
                  <a:lnTo>
                    <a:pt x="13276" y="7455"/>
                  </a:lnTo>
                  <a:lnTo>
                    <a:pt x="13226" y="7455"/>
                  </a:lnTo>
                  <a:lnTo>
                    <a:pt x="12486" y="7732"/>
                  </a:lnTo>
                  <a:lnTo>
                    <a:pt x="11728" y="8288"/>
                  </a:lnTo>
                  <a:lnTo>
                    <a:pt x="10288" y="9677"/>
                  </a:lnTo>
                  <a:lnTo>
                    <a:pt x="9589" y="10233"/>
                  </a:lnTo>
                  <a:lnTo>
                    <a:pt x="8831" y="10650"/>
                  </a:lnTo>
                  <a:lnTo>
                    <a:pt x="8041" y="10650"/>
                  </a:lnTo>
                  <a:lnTo>
                    <a:pt x="7641" y="10511"/>
                  </a:lnTo>
                  <a:lnTo>
                    <a:pt x="7242" y="10233"/>
                  </a:lnTo>
                  <a:lnTo>
                    <a:pt x="7142" y="10094"/>
                  </a:lnTo>
                  <a:lnTo>
                    <a:pt x="6892" y="9955"/>
                  </a:lnTo>
                  <a:lnTo>
                    <a:pt x="6584" y="9538"/>
                  </a:lnTo>
                  <a:lnTo>
                    <a:pt x="6185" y="8983"/>
                  </a:lnTo>
                  <a:lnTo>
                    <a:pt x="5743" y="8427"/>
                  </a:lnTo>
                  <a:lnTo>
                    <a:pt x="5294" y="7732"/>
                  </a:lnTo>
                  <a:lnTo>
                    <a:pt x="4287" y="6482"/>
                  </a:lnTo>
                  <a:lnTo>
                    <a:pt x="3887" y="5927"/>
                  </a:lnTo>
                  <a:lnTo>
                    <a:pt x="3687" y="5649"/>
                  </a:lnTo>
                  <a:lnTo>
                    <a:pt x="0" y="0"/>
                  </a:lnTo>
                  <a:lnTo>
                    <a:pt x="1024" y="2778"/>
                  </a:lnTo>
                  <a:lnTo>
                    <a:pt x="4869" y="9029"/>
                  </a:lnTo>
                  <a:lnTo>
                    <a:pt x="5893" y="10696"/>
                  </a:lnTo>
                  <a:lnTo>
                    <a:pt x="7067" y="12571"/>
                  </a:lnTo>
                  <a:lnTo>
                    <a:pt x="7342" y="13057"/>
                  </a:lnTo>
                  <a:lnTo>
                    <a:pt x="7466" y="14377"/>
                  </a:lnTo>
                  <a:lnTo>
                    <a:pt x="8166" y="15627"/>
                  </a:lnTo>
                  <a:close/>
                </a:path>
              </a:pathLst>
            </a:custGeom>
            <a:gradFill flip="none" rotWithShape="1">
              <a:gsLst>
                <a:gs pos="0">
                  <a:srgbClr val="3D43A2"/>
                </a:gs>
                <a:gs pos="100000">
                  <a:srgbClr val="01178B"/>
                </a:gs>
              </a:gsLst>
              <a:lin ang="2700000" scaled="0"/>
            </a:gra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sp>
          <p:nvSpPr>
            <p:cNvPr id="15" name="Shape"/>
            <p:cNvSpPr/>
            <p:nvPr/>
          </p:nvSpPr>
          <p:spPr>
            <a:xfrm>
              <a:off x="0" y="2314575"/>
              <a:ext cx="4322763" cy="17319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5920"/>
                  </a:moveTo>
                  <a:lnTo>
                    <a:pt x="21537" y="4752"/>
                  </a:lnTo>
                  <a:lnTo>
                    <a:pt x="21069" y="3861"/>
                  </a:lnTo>
                  <a:lnTo>
                    <a:pt x="18800" y="1425"/>
                  </a:lnTo>
                  <a:lnTo>
                    <a:pt x="18268" y="1069"/>
                  </a:lnTo>
                  <a:lnTo>
                    <a:pt x="20505" y="3682"/>
                  </a:lnTo>
                  <a:lnTo>
                    <a:pt x="20553" y="3801"/>
                  </a:lnTo>
                  <a:lnTo>
                    <a:pt x="20601" y="3920"/>
                  </a:lnTo>
                  <a:lnTo>
                    <a:pt x="20791" y="4514"/>
                  </a:lnTo>
                  <a:lnTo>
                    <a:pt x="20934" y="5108"/>
                  </a:lnTo>
                  <a:lnTo>
                    <a:pt x="20989" y="5346"/>
                  </a:lnTo>
                  <a:lnTo>
                    <a:pt x="20934" y="5464"/>
                  </a:lnTo>
                  <a:lnTo>
                    <a:pt x="20648" y="5583"/>
                  </a:lnTo>
                  <a:lnTo>
                    <a:pt x="20267" y="5583"/>
                  </a:lnTo>
                  <a:lnTo>
                    <a:pt x="19887" y="5464"/>
                  </a:lnTo>
                  <a:lnTo>
                    <a:pt x="19458" y="5227"/>
                  </a:lnTo>
                  <a:lnTo>
                    <a:pt x="18990" y="4870"/>
                  </a:lnTo>
                  <a:lnTo>
                    <a:pt x="18562" y="4395"/>
                  </a:lnTo>
                  <a:lnTo>
                    <a:pt x="18411" y="4276"/>
                  </a:lnTo>
                  <a:lnTo>
                    <a:pt x="18221" y="4039"/>
                  </a:lnTo>
                  <a:lnTo>
                    <a:pt x="17221" y="2495"/>
                  </a:lnTo>
                  <a:lnTo>
                    <a:pt x="17174" y="2376"/>
                  </a:lnTo>
                  <a:lnTo>
                    <a:pt x="17086" y="2019"/>
                  </a:lnTo>
                  <a:lnTo>
                    <a:pt x="16753" y="1307"/>
                  </a:lnTo>
                  <a:lnTo>
                    <a:pt x="16373" y="475"/>
                  </a:lnTo>
                  <a:lnTo>
                    <a:pt x="16230" y="119"/>
                  </a:lnTo>
                  <a:lnTo>
                    <a:pt x="16135" y="0"/>
                  </a:lnTo>
                  <a:lnTo>
                    <a:pt x="16563" y="1425"/>
                  </a:lnTo>
                  <a:lnTo>
                    <a:pt x="16706" y="2138"/>
                  </a:lnTo>
                  <a:lnTo>
                    <a:pt x="16706" y="2138"/>
                  </a:lnTo>
                  <a:lnTo>
                    <a:pt x="16706" y="2138"/>
                  </a:lnTo>
                  <a:lnTo>
                    <a:pt x="16706" y="2257"/>
                  </a:lnTo>
                  <a:lnTo>
                    <a:pt x="16753" y="2257"/>
                  </a:lnTo>
                  <a:lnTo>
                    <a:pt x="19085" y="10216"/>
                  </a:lnTo>
                  <a:lnTo>
                    <a:pt x="19133" y="10572"/>
                  </a:lnTo>
                  <a:lnTo>
                    <a:pt x="19133" y="10929"/>
                  </a:lnTo>
                  <a:lnTo>
                    <a:pt x="18990" y="11404"/>
                  </a:lnTo>
                  <a:lnTo>
                    <a:pt x="18752" y="11641"/>
                  </a:lnTo>
                  <a:lnTo>
                    <a:pt x="18411" y="11641"/>
                  </a:lnTo>
                  <a:lnTo>
                    <a:pt x="18078" y="11166"/>
                  </a:lnTo>
                  <a:lnTo>
                    <a:pt x="17745" y="10572"/>
                  </a:lnTo>
                  <a:lnTo>
                    <a:pt x="17459" y="9978"/>
                  </a:lnTo>
                  <a:lnTo>
                    <a:pt x="17412" y="9860"/>
                  </a:lnTo>
                  <a:lnTo>
                    <a:pt x="17364" y="9741"/>
                  </a:lnTo>
                  <a:lnTo>
                    <a:pt x="17221" y="9147"/>
                  </a:lnTo>
                  <a:lnTo>
                    <a:pt x="16991" y="8315"/>
                  </a:lnTo>
                  <a:lnTo>
                    <a:pt x="16658" y="7484"/>
                  </a:lnTo>
                  <a:lnTo>
                    <a:pt x="16325" y="6533"/>
                  </a:lnTo>
                  <a:lnTo>
                    <a:pt x="16182" y="6296"/>
                  </a:lnTo>
                  <a:lnTo>
                    <a:pt x="16087" y="5940"/>
                  </a:lnTo>
                  <a:lnTo>
                    <a:pt x="15936" y="5227"/>
                  </a:lnTo>
                  <a:lnTo>
                    <a:pt x="15793" y="4633"/>
                  </a:lnTo>
                  <a:lnTo>
                    <a:pt x="15746" y="4158"/>
                  </a:lnTo>
                  <a:lnTo>
                    <a:pt x="15651" y="3801"/>
                  </a:lnTo>
                  <a:lnTo>
                    <a:pt x="15603" y="3564"/>
                  </a:lnTo>
                  <a:lnTo>
                    <a:pt x="15460" y="3445"/>
                  </a:lnTo>
                  <a:lnTo>
                    <a:pt x="15127" y="3089"/>
                  </a:lnTo>
                  <a:lnTo>
                    <a:pt x="14754" y="2732"/>
                  </a:lnTo>
                  <a:lnTo>
                    <a:pt x="14564" y="2613"/>
                  </a:lnTo>
                  <a:lnTo>
                    <a:pt x="14469" y="2613"/>
                  </a:lnTo>
                  <a:lnTo>
                    <a:pt x="14326" y="2613"/>
                  </a:lnTo>
                  <a:lnTo>
                    <a:pt x="14278" y="2732"/>
                  </a:lnTo>
                  <a:lnTo>
                    <a:pt x="14231" y="2851"/>
                  </a:lnTo>
                  <a:lnTo>
                    <a:pt x="14231" y="2851"/>
                  </a:lnTo>
                  <a:lnTo>
                    <a:pt x="14612" y="3089"/>
                  </a:lnTo>
                  <a:lnTo>
                    <a:pt x="14850" y="3564"/>
                  </a:lnTo>
                  <a:lnTo>
                    <a:pt x="14984" y="4039"/>
                  </a:lnTo>
                  <a:lnTo>
                    <a:pt x="15032" y="4395"/>
                  </a:lnTo>
                  <a:lnTo>
                    <a:pt x="14984" y="4752"/>
                  </a:lnTo>
                  <a:lnTo>
                    <a:pt x="15080" y="5346"/>
                  </a:lnTo>
                  <a:lnTo>
                    <a:pt x="15222" y="6296"/>
                  </a:lnTo>
                  <a:lnTo>
                    <a:pt x="15413" y="7246"/>
                  </a:lnTo>
                  <a:lnTo>
                    <a:pt x="15793" y="9503"/>
                  </a:lnTo>
                  <a:lnTo>
                    <a:pt x="16031" y="10572"/>
                  </a:lnTo>
                  <a:lnTo>
                    <a:pt x="16182" y="11523"/>
                  </a:lnTo>
                  <a:lnTo>
                    <a:pt x="16373" y="12473"/>
                  </a:lnTo>
                  <a:lnTo>
                    <a:pt x="16468" y="13186"/>
                  </a:lnTo>
                  <a:lnTo>
                    <a:pt x="16515" y="13522"/>
                  </a:lnTo>
                  <a:lnTo>
                    <a:pt x="16420" y="13760"/>
                  </a:lnTo>
                  <a:lnTo>
                    <a:pt x="16277" y="13760"/>
                  </a:lnTo>
                  <a:lnTo>
                    <a:pt x="16031" y="13760"/>
                  </a:lnTo>
                  <a:lnTo>
                    <a:pt x="15841" y="13760"/>
                  </a:lnTo>
                  <a:lnTo>
                    <a:pt x="15651" y="13641"/>
                  </a:lnTo>
                  <a:lnTo>
                    <a:pt x="15508" y="13522"/>
                  </a:lnTo>
                  <a:lnTo>
                    <a:pt x="15460" y="13522"/>
                  </a:lnTo>
                  <a:lnTo>
                    <a:pt x="15460" y="13403"/>
                  </a:lnTo>
                  <a:lnTo>
                    <a:pt x="15413" y="13304"/>
                  </a:lnTo>
                  <a:lnTo>
                    <a:pt x="15175" y="12592"/>
                  </a:lnTo>
                  <a:lnTo>
                    <a:pt x="14326" y="6415"/>
                  </a:lnTo>
                  <a:lnTo>
                    <a:pt x="14088" y="6533"/>
                  </a:lnTo>
                  <a:lnTo>
                    <a:pt x="13850" y="6533"/>
                  </a:lnTo>
                  <a:lnTo>
                    <a:pt x="13509" y="6177"/>
                  </a:lnTo>
                  <a:lnTo>
                    <a:pt x="13271" y="5702"/>
                  </a:lnTo>
                  <a:lnTo>
                    <a:pt x="13223" y="5464"/>
                  </a:lnTo>
                  <a:lnTo>
                    <a:pt x="13128" y="5346"/>
                  </a:lnTo>
                  <a:lnTo>
                    <a:pt x="12985" y="5464"/>
                  </a:lnTo>
                  <a:lnTo>
                    <a:pt x="12938" y="5702"/>
                  </a:lnTo>
                  <a:lnTo>
                    <a:pt x="12890" y="6058"/>
                  </a:lnTo>
                  <a:lnTo>
                    <a:pt x="12890" y="6177"/>
                  </a:lnTo>
                  <a:lnTo>
                    <a:pt x="13033" y="6296"/>
                  </a:lnTo>
                  <a:lnTo>
                    <a:pt x="13128" y="6652"/>
                  </a:lnTo>
                  <a:lnTo>
                    <a:pt x="13223" y="7246"/>
                  </a:lnTo>
                  <a:lnTo>
                    <a:pt x="13271" y="7959"/>
                  </a:lnTo>
                  <a:lnTo>
                    <a:pt x="13271" y="8078"/>
                  </a:lnTo>
                  <a:lnTo>
                    <a:pt x="13271" y="8197"/>
                  </a:lnTo>
                  <a:lnTo>
                    <a:pt x="13612" y="15067"/>
                  </a:lnTo>
                  <a:lnTo>
                    <a:pt x="13612" y="15304"/>
                  </a:lnTo>
                  <a:lnTo>
                    <a:pt x="13612" y="15423"/>
                  </a:lnTo>
                  <a:lnTo>
                    <a:pt x="13557" y="15304"/>
                  </a:lnTo>
                  <a:lnTo>
                    <a:pt x="13509" y="14948"/>
                  </a:lnTo>
                  <a:lnTo>
                    <a:pt x="13461" y="14829"/>
                  </a:lnTo>
                  <a:lnTo>
                    <a:pt x="13414" y="14591"/>
                  </a:lnTo>
                  <a:lnTo>
                    <a:pt x="13319" y="14116"/>
                  </a:lnTo>
                  <a:lnTo>
                    <a:pt x="13176" y="13304"/>
                  </a:lnTo>
                  <a:lnTo>
                    <a:pt x="13033" y="12473"/>
                  </a:lnTo>
                  <a:lnTo>
                    <a:pt x="12795" y="11523"/>
                  </a:lnTo>
                  <a:lnTo>
                    <a:pt x="12605" y="10691"/>
                  </a:lnTo>
                  <a:lnTo>
                    <a:pt x="12375" y="10097"/>
                  </a:lnTo>
                  <a:lnTo>
                    <a:pt x="12184" y="9741"/>
                  </a:lnTo>
                  <a:lnTo>
                    <a:pt x="11851" y="9503"/>
                  </a:lnTo>
                  <a:lnTo>
                    <a:pt x="11470" y="9503"/>
                  </a:lnTo>
                  <a:lnTo>
                    <a:pt x="11082" y="9622"/>
                  </a:lnTo>
                  <a:lnTo>
                    <a:pt x="10701" y="9860"/>
                  </a:lnTo>
                  <a:lnTo>
                    <a:pt x="9900" y="10454"/>
                  </a:lnTo>
                  <a:lnTo>
                    <a:pt x="9186" y="11285"/>
                  </a:lnTo>
                  <a:lnTo>
                    <a:pt x="8757" y="11879"/>
                  </a:lnTo>
                  <a:lnTo>
                    <a:pt x="8226" y="12354"/>
                  </a:lnTo>
                  <a:lnTo>
                    <a:pt x="7901" y="12473"/>
                  </a:lnTo>
                  <a:lnTo>
                    <a:pt x="7520" y="12473"/>
                  </a:lnTo>
                  <a:lnTo>
                    <a:pt x="7139" y="12235"/>
                  </a:lnTo>
                  <a:lnTo>
                    <a:pt x="6663" y="11641"/>
                  </a:lnTo>
                  <a:lnTo>
                    <a:pt x="5664" y="10572"/>
                  </a:lnTo>
                  <a:lnTo>
                    <a:pt x="4617" y="9384"/>
                  </a:lnTo>
                  <a:lnTo>
                    <a:pt x="3514" y="8078"/>
                  </a:lnTo>
                  <a:lnTo>
                    <a:pt x="2523" y="6890"/>
                  </a:lnTo>
                  <a:lnTo>
                    <a:pt x="1571" y="5702"/>
                  </a:lnTo>
                  <a:lnTo>
                    <a:pt x="1182" y="5227"/>
                  </a:lnTo>
                  <a:lnTo>
                    <a:pt x="809" y="4752"/>
                  </a:lnTo>
                  <a:lnTo>
                    <a:pt x="0" y="3702"/>
                  </a:lnTo>
                  <a:lnTo>
                    <a:pt x="0" y="9107"/>
                  </a:lnTo>
                  <a:lnTo>
                    <a:pt x="286" y="9384"/>
                  </a:lnTo>
                  <a:lnTo>
                    <a:pt x="1182" y="10216"/>
                  </a:lnTo>
                  <a:lnTo>
                    <a:pt x="1713" y="10691"/>
                  </a:lnTo>
                  <a:lnTo>
                    <a:pt x="2285" y="11285"/>
                  </a:lnTo>
                  <a:lnTo>
                    <a:pt x="2760" y="11760"/>
                  </a:lnTo>
                  <a:lnTo>
                    <a:pt x="3141" y="12235"/>
                  </a:lnTo>
                  <a:lnTo>
                    <a:pt x="3427" y="12592"/>
                  </a:lnTo>
                  <a:lnTo>
                    <a:pt x="3657" y="12948"/>
                  </a:lnTo>
                  <a:lnTo>
                    <a:pt x="3998" y="13304"/>
                  </a:lnTo>
                  <a:lnTo>
                    <a:pt x="4664" y="13997"/>
                  </a:lnTo>
                  <a:lnTo>
                    <a:pt x="5426" y="14710"/>
                  </a:lnTo>
                  <a:lnTo>
                    <a:pt x="5751" y="14948"/>
                  </a:lnTo>
                  <a:lnTo>
                    <a:pt x="6037" y="15185"/>
                  </a:lnTo>
                  <a:lnTo>
                    <a:pt x="6568" y="15423"/>
                  </a:lnTo>
                  <a:lnTo>
                    <a:pt x="7092" y="15542"/>
                  </a:lnTo>
                  <a:lnTo>
                    <a:pt x="7663" y="15660"/>
                  </a:lnTo>
                  <a:lnTo>
                    <a:pt x="8178" y="15660"/>
                  </a:lnTo>
                  <a:lnTo>
                    <a:pt x="8662" y="15542"/>
                  </a:lnTo>
                  <a:lnTo>
                    <a:pt x="9091" y="15542"/>
                  </a:lnTo>
                  <a:lnTo>
                    <a:pt x="9329" y="15423"/>
                  </a:lnTo>
                  <a:lnTo>
                    <a:pt x="9424" y="15423"/>
                  </a:lnTo>
                  <a:lnTo>
                    <a:pt x="9424" y="15423"/>
                  </a:lnTo>
                  <a:lnTo>
                    <a:pt x="9804" y="15542"/>
                  </a:lnTo>
                  <a:lnTo>
                    <a:pt x="10138" y="15660"/>
                  </a:lnTo>
                  <a:lnTo>
                    <a:pt x="10368" y="15898"/>
                  </a:lnTo>
                  <a:lnTo>
                    <a:pt x="10606" y="16017"/>
                  </a:lnTo>
                  <a:lnTo>
                    <a:pt x="10939" y="16373"/>
                  </a:lnTo>
                  <a:lnTo>
                    <a:pt x="11137" y="16730"/>
                  </a:lnTo>
                  <a:lnTo>
                    <a:pt x="11232" y="17086"/>
                  </a:lnTo>
                  <a:lnTo>
                    <a:pt x="11232" y="17324"/>
                  </a:lnTo>
                  <a:lnTo>
                    <a:pt x="11232" y="17442"/>
                  </a:lnTo>
                  <a:lnTo>
                    <a:pt x="11232" y="17561"/>
                  </a:lnTo>
                  <a:lnTo>
                    <a:pt x="11185" y="17561"/>
                  </a:lnTo>
                  <a:lnTo>
                    <a:pt x="11082" y="17680"/>
                  </a:lnTo>
                  <a:lnTo>
                    <a:pt x="10939" y="17918"/>
                  </a:lnTo>
                  <a:lnTo>
                    <a:pt x="10796" y="18274"/>
                  </a:lnTo>
                  <a:lnTo>
                    <a:pt x="10748" y="18630"/>
                  </a:lnTo>
                  <a:lnTo>
                    <a:pt x="10796" y="19224"/>
                  </a:lnTo>
                  <a:lnTo>
                    <a:pt x="10844" y="19581"/>
                  </a:lnTo>
                  <a:lnTo>
                    <a:pt x="10986" y="19937"/>
                  </a:lnTo>
                  <a:lnTo>
                    <a:pt x="11137" y="20293"/>
                  </a:lnTo>
                  <a:lnTo>
                    <a:pt x="11375" y="20768"/>
                  </a:lnTo>
                  <a:lnTo>
                    <a:pt x="11613" y="21125"/>
                  </a:lnTo>
                  <a:lnTo>
                    <a:pt x="11851" y="21481"/>
                  </a:lnTo>
                  <a:lnTo>
                    <a:pt x="12327" y="21600"/>
                  </a:lnTo>
                  <a:lnTo>
                    <a:pt x="12747" y="21481"/>
                  </a:lnTo>
                  <a:lnTo>
                    <a:pt x="13176" y="21125"/>
                  </a:lnTo>
                  <a:lnTo>
                    <a:pt x="13461" y="20650"/>
                  </a:lnTo>
                  <a:lnTo>
                    <a:pt x="13755" y="20175"/>
                  </a:lnTo>
                  <a:lnTo>
                    <a:pt x="13898" y="19699"/>
                  </a:lnTo>
                  <a:lnTo>
                    <a:pt x="13945" y="19581"/>
                  </a:lnTo>
                  <a:lnTo>
                    <a:pt x="14374" y="19581"/>
                  </a:lnTo>
                  <a:lnTo>
                    <a:pt x="14754" y="19462"/>
                  </a:lnTo>
                  <a:lnTo>
                    <a:pt x="15127" y="19105"/>
                  </a:lnTo>
                  <a:lnTo>
                    <a:pt x="15413" y="18630"/>
                  </a:lnTo>
                  <a:lnTo>
                    <a:pt x="15651" y="18155"/>
                  </a:lnTo>
                  <a:lnTo>
                    <a:pt x="15889" y="17799"/>
                  </a:lnTo>
                  <a:lnTo>
                    <a:pt x="15984" y="17442"/>
                  </a:lnTo>
                  <a:lnTo>
                    <a:pt x="16031" y="17324"/>
                  </a:lnTo>
                  <a:lnTo>
                    <a:pt x="17459" y="17799"/>
                  </a:lnTo>
                  <a:lnTo>
                    <a:pt x="17792" y="17918"/>
                  </a:lnTo>
                  <a:lnTo>
                    <a:pt x="18030" y="17799"/>
                  </a:lnTo>
                  <a:lnTo>
                    <a:pt x="18459" y="17561"/>
                  </a:lnTo>
                  <a:lnTo>
                    <a:pt x="18752" y="17086"/>
                  </a:lnTo>
                  <a:lnTo>
                    <a:pt x="18943" y="16373"/>
                  </a:lnTo>
                  <a:lnTo>
                    <a:pt x="19038" y="15779"/>
                  </a:lnTo>
                  <a:lnTo>
                    <a:pt x="19038" y="15185"/>
                  </a:lnTo>
                  <a:lnTo>
                    <a:pt x="19038" y="14710"/>
                  </a:lnTo>
                  <a:lnTo>
                    <a:pt x="19038" y="14591"/>
                  </a:lnTo>
                  <a:lnTo>
                    <a:pt x="19181" y="14591"/>
                  </a:lnTo>
                  <a:lnTo>
                    <a:pt x="19323" y="14473"/>
                  </a:lnTo>
                  <a:lnTo>
                    <a:pt x="19601" y="13879"/>
                  </a:lnTo>
                  <a:lnTo>
                    <a:pt x="19934" y="13067"/>
                  </a:lnTo>
                  <a:lnTo>
                    <a:pt x="20267" y="11998"/>
                  </a:lnTo>
                  <a:lnTo>
                    <a:pt x="20553" y="10929"/>
                  </a:lnTo>
                  <a:lnTo>
                    <a:pt x="20791" y="9978"/>
                  </a:lnTo>
                  <a:lnTo>
                    <a:pt x="20934" y="9266"/>
                  </a:lnTo>
                  <a:lnTo>
                    <a:pt x="20989" y="9147"/>
                  </a:lnTo>
                  <a:lnTo>
                    <a:pt x="20989" y="9028"/>
                  </a:lnTo>
                  <a:lnTo>
                    <a:pt x="21362" y="7405"/>
                  </a:lnTo>
                  <a:lnTo>
                    <a:pt x="21600" y="5920"/>
                  </a:lnTo>
                  <a:close/>
                </a:path>
              </a:pathLst>
            </a:custGeom>
            <a:solidFill>
              <a:srgbClr val="011279"/>
            </a:solidFill>
            <a:ln w="9525" cap="flat">
              <a:noFill/>
              <a:round/>
            </a:ln>
            <a:effectLst/>
          </p:spPr>
          <p:txBody>
            <a:bodyPr wrap="square" lIns="50800" tIns="50800" rIns="50800" bIns="50800" numCol="1" anchor="ctr">
              <a:noAutofit/>
            </a:bodyPr>
            <a:lstStyle/>
            <a:p>
              <a:pPr marL="40639" marR="40639" defTabSz="914400">
                <a:defRPr sz="1800">
                  <a:solidFill>
                    <a:srgbClr val="FFFFFF"/>
                  </a:solidFill>
                  <a:uFill>
                    <a:solidFill>
                      <a:srgbClr val="FFFFFF"/>
                    </a:solidFill>
                  </a:uFill>
                  <a:latin typeface="+mn-lt"/>
                  <a:ea typeface="+mn-ea"/>
                  <a:cs typeface="+mn-cs"/>
                  <a:sym typeface="Arial"/>
                </a:defRPr>
              </a:pPr>
            </a:p>
          </p:txBody>
        </p:sp>
      </p:grpSp>
      <p:sp>
        <p:nvSpPr>
          <p:cNvPr id="17" name="Title Text"/>
          <p:cNvSpPr txBox="1"/>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18"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90" indent="-285750">
              <a:spcBef>
                <a:spcPts val="800"/>
              </a:spcBef>
              <a:buClrTx/>
              <a:buFontTx/>
              <a:buChar char="–"/>
              <a:defRPr sz="3600"/>
            </a:lvl2pPr>
            <a:lvl3pPr marL="1183639" indent="-228600">
              <a:spcBef>
                <a:spcPts val="700"/>
              </a:spcBef>
              <a:buClr>
                <a:srgbClr val="D5F0FF"/>
              </a:buClr>
              <a:defRPr sz="3200"/>
            </a:lvl3pPr>
            <a:lvl4pPr marL="1640839" indent="-228600">
              <a:spcBef>
                <a:spcPts val="400"/>
              </a:spcBef>
              <a:buClrTx/>
              <a:buFontTx/>
              <a:buChar char="–"/>
              <a:defRPr b="0" sz="2000">
                <a:effectLst>
                  <a:outerShdw sx="100000" sy="100000" kx="0" ky="0" algn="b" rotWithShape="0" blurRad="12700" dist="25400" dir="2700000">
                    <a:srgbClr val="000000"/>
                  </a:outerShdw>
                </a:effectLst>
              </a:defRPr>
            </a:lvl4pPr>
            <a:lvl5pPr marL="2098039" indent="-228600">
              <a:spcBef>
                <a:spcPts val="400"/>
              </a:spcBef>
              <a:buClr>
                <a:srgbClr val="78ACFF"/>
              </a:buClr>
              <a:defRPr b="0" sz="2000">
                <a:effectLst>
                  <a:outerShdw sx="100000" sy="100000" kx="0" ky="0" algn="b" rotWithShape="0" blurRad="12700" dist="25400" dir="2700000">
                    <a:srgbClr val="000000"/>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xfrm>
            <a:off x="4387713" y="6388100"/>
            <a:ext cx="368574" cy="360822"/>
          </a:xfrm>
          <a:prstGeom prst="rect">
            <a:avLst/>
          </a:prstGeom>
          <a:ln w="12700">
            <a:miter lim="400000"/>
          </a:ln>
        </p:spPr>
        <p:txBody>
          <a:bodyPr wrap="none" lIns="50800" tIns="50800" rIns="50800" bIns="50800">
            <a:spAutoFit/>
          </a:bodyPr>
          <a:lstStyle>
            <a:lvl1pPr algn="ctr" defTabSz="584200">
              <a:defRPr sz="1800">
                <a:solidFill>
                  <a:srgbClr val="FFFFFF"/>
                </a:solidFill>
                <a:uFill>
                  <a:solidFill>
                    <a:srgbClr val="FFFFFF"/>
                  </a:solidFill>
                </a:uFill>
                <a:latin typeface="+mn-lt"/>
                <a:ea typeface="+mn-ea"/>
                <a:cs typeface="+mn-cs"/>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Lst>
  <p:transition xmlns:p14="http://schemas.microsoft.com/office/powerpoint/2010/main" spd="med" advClick="1"/>
  <p:txStyles>
    <p:titleStyle>
      <a:lvl1pPr marL="40639" marR="40639" indent="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1pPr>
      <a:lvl2pPr marL="40639" marR="40639" indent="2286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2pPr>
      <a:lvl3pPr marL="40639" marR="40639" indent="4572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3pPr>
      <a:lvl4pPr marL="40639" marR="40639" indent="6858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4pPr>
      <a:lvl5pPr marL="40639" marR="40639" indent="9144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5pPr>
      <a:lvl6pPr marL="40639" marR="40639" indent="11430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6pPr>
      <a:lvl7pPr marL="40639" marR="40639" indent="13716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7pPr>
      <a:lvl8pPr marL="40639" marR="40639" indent="16002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8pPr>
      <a:lvl9pPr marL="40639" marR="40639" indent="1828800" algn="ctr" defTabSz="914400" rtl="0" latinLnBrk="0">
        <a:lnSpc>
          <a:spcPct val="100000"/>
        </a:lnSpc>
        <a:spcBef>
          <a:spcPts val="0"/>
        </a:spcBef>
        <a:spcAft>
          <a:spcPts val="0"/>
        </a:spcAft>
        <a:buClrTx/>
        <a:buSzTx/>
        <a:buFontTx/>
        <a:buNone/>
        <a:tabLst/>
        <a:defRPr b="1" baseline="0" cap="none" i="0" spc="0" strike="noStrike" sz="4800" u="none">
          <a:solidFill>
            <a:srgbClr val="FFFC79"/>
          </a:solidFill>
          <a:uFill>
            <a:solidFill>
              <a:srgbClr val="FFFC79"/>
            </a:solidFill>
          </a:uFill>
          <a:latin typeface="+mn-lt"/>
          <a:ea typeface="+mn-ea"/>
          <a:cs typeface="+mn-cs"/>
          <a:sym typeface="Arial"/>
        </a:defRPr>
      </a:lvl9pPr>
    </p:titleStyle>
    <p:bodyStyle>
      <a:lvl1pPr marL="383540" marR="40639" indent="-34290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1pPr>
      <a:lvl2pPr marL="815339" marR="40639" indent="-317499"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2pPr>
      <a:lvl3pPr marL="1240789" marR="40639" indent="-28575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3pPr>
      <a:lvl4pPr marL="1869439" marR="40639" indent="-45720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4pPr>
      <a:lvl5pPr marL="2326639" marR="40639" indent="-45720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5pPr>
      <a:lvl6pPr marL="2326639" marR="40639" indent="-45720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6pPr>
      <a:lvl7pPr marL="2326639" marR="40639" indent="-45720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7pPr>
      <a:lvl8pPr marL="2326639" marR="40639" indent="-45720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8pPr>
      <a:lvl9pPr marL="2326639" marR="40639" indent="-457200" algn="l" defTabSz="914400" rtl="0" latinLnBrk="0">
        <a:lnSpc>
          <a:spcPct val="100000"/>
        </a:lnSpc>
        <a:spcBef>
          <a:spcPts val="900"/>
        </a:spcBef>
        <a:spcAft>
          <a:spcPts val="0"/>
        </a:spcAft>
        <a:buClr>
          <a:srgbClr val="00FCD6"/>
        </a:buClr>
        <a:buSzPct val="100000"/>
        <a:buFont typeface="Arial"/>
        <a:buChar char="•"/>
        <a:tabLst/>
        <a:defRPr b="1" baseline="0" cap="none" i="0" spc="0" strike="noStrike" sz="4000" u="none">
          <a:solidFill>
            <a:srgbClr val="FFFFFF"/>
          </a:solidFill>
          <a:uFill>
            <a:solidFill>
              <a:srgbClr val="FFFFFF"/>
            </a:solidFill>
          </a:uFill>
          <a:latin typeface="+mn-lt"/>
          <a:ea typeface="+mn-ea"/>
          <a:cs typeface="+mn-cs"/>
          <a:sym typeface="Arial"/>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FFFFFF"/>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65" name="EXCELLENCE"/>
          <p:cNvSpPr txBox="1"/>
          <p:nvPr/>
        </p:nvSpPr>
        <p:spPr>
          <a:xfrm>
            <a:off x="76200" y="2971800"/>
            <a:ext cx="8991600" cy="905272"/>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64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67" name="EXCELLENCE"/>
          <p:cNvSpPr txBox="1"/>
          <p:nvPr/>
        </p:nvSpPr>
        <p:spPr>
          <a:xfrm>
            <a:off x="1104900" y="25400"/>
            <a:ext cx="6921500" cy="513978"/>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36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
        <p:nvSpPr>
          <p:cNvPr id="68" name="Gene Chizik (Auburn) - “You fight it when it don’t look good, you fight it when everybody counts you out, you fight it when there’s no way that anyone thinks you can do it but you, you keep fighting and at some point you’re going to win it.”…"/>
          <p:cNvSpPr txBox="1"/>
          <p:nvPr/>
        </p:nvSpPr>
        <p:spPr>
          <a:xfrm>
            <a:off x="215900" y="495300"/>
            <a:ext cx="8712200" cy="59319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defRPr sz="3100">
                <a:solidFill>
                  <a:srgbClr val="FFFFFF"/>
                </a:solidFill>
                <a:uFill>
                  <a:solidFill>
                    <a:srgbClr val="FFFFFF"/>
                  </a:solidFill>
                </a:uFill>
                <a:latin typeface="+mn-lt"/>
                <a:ea typeface="+mn-ea"/>
                <a:cs typeface="+mn-cs"/>
                <a:sym typeface="Arial"/>
              </a:defRPr>
            </a:pPr>
            <a:r>
              <a:rPr b="1">
                <a:solidFill>
                  <a:srgbClr val="FF2600"/>
                </a:solidFill>
                <a:uFill>
                  <a:solidFill>
                    <a:srgbClr val="FF2600"/>
                  </a:solidFill>
                </a:uFill>
              </a:rPr>
              <a:t>Gene Chizik (Auburn)</a:t>
            </a:r>
            <a:r>
              <a:t> </a:t>
            </a:r>
            <a:r>
              <a:rPr sz="2800"/>
              <a:t>- “You fight it when it don’t look good, you fight it when everybody counts you out, you fight it when there’s no way that anyone thinks you can do it but you, you keep fighting and at some point you’re going to win it.”</a:t>
            </a:r>
            <a:endParaRPr sz="2800"/>
          </a:p>
          <a:p>
            <a:pPr marL="40639" marR="40639" defTabSz="914400">
              <a:defRPr sz="3100">
                <a:solidFill>
                  <a:srgbClr val="FFFFFF"/>
                </a:solidFill>
                <a:uFill>
                  <a:solidFill>
                    <a:srgbClr val="FFFFFF"/>
                  </a:solidFill>
                </a:uFill>
                <a:latin typeface="+mn-lt"/>
                <a:ea typeface="+mn-ea"/>
                <a:cs typeface="+mn-cs"/>
                <a:sym typeface="Arial"/>
              </a:defRPr>
            </a:pPr>
            <a:r>
              <a:rPr b="1">
                <a:solidFill>
                  <a:srgbClr val="9A244F"/>
                </a:solidFill>
                <a:uFill>
                  <a:solidFill>
                    <a:srgbClr val="9A244F"/>
                  </a:solidFill>
                </a:uFill>
              </a:rPr>
              <a:t>Nick Saban (Alabama)</a:t>
            </a:r>
            <a:r>
              <a:rPr sz="2800"/>
              <a:t> - "Somebody tells you to do something. Somebody sets a standard of how you are gonna do it. You understand it. It's defined. And then you show that you have the ability and the accountability to do it that way."</a:t>
            </a:r>
          </a:p>
          <a:p>
            <a:pPr marL="40639" marR="40639" defTabSz="914400">
              <a:defRPr sz="3100">
                <a:solidFill>
                  <a:srgbClr val="FFFFFF"/>
                </a:solidFill>
                <a:uFill>
                  <a:solidFill>
                    <a:srgbClr val="FFFFFF"/>
                  </a:solidFill>
                </a:uFill>
                <a:latin typeface="+mn-lt"/>
                <a:ea typeface="+mn-ea"/>
                <a:cs typeface="+mn-cs"/>
                <a:sym typeface="Arial"/>
              </a:defRPr>
            </a:pPr>
            <a:r>
              <a:rPr b="1">
                <a:solidFill>
                  <a:srgbClr val="FF9300"/>
                </a:solidFill>
                <a:uFill>
                  <a:solidFill>
                    <a:srgbClr val="FF9300"/>
                  </a:solidFill>
                </a:uFill>
              </a:rPr>
              <a:t>Derek Dooley (Tennessee)</a:t>
            </a:r>
            <a:r>
              <a:rPr sz="2800"/>
              <a:t> - "If you know adversity is gonna hit ya, everyday, bad things are gonna happen, and you treat it as an opportunity to do great things, then, you generally do." </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6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8"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70" name="1 Corinthians 9:24-27"/>
          <p:cNvSpPr txBox="1"/>
          <p:nvPr/>
        </p:nvSpPr>
        <p:spPr>
          <a:xfrm>
            <a:off x="76200" y="127000"/>
            <a:ext cx="8991600" cy="587481"/>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defTabSz="914400">
              <a:defRPr b="1" sz="4100">
                <a:solidFill>
                  <a:srgbClr val="FF2600"/>
                </a:solidFill>
                <a:uFill>
                  <a:solidFill>
                    <a:srgbClr val="FF2600"/>
                  </a:solidFill>
                </a:uFill>
                <a:latin typeface="Times New Roman"/>
                <a:ea typeface="Times New Roman"/>
                <a:cs typeface="Times New Roman"/>
                <a:sym typeface="Times New Roman"/>
              </a:defRPr>
            </a:lvl1pPr>
          </a:lstStyle>
          <a:p>
            <a:pPr/>
            <a:r>
              <a:t>1 Corinthians 9:24-27</a:t>
            </a:r>
          </a:p>
        </p:txBody>
      </p:sp>
      <p:sp>
        <p:nvSpPr>
          <p:cNvPr id="71" name="“Do you not know that those who run in a race all run, but one receives the prize? Run in such a way that you may obtain it. 25 And everyone who competes for the prize is temperate in all things. Now they do it to obtain a perishable crown, but we for an"/>
          <p:cNvSpPr txBox="1"/>
          <p:nvPr/>
        </p:nvSpPr>
        <p:spPr>
          <a:xfrm>
            <a:off x="254000" y="1409700"/>
            <a:ext cx="8623300" cy="4027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defRPr b="1" sz="2600">
                <a:solidFill>
                  <a:srgbClr val="FFFFFF"/>
                </a:solidFill>
                <a:uFill>
                  <a:solidFill>
                    <a:srgbClr val="FFFFFF"/>
                  </a:solidFill>
                </a:uFill>
                <a:latin typeface="+mn-lt"/>
                <a:ea typeface="+mn-ea"/>
                <a:cs typeface="+mn-cs"/>
                <a:sym typeface="Arial"/>
              </a:defRPr>
            </a:lvl1pPr>
          </a:lstStyle>
          <a:p>
            <a:pPr/>
            <a:r>
              <a:t>	“Do you not know that those who run in a race all run, but one receives the prize? Run in such a way that you may obtain it. 25 And everyone who competes for the prize is temperate in all things. Now they do it to obtain a perishable crown, but we for an imperishable crown. 26 Therefore I run thus: not with uncertainty. Thus I fight: not as one who beats the air. 27 But I discipline my body and bring it into subjection, lest, when I have preached to others, I myself should become disqualified.” </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73" name="EXCELLENCE"/>
          <p:cNvSpPr txBox="1"/>
          <p:nvPr/>
        </p:nvSpPr>
        <p:spPr>
          <a:xfrm>
            <a:off x="1104900" y="25400"/>
            <a:ext cx="6921500" cy="513978"/>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36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
        <p:nvSpPr>
          <p:cNvPr id="74" name="It Is NOT Excellence When...…"/>
          <p:cNvSpPr txBox="1"/>
          <p:nvPr/>
        </p:nvSpPr>
        <p:spPr>
          <a:xfrm>
            <a:off x="215900" y="495300"/>
            <a:ext cx="8712200" cy="566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defRPr sz="3100">
                <a:solidFill>
                  <a:srgbClr val="FFFFFF"/>
                </a:solidFill>
                <a:uFill>
                  <a:solidFill>
                    <a:srgbClr val="FFFFFF"/>
                  </a:solidFill>
                </a:uFill>
                <a:latin typeface="+mn-lt"/>
                <a:ea typeface="+mn-ea"/>
                <a:cs typeface="+mn-cs"/>
                <a:sym typeface="Arial"/>
              </a:defRPr>
            </a:pPr>
            <a:r>
              <a:rPr u="sng"/>
              <a:t>It Is </a:t>
            </a:r>
            <a:r>
              <a:rPr b="1" u="sng">
                <a:solidFill>
                  <a:srgbClr val="FF2600"/>
                </a:solidFill>
                <a:uFill>
                  <a:solidFill>
                    <a:srgbClr val="FF2600"/>
                  </a:solidFill>
                </a:uFill>
              </a:rPr>
              <a:t>NOT </a:t>
            </a:r>
            <a:r>
              <a:rPr u="sng"/>
              <a:t>Excellence When</a:t>
            </a:r>
            <a:r>
              <a:t>...</a:t>
            </a:r>
          </a:p>
          <a:p>
            <a:pPr lvl="1" marL="40639" marR="40639" indent="0" defTabSz="914400">
              <a:defRPr sz="3100">
                <a:solidFill>
                  <a:srgbClr val="FFFB00"/>
                </a:solidFill>
                <a:uFill>
                  <a:solidFill>
                    <a:srgbClr val="FFFB00"/>
                  </a:solidFill>
                </a:uFill>
                <a:latin typeface="+mn-lt"/>
                <a:ea typeface="+mn-ea"/>
                <a:cs typeface="+mn-cs"/>
                <a:sym typeface="Arial"/>
              </a:defRPr>
            </a:pPr>
            <a:r>
              <a:rPr sz="2600"/>
              <a:t>we fail to read our Bibles, fail to pray to God every day about our lives, and fail to meditate on Heaven and what we need to be doing to get there.</a:t>
            </a:r>
            <a:endParaRPr sz="2600"/>
          </a:p>
          <a:p>
            <a:pPr lvl="1" marL="40639" marR="40639" indent="0" defTabSz="914400">
              <a:defRPr sz="3100">
                <a:solidFill>
                  <a:srgbClr val="FFFFFF"/>
                </a:solidFill>
                <a:uFill>
                  <a:solidFill>
                    <a:srgbClr val="FFFFFF"/>
                  </a:solidFill>
                </a:uFill>
                <a:latin typeface="+mn-lt"/>
                <a:ea typeface="+mn-ea"/>
                <a:cs typeface="+mn-cs"/>
                <a:sym typeface="Arial"/>
              </a:defRPr>
            </a:pPr>
            <a:r>
              <a:rPr sz="2600"/>
              <a:t>we ask ourselves every Sunday, "Am I going to worship services today?"</a:t>
            </a:r>
            <a:endParaRPr sz="2600"/>
          </a:p>
          <a:p>
            <a:pPr lvl="1" marL="40639" marR="40639" indent="0" defTabSz="914400">
              <a:defRPr sz="3100">
                <a:solidFill>
                  <a:srgbClr val="FF2600"/>
                </a:solidFill>
                <a:uFill>
                  <a:solidFill>
                    <a:srgbClr val="FF2600"/>
                  </a:solidFill>
                </a:uFill>
                <a:latin typeface="+mn-lt"/>
                <a:ea typeface="+mn-ea"/>
                <a:cs typeface="+mn-cs"/>
                <a:sym typeface="Arial"/>
              </a:defRPr>
            </a:pPr>
            <a:r>
              <a:rPr sz="2600"/>
              <a:t>we arrive late, after Bible Study/worship services have already begun.</a:t>
            </a:r>
            <a:endParaRPr sz="2600"/>
          </a:p>
          <a:p>
            <a:pPr lvl="1" marL="40639" marR="40639" indent="0" defTabSz="914400">
              <a:defRPr sz="3100">
                <a:solidFill>
                  <a:srgbClr val="FFFB00"/>
                </a:solidFill>
                <a:uFill>
                  <a:solidFill>
                    <a:srgbClr val="FFFB00"/>
                  </a:solidFill>
                </a:uFill>
                <a:latin typeface="+mn-lt"/>
                <a:ea typeface="+mn-ea"/>
                <a:cs typeface="+mn-cs"/>
                <a:sym typeface="Arial"/>
              </a:defRPr>
            </a:pPr>
            <a:r>
              <a:rPr sz="2600"/>
              <a:t>we leave the services while they are still in progress.</a:t>
            </a:r>
            <a:endParaRPr sz="2600"/>
          </a:p>
          <a:p>
            <a:pPr lvl="1" marL="40639" marR="40639" indent="0" defTabSz="914400">
              <a:defRPr sz="3100">
                <a:solidFill>
                  <a:srgbClr val="FFFFFF"/>
                </a:solidFill>
                <a:uFill>
                  <a:solidFill>
                    <a:srgbClr val="FFFFFF"/>
                  </a:solidFill>
                </a:uFill>
                <a:latin typeface="+mn-lt"/>
                <a:ea typeface="+mn-ea"/>
                <a:cs typeface="+mn-cs"/>
                <a:sym typeface="Arial"/>
              </a:defRPr>
            </a:pPr>
            <a:r>
              <a:rPr sz="2600"/>
              <a:t>we grab today's Bible class workbook but have not studied ahead of time.</a:t>
            </a:r>
            <a:endParaRPr sz="2600"/>
          </a:p>
          <a:p>
            <a:pPr lvl="1" marL="40639" marR="40639" indent="0" defTabSz="914400">
              <a:defRPr sz="3100">
                <a:solidFill>
                  <a:srgbClr val="FF2600"/>
                </a:solidFill>
                <a:uFill>
                  <a:solidFill>
                    <a:srgbClr val="FF2600"/>
                  </a:solidFill>
                </a:uFill>
                <a:latin typeface="+mn-lt"/>
                <a:ea typeface="+mn-ea"/>
                <a:cs typeface="+mn-cs"/>
                <a:sym typeface="Arial"/>
              </a:defRPr>
            </a:pPr>
            <a:r>
              <a:rPr sz="2600"/>
              <a:t>Bible class teachers have not adequately prepared to teach their classes.</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7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iterate type="el" backwards="0">
                                    <p:tmAbs val="0"/>
                                  </p:iterate>
                                  <p:childTnLst>
                                    <p:set>
                                      <p:cBhvr>
                                        <p:cTn id="14" fill="hold"/>
                                        <p:tgtEl>
                                          <p:spTgt spid="7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7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iterate type="el" backwards="0">
                                    <p:tmAbs val="0"/>
                                  </p:iterate>
                                  <p:childTnLst>
                                    <p:set>
                                      <p:cBhvr>
                                        <p:cTn id="22" fill="hold"/>
                                        <p:tgtEl>
                                          <p:spTgt spid="7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1" fill="hold">
                                  <p:stCondLst>
                                    <p:cond delay="0"/>
                                  </p:stCondLst>
                                  <p:iterate type="el" backwards="0">
                                    <p:tmAbs val="0"/>
                                  </p:iterate>
                                  <p:childTnLst>
                                    <p:set>
                                      <p:cBhvr>
                                        <p:cTn id="26" fill="hold"/>
                                        <p:tgtEl>
                                          <p:spTgt spid="74">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74"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76" name="EXCELLENCE"/>
          <p:cNvSpPr txBox="1"/>
          <p:nvPr/>
        </p:nvSpPr>
        <p:spPr>
          <a:xfrm>
            <a:off x="1104900" y="25400"/>
            <a:ext cx="6921500" cy="513978"/>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36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
        <p:nvSpPr>
          <p:cNvPr id="77" name="It Is NOT Excellence When...…"/>
          <p:cNvSpPr txBox="1"/>
          <p:nvPr/>
        </p:nvSpPr>
        <p:spPr>
          <a:xfrm>
            <a:off x="215900" y="495300"/>
            <a:ext cx="8712200" cy="61232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defRPr sz="3100">
                <a:solidFill>
                  <a:srgbClr val="FFFFFF"/>
                </a:solidFill>
                <a:uFill>
                  <a:solidFill>
                    <a:srgbClr val="FFFFFF"/>
                  </a:solidFill>
                </a:uFill>
                <a:latin typeface="+mn-lt"/>
                <a:ea typeface="+mn-ea"/>
                <a:cs typeface="+mn-cs"/>
                <a:sym typeface="Arial"/>
              </a:defRPr>
            </a:pPr>
            <a:r>
              <a:rPr u="sng"/>
              <a:t>It Is </a:t>
            </a:r>
            <a:r>
              <a:rPr b="1" u="sng">
                <a:solidFill>
                  <a:srgbClr val="FF2600"/>
                </a:solidFill>
                <a:uFill>
                  <a:solidFill>
                    <a:srgbClr val="FF2600"/>
                  </a:solidFill>
                </a:uFill>
              </a:rPr>
              <a:t>NOT </a:t>
            </a:r>
            <a:r>
              <a:rPr u="sng"/>
              <a:t>Excellence When</a:t>
            </a:r>
            <a:r>
              <a:t>...</a:t>
            </a:r>
          </a:p>
          <a:p>
            <a:pPr lvl="1" marL="40639" marR="40639" indent="0" defTabSz="914400">
              <a:defRPr sz="3100">
                <a:solidFill>
                  <a:srgbClr val="FFFB00"/>
                </a:solidFill>
                <a:uFill>
                  <a:solidFill>
                    <a:srgbClr val="FFFB00"/>
                  </a:solidFill>
                </a:uFill>
                <a:latin typeface="+mn-lt"/>
                <a:ea typeface="+mn-ea"/>
                <a:cs typeface="+mn-cs"/>
                <a:sym typeface="Arial"/>
              </a:defRPr>
            </a:pPr>
            <a:r>
              <a:rPr sz="2600"/>
              <a:t>we fail to bring the children to Bible classes. That would help them so</a:t>
            </a:r>
            <a:r>
              <a:t> </a:t>
            </a:r>
            <a:r>
              <a:rPr sz="2600"/>
              <a:t>much!</a:t>
            </a:r>
          </a:p>
          <a:p>
            <a:pPr lvl="1" marL="40639" marR="40639" indent="0" defTabSz="914400">
              <a:defRPr sz="2600">
                <a:solidFill>
                  <a:srgbClr val="FFFFFF"/>
                </a:solidFill>
                <a:uFill>
                  <a:solidFill>
                    <a:srgbClr val="FFFFFF"/>
                  </a:solidFill>
                </a:uFill>
                <a:latin typeface="+mn-lt"/>
                <a:ea typeface="+mn-ea"/>
                <a:cs typeface="+mn-cs"/>
                <a:sym typeface="Arial"/>
              </a:defRPr>
            </a:pPr>
            <a:r>
              <a:t>we have Bible reading and the reader stumbles over words because it’s obvious he’s reading it for the first time.</a:t>
            </a:r>
          </a:p>
          <a:p>
            <a:pPr lvl="1" marL="40639" marR="40639" indent="0" defTabSz="914400">
              <a:defRPr sz="2600">
                <a:solidFill>
                  <a:srgbClr val="FF2600"/>
                </a:solidFill>
                <a:uFill>
                  <a:solidFill>
                    <a:srgbClr val="FF2600"/>
                  </a:solidFill>
                </a:uFill>
                <a:latin typeface="+mn-lt"/>
                <a:ea typeface="+mn-ea"/>
                <a:cs typeface="+mn-cs"/>
                <a:sym typeface="Arial"/>
              </a:defRPr>
            </a:pPr>
            <a:r>
              <a:t>a prayer is being led so softly no one can hear except a few people close to the leader but there’s a microphone available.</a:t>
            </a:r>
          </a:p>
          <a:p>
            <a:pPr lvl="1" marL="40639" marR="40639" indent="0" defTabSz="914400">
              <a:defRPr sz="2600">
                <a:solidFill>
                  <a:srgbClr val="FFFB00"/>
                </a:solidFill>
                <a:uFill>
                  <a:solidFill>
                    <a:srgbClr val="FFFB00"/>
                  </a:solidFill>
                </a:uFill>
                <a:latin typeface="+mn-lt"/>
                <a:ea typeface="+mn-ea"/>
                <a:cs typeface="+mn-cs"/>
                <a:sym typeface="Arial"/>
              </a:defRPr>
            </a:pPr>
            <a:r>
              <a:t>the song leader picks out his songs a few moments before he is to get up to lead.</a:t>
            </a:r>
          </a:p>
          <a:p>
            <a:pPr lvl="1" marL="40639" marR="40639" indent="0" defTabSz="914400">
              <a:defRPr sz="2600">
                <a:solidFill>
                  <a:srgbClr val="FFFFFF"/>
                </a:solidFill>
                <a:uFill>
                  <a:solidFill>
                    <a:srgbClr val="FFFFFF"/>
                  </a:solidFill>
                </a:uFill>
                <a:latin typeface="+mn-lt"/>
                <a:ea typeface="+mn-ea"/>
                <a:cs typeface="+mn-cs"/>
                <a:sym typeface="Arial"/>
              </a:defRPr>
            </a:pPr>
            <a:r>
              <a:t>the preacher goes all week and then scours the Internet on Saturday night and tries unsuccessfully to preach someone else's sermon.</a:t>
            </a:r>
          </a:p>
          <a:p>
            <a:pPr lvl="1" marL="40639" marR="40639" indent="0" defTabSz="914400">
              <a:defRPr sz="2600">
                <a:solidFill>
                  <a:srgbClr val="FFFFFF"/>
                </a:solidFill>
                <a:uFill>
                  <a:solidFill>
                    <a:srgbClr val="FFFFFF"/>
                  </a:solidFill>
                </a:uFill>
                <a:latin typeface="+mn-lt"/>
                <a:ea typeface="+mn-ea"/>
                <a:cs typeface="+mn-cs"/>
                <a:sym typeface="Arial"/>
              </a:defRPr>
            </a:pPr>
            <a:r>
              <a:rPr>
                <a:solidFill>
                  <a:srgbClr val="FF2600"/>
                </a:solidFill>
                <a:uFill>
                  <a:solidFill>
                    <a:srgbClr val="FF2600"/>
                  </a:solidFill>
                </a:uFill>
              </a:rPr>
              <a:t>Etc. etc. etc.</a:t>
            </a:r>
            <a:r>
              <a:t> </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7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iterate type="el" backwards="0">
                                    <p:tmAbs val="0"/>
                                  </p:iterate>
                                  <p:childTnLst>
                                    <p:set>
                                      <p:cBhvr>
                                        <p:cTn id="14" fill="hold"/>
                                        <p:tgtEl>
                                          <p:spTgt spid="7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7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iterate type="el" backwards="0">
                                    <p:tmAbs val="0"/>
                                  </p:iterate>
                                  <p:childTnLst>
                                    <p:set>
                                      <p:cBhvr>
                                        <p:cTn id="22" fill="hold"/>
                                        <p:tgtEl>
                                          <p:spTgt spid="77">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77"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79" name="1 Corinthians 14:12"/>
          <p:cNvSpPr txBox="1"/>
          <p:nvPr/>
        </p:nvSpPr>
        <p:spPr>
          <a:xfrm>
            <a:off x="76200" y="127000"/>
            <a:ext cx="8991600" cy="587481"/>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defTabSz="914400">
              <a:defRPr b="1" sz="4100">
                <a:solidFill>
                  <a:srgbClr val="FF2600"/>
                </a:solidFill>
                <a:uFill>
                  <a:solidFill>
                    <a:srgbClr val="FF2600"/>
                  </a:solidFill>
                </a:uFill>
                <a:latin typeface="Times New Roman"/>
                <a:ea typeface="Times New Roman"/>
                <a:cs typeface="Times New Roman"/>
                <a:sym typeface="Times New Roman"/>
              </a:defRPr>
            </a:lvl1pPr>
          </a:lstStyle>
          <a:p>
            <a:pPr/>
            <a:r>
              <a:t>1 Corinthians 14:12</a:t>
            </a:r>
          </a:p>
        </p:txBody>
      </p:sp>
      <p:sp>
        <p:nvSpPr>
          <p:cNvPr id="80" name="“Even so you, since you are zealous for spiritual gifts, let it be for the edification of the church that you seek to excel.”"/>
          <p:cNvSpPr txBox="1"/>
          <p:nvPr/>
        </p:nvSpPr>
        <p:spPr>
          <a:xfrm>
            <a:off x="254000" y="1409700"/>
            <a:ext cx="8623300" cy="4025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defRPr b="1" sz="2600">
                <a:solidFill>
                  <a:srgbClr val="FFFFFF"/>
                </a:solidFill>
                <a:uFill>
                  <a:solidFill>
                    <a:srgbClr val="FFFFFF"/>
                  </a:solidFill>
                </a:uFill>
                <a:latin typeface="+mn-lt"/>
                <a:ea typeface="+mn-ea"/>
                <a:cs typeface="+mn-cs"/>
                <a:sym typeface="Arial"/>
              </a:defRPr>
            </a:lvl1pPr>
          </a:lstStyle>
          <a:p>
            <a:pPr/>
            <a:r>
              <a:t>	“Even so you, since you are zealous for spiritual gifts, let it be for the edification of the church that you seek to excel.”</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82" name="1 Corinthians 14:12"/>
          <p:cNvSpPr txBox="1"/>
          <p:nvPr/>
        </p:nvSpPr>
        <p:spPr>
          <a:xfrm>
            <a:off x="76200" y="127000"/>
            <a:ext cx="8991600" cy="587481"/>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defTabSz="914400">
              <a:defRPr b="1" sz="4100">
                <a:solidFill>
                  <a:srgbClr val="FF2600"/>
                </a:solidFill>
                <a:uFill>
                  <a:solidFill>
                    <a:srgbClr val="FF2600"/>
                  </a:solidFill>
                </a:uFill>
                <a:latin typeface="Times New Roman"/>
                <a:ea typeface="Times New Roman"/>
                <a:cs typeface="Times New Roman"/>
                <a:sym typeface="Times New Roman"/>
              </a:defRPr>
            </a:lvl1pPr>
          </a:lstStyle>
          <a:p>
            <a:pPr/>
            <a:r>
              <a:t>1 Corinthians 14:12</a:t>
            </a:r>
          </a:p>
        </p:txBody>
      </p:sp>
      <p:sp>
        <p:nvSpPr>
          <p:cNvPr id="83" name="“Even so you, since you are zealous for spiritual gifts, let it be for the edification of the church that you seek to excel.”"/>
          <p:cNvSpPr txBox="1"/>
          <p:nvPr/>
        </p:nvSpPr>
        <p:spPr>
          <a:xfrm>
            <a:off x="254000" y="1409700"/>
            <a:ext cx="8623300" cy="4025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defRPr b="1" sz="2600">
                <a:solidFill>
                  <a:srgbClr val="FFFFFF"/>
                </a:solidFill>
                <a:uFill>
                  <a:solidFill>
                    <a:srgbClr val="FFFFFF"/>
                  </a:solidFill>
                </a:uFill>
                <a:latin typeface="+mn-lt"/>
                <a:ea typeface="+mn-ea"/>
                <a:cs typeface="+mn-cs"/>
                <a:sym typeface="Arial"/>
              </a:defRPr>
            </a:pPr>
            <a:r>
              <a:t>	“Even so you, since you are zealous for spiritual gifts,</a:t>
            </a:r>
            <a:r>
              <a:rPr sz="3000"/>
              <a:t> </a:t>
            </a:r>
            <a:r>
              <a:rPr sz="3000">
                <a:solidFill>
                  <a:srgbClr val="FFFB00"/>
                </a:solidFill>
              </a:rPr>
              <a:t>let it be for the edification of the church that you seek to excel</a:t>
            </a:r>
            <a:r>
              <a: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85" name="Excellence Begins At The Top -- OUR GOD!…"/>
          <p:cNvSpPr txBox="1"/>
          <p:nvPr/>
        </p:nvSpPr>
        <p:spPr>
          <a:xfrm>
            <a:off x="266700" y="647700"/>
            <a:ext cx="8712200" cy="1422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lnSpc>
                <a:spcPct val="120000"/>
              </a:lnSpc>
              <a:defRPr sz="3100">
                <a:solidFill>
                  <a:srgbClr val="FFFFFF"/>
                </a:solidFill>
                <a:uFill>
                  <a:solidFill>
                    <a:srgbClr val="FFFFFF"/>
                  </a:solidFill>
                </a:uFill>
                <a:latin typeface="+mn-lt"/>
                <a:ea typeface="+mn-ea"/>
                <a:cs typeface="+mn-cs"/>
                <a:sym typeface="Arial"/>
              </a:defRPr>
            </a:pPr>
            <a:r>
              <a:t>Excellence Begins At The Top -- </a:t>
            </a:r>
            <a:r>
              <a:rPr b="1">
                <a:solidFill>
                  <a:srgbClr val="FF2600"/>
                </a:solidFill>
                <a:uFill>
                  <a:solidFill>
                    <a:srgbClr val="FF2600"/>
                  </a:solidFill>
                </a:uFill>
              </a:rPr>
              <a:t>OUR GOD!</a:t>
            </a: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t>   We serve a Father Who is excellent. </a:t>
            </a:r>
            <a:r>
              <a:rPr>
                <a:solidFill>
                  <a:srgbClr val="FFFB00"/>
                </a:solidFill>
                <a:uFill>
                  <a:solidFill>
                    <a:srgbClr val="FFFB00"/>
                  </a:solidFill>
                </a:uFill>
              </a:rPr>
              <a:t>Psa. 8:1</a:t>
            </a:r>
            <a:endParaRPr>
              <a:solidFill>
                <a:srgbClr val="FFFB00"/>
              </a:solidFill>
              <a:uFill>
                <a:solidFill>
                  <a:srgbClr val="FFFB00"/>
                </a:solidFill>
              </a:uFill>
            </a:endParaRP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rPr>
                <a:solidFill>
                  <a:srgbClr val="FFFB00"/>
                </a:solidFill>
                <a:uFill>
                  <a:solidFill>
                    <a:srgbClr val="FFFB00"/>
                  </a:solidFill>
                </a:uFill>
              </a:rPr>
              <a:t>   </a:t>
            </a:r>
            <a:r>
              <a:rPr>
                <a:uFill>
                  <a:solidFill>
                    <a:srgbClr val="FFFB00"/>
                  </a:solidFill>
                </a:uFill>
              </a:rPr>
              <a:t>To this we are called.</a:t>
            </a:r>
            <a:r>
              <a:rPr>
                <a:solidFill>
                  <a:srgbClr val="FFFB00"/>
                </a:solidFill>
                <a:uFill>
                  <a:solidFill>
                    <a:srgbClr val="FFFB00"/>
                  </a:solidFill>
                </a:uFill>
              </a:rPr>
              <a:t> </a:t>
            </a:r>
            <a:r>
              <a:t> </a:t>
            </a:r>
            <a:r>
              <a:rPr>
                <a:solidFill>
                  <a:srgbClr val="FFFB00"/>
                </a:solidFill>
                <a:uFill>
                  <a:solidFill>
                    <a:srgbClr val="FFFB00"/>
                  </a:solidFill>
                </a:uFill>
              </a:rPr>
              <a:t>1 Pet. 1:13-16; 2:21-22</a:t>
            </a:r>
          </a:p>
        </p:txBody>
      </p:sp>
      <p:sp>
        <p:nvSpPr>
          <p:cNvPr id="86" name="EXCELLENCE"/>
          <p:cNvSpPr txBox="1"/>
          <p:nvPr/>
        </p:nvSpPr>
        <p:spPr>
          <a:xfrm>
            <a:off x="1155700" y="0"/>
            <a:ext cx="6921500" cy="513978"/>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36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
        <p:nvSpPr>
          <p:cNvPr id="87" name="“When we have a standard this high……"/>
          <p:cNvSpPr txBox="1"/>
          <p:nvPr/>
        </p:nvSpPr>
        <p:spPr>
          <a:xfrm>
            <a:off x="1016000" y="3168650"/>
            <a:ext cx="71120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algn="ctr" defTabSz="914400">
              <a:defRPr b="1" sz="2800">
                <a:solidFill>
                  <a:srgbClr val="FFFFFF"/>
                </a:solidFill>
                <a:uFill>
                  <a:solidFill>
                    <a:srgbClr val="FFFFFF"/>
                  </a:solidFill>
                </a:uFill>
                <a:latin typeface="+mn-lt"/>
                <a:ea typeface="+mn-ea"/>
                <a:cs typeface="+mn-cs"/>
                <a:sym typeface="Arial"/>
              </a:defRPr>
            </a:pPr>
            <a:r>
              <a:t>“When we have a standard this high…</a:t>
            </a:r>
          </a:p>
          <a:p>
            <a:pPr marL="40639" marR="40639" algn="ctr" defTabSz="914400">
              <a:defRPr b="1" sz="2800">
                <a:solidFill>
                  <a:srgbClr val="FFFFFF"/>
                </a:solidFill>
                <a:uFill>
                  <a:solidFill>
                    <a:srgbClr val="FFFFFF"/>
                  </a:solidFill>
                </a:uFill>
                <a:latin typeface="+mn-lt"/>
                <a:ea typeface="+mn-ea"/>
                <a:cs typeface="+mn-cs"/>
                <a:sym typeface="Arial"/>
              </a:defRPr>
            </a:pPr>
            <a:r>
              <a:rPr sz="3900">
                <a:solidFill>
                  <a:srgbClr val="FF2600"/>
                </a:solidFill>
                <a:uFill>
                  <a:solidFill>
                    <a:srgbClr val="FF2600"/>
                  </a:solidFill>
                </a:uFill>
              </a:rPr>
              <a:t>Do we dare lower it?</a:t>
            </a:r>
          </a:p>
        </p:txBody>
      </p:sp>
      <p:sp>
        <p:nvSpPr>
          <p:cNvPr id="88" name="&quot;A preacher who does not preach above where He is doesn't belong in the pulpit.  And a preacher who does not strive to be what He preaches doesn't belong there either.&quot;"/>
          <p:cNvSpPr txBox="1"/>
          <p:nvPr/>
        </p:nvSpPr>
        <p:spPr>
          <a:xfrm>
            <a:off x="447656" y="4871578"/>
            <a:ext cx="8248688" cy="182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2800">
                <a:solidFill>
                  <a:srgbClr val="FFFFFF"/>
                </a:solidFill>
              </a:defRPr>
            </a:pPr>
            <a:r>
              <a:t>"A preacher who </a:t>
            </a:r>
            <a:r>
              <a:rPr b="1">
                <a:solidFill>
                  <a:srgbClr val="FFFB00"/>
                </a:solidFill>
              </a:rPr>
              <a:t>does not preach above where He is</a:t>
            </a:r>
            <a:r>
              <a:t> doesn't belong in the pulpit.  And a preacher who </a:t>
            </a:r>
            <a:r>
              <a:rPr b="1">
                <a:solidFill>
                  <a:srgbClr val="FFFB00"/>
                </a:solidFill>
              </a:rPr>
              <a:t>does not strive to be what He preaches</a:t>
            </a:r>
            <a:r>
              <a:t> doesn't belong there either."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5">
                                            <p:txEl>
                                              <p:pRg st="1" end="1"/>
                                            </p:txEl>
                                          </p:spTgt>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1" fill="hold">
                                  <p:stCondLst>
                                    <p:cond delay="0"/>
                                  </p:stCondLst>
                                  <p:iterate type="el" backwards="0">
                                    <p:tmAbs val="0"/>
                                  </p:iterate>
                                  <p:childTnLst>
                                    <p:set>
                                      <p:cBhvr>
                                        <p:cTn id="9" fill="hold"/>
                                        <p:tgtEl>
                                          <p:spTgt spid="85">
                                            <p:txEl>
                                              <p:pRg st="2" end="2"/>
                                            </p:txEl>
                                          </p:spTgt>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2" fill="hold">
                                  <p:stCondLst>
                                    <p:cond delay="0"/>
                                  </p:stCondLst>
                                  <p:iterate type="el" backwards="0">
                                    <p:tmAbs val="0"/>
                                  </p:iterate>
                                  <p:childTnLst>
                                    <p:set>
                                      <p:cBhvr>
                                        <p:cTn id="12" fill="hold"/>
                                        <p:tgtEl>
                                          <p:spTgt spid="87">
                                            <p:bg/>
                                          </p:spTgt>
                                        </p:tgtEl>
                                        <p:attrNameLst>
                                          <p:attrName>style.visibility</p:attrName>
                                        </p:attrNameLst>
                                      </p:cBhvr>
                                      <p:to>
                                        <p:strVal val="visible"/>
                                      </p:to>
                                    </p:set>
                                  </p:childTnLst>
                                </p:cTn>
                              </p:par>
                              <p:par>
                                <p:cTn id="13" presetClass="entr" nodeType="withEffect" presetSubtype="0" presetID="1" grpId="2" fill="hold">
                                  <p:stCondLst>
                                    <p:cond delay="0"/>
                                  </p:stCondLst>
                                  <p:iterate type="el" backwards="0">
                                    <p:tmAbs val="0"/>
                                  </p:iterate>
                                  <p:childTnLst>
                                    <p:set>
                                      <p:cBhvr>
                                        <p:cTn id="14" fill="hold"/>
                                        <p:tgtEl>
                                          <p:spTgt spid="8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2" fill="hold">
                                  <p:stCondLst>
                                    <p:cond delay="0"/>
                                  </p:stCondLst>
                                  <p:iterate type="el" backwards="0">
                                    <p:tmAbs val="0"/>
                                  </p:iterate>
                                  <p:childTnLst>
                                    <p:set>
                                      <p:cBhvr>
                                        <p:cTn id="18" fill="hold"/>
                                        <p:tgtEl>
                                          <p:spTgt spid="8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4" grpId="3" fill="hold">
                                  <p:stCondLst>
                                    <p:cond delay="0"/>
                                  </p:stCondLst>
                                  <p:iterate type="el" backwards="0">
                                    <p:tmAbs val="0"/>
                                  </p:iterate>
                                  <p:childTnLst>
                                    <p:set>
                                      <p:cBhvr>
                                        <p:cTn id="22" fill="hold"/>
                                        <p:tgtEl>
                                          <p:spTgt spid="88"/>
                                        </p:tgtEl>
                                        <p:attrNameLst>
                                          <p:attrName>style.visibility</p:attrName>
                                        </p:attrNameLst>
                                      </p:cBhvr>
                                      <p:to>
                                        <p:strVal val="visible"/>
                                      </p:to>
                                    </p:set>
                                    <p:animEffect filter="box(out)" transition="in">
                                      <p:cBhvr>
                                        <p:cTn id="23" dur="1000"/>
                                        <p:tgtEl>
                                          <p:spTgt spid="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87" grpId="2"/>
      <p:bldP build="whole" bldLvl="1" animBg="1" rev="0" advAuto="0" spid="88" grpId="3"/>
      <p:bldP build="p" bldLvl="5" animBg="1" rev="0" advAuto="0" spid="8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90" name="Excellence Begins At The Top -- OUR GOD!…"/>
          <p:cNvSpPr txBox="1"/>
          <p:nvPr/>
        </p:nvSpPr>
        <p:spPr>
          <a:xfrm>
            <a:off x="266700" y="647700"/>
            <a:ext cx="87122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lnSpc>
                <a:spcPct val="120000"/>
              </a:lnSpc>
              <a:defRPr sz="3100">
                <a:solidFill>
                  <a:srgbClr val="FFFFFF"/>
                </a:solidFill>
                <a:uFill>
                  <a:solidFill>
                    <a:srgbClr val="FFFFFF"/>
                  </a:solidFill>
                </a:uFill>
                <a:latin typeface="+mn-lt"/>
                <a:ea typeface="+mn-ea"/>
                <a:cs typeface="+mn-cs"/>
                <a:sym typeface="Arial"/>
              </a:defRPr>
            </a:pPr>
            <a:r>
              <a:t>Excellence Begins At The Top -- </a:t>
            </a:r>
            <a:r>
              <a:rPr b="1">
                <a:solidFill>
                  <a:srgbClr val="FF2600"/>
                </a:solidFill>
                <a:uFill>
                  <a:solidFill>
                    <a:srgbClr val="FF2600"/>
                  </a:solidFill>
                </a:uFill>
              </a:rPr>
              <a:t>OUR GOD!</a:t>
            </a:r>
            <a:endParaRPr b="1">
              <a:solidFill>
                <a:srgbClr val="FF2600"/>
              </a:solidFill>
              <a:uFill>
                <a:solidFill>
                  <a:srgbClr val="FF2600"/>
                </a:solidFill>
              </a:uFill>
            </a:endParaRPr>
          </a:p>
          <a:p>
            <a:pPr marL="40639" marR="40639" defTabSz="914400">
              <a:lnSpc>
                <a:spcPct val="120000"/>
              </a:lnSpc>
              <a:defRPr sz="3100">
                <a:solidFill>
                  <a:srgbClr val="FFFFFF"/>
                </a:solidFill>
                <a:uFill>
                  <a:solidFill>
                    <a:srgbClr val="FFFFFF"/>
                  </a:solidFill>
                </a:uFill>
                <a:latin typeface="+mn-lt"/>
                <a:ea typeface="+mn-ea"/>
                <a:cs typeface="+mn-cs"/>
                <a:sym typeface="Arial"/>
              </a:defRPr>
            </a:pPr>
            <a:r>
              <a:rPr b="1"/>
              <a:t>It Is To Be Imitated By Every Member!</a:t>
            </a: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t>   Example of Daniel. </a:t>
            </a:r>
            <a:r>
              <a:rPr>
                <a:solidFill>
                  <a:srgbClr val="FFFB00"/>
                </a:solidFill>
                <a:uFill>
                  <a:solidFill>
                    <a:srgbClr val="FFFB00"/>
                  </a:solidFill>
                </a:uFill>
              </a:rPr>
              <a:t>Dan. 6:3</a:t>
            </a:r>
            <a:endParaRPr>
              <a:solidFill>
                <a:srgbClr val="FFFB00"/>
              </a:solidFill>
              <a:uFill>
                <a:solidFill>
                  <a:srgbClr val="FFFB00"/>
                </a:solidFill>
              </a:uFill>
            </a:endParaRP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rPr>
                <a:solidFill>
                  <a:srgbClr val="FFFB00"/>
                </a:solidFill>
                <a:uFill>
                  <a:solidFill>
                    <a:srgbClr val="FFFB00"/>
                  </a:solidFill>
                </a:uFill>
              </a:rPr>
              <a:t>   </a:t>
            </a:r>
            <a:r>
              <a:rPr>
                <a:uFill>
                  <a:solidFill>
                    <a:srgbClr val="FFFB00"/>
                  </a:solidFill>
                </a:uFill>
              </a:rPr>
              <a:t>The mediocre found fault with him.</a:t>
            </a:r>
            <a:r>
              <a:rPr>
                <a:solidFill>
                  <a:srgbClr val="FFFB00"/>
                </a:solidFill>
                <a:uFill>
                  <a:solidFill>
                    <a:srgbClr val="FFFB00"/>
                  </a:solidFill>
                </a:uFill>
              </a:rPr>
              <a:t> </a:t>
            </a:r>
            <a:r>
              <a:t> </a:t>
            </a:r>
            <a:r>
              <a:rPr>
                <a:solidFill>
                  <a:srgbClr val="FFFB00"/>
                </a:solidFill>
                <a:uFill>
                  <a:solidFill>
                    <a:srgbClr val="FFFB00"/>
                  </a:solidFill>
                </a:uFill>
              </a:rPr>
              <a:t>Dan. 6:4</a:t>
            </a:r>
          </a:p>
        </p:txBody>
      </p:sp>
      <p:sp>
        <p:nvSpPr>
          <p:cNvPr id="91" name="EXCELLENCE"/>
          <p:cNvSpPr txBox="1"/>
          <p:nvPr/>
        </p:nvSpPr>
        <p:spPr>
          <a:xfrm>
            <a:off x="1155700" y="0"/>
            <a:ext cx="6921500" cy="513978"/>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36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
        <p:nvSpPr>
          <p:cNvPr id="92" name="Excellence  Is Taking EVERY commandment seriously to the glory of God!"/>
          <p:cNvSpPr txBox="1"/>
          <p:nvPr/>
        </p:nvSpPr>
        <p:spPr>
          <a:xfrm>
            <a:off x="718591" y="4292600"/>
            <a:ext cx="7706818" cy="9027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algn="ctr" defTabSz="914400">
              <a:defRPr b="1" sz="2800">
                <a:solidFill>
                  <a:srgbClr val="FFFFFF"/>
                </a:solidFill>
                <a:uFill>
                  <a:solidFill>
                    <a:srgbClr val="FFFFFF"/>
                  </a:solidFill>
                </a:uFill>
                <a:latin typeface="+mn-lt"/>
                <a:ea typeface="+mn-ea"/>
                <a:cs typeface="+mn-cs"/>
                <a:sym typeface="Arial"/>
              </a:defRPr>
            </a:pPr>
            <a:r>
              <a:t>Excellence  Is Taking </a:t>
            </a:r>
            <a:r>
              <a:rPr>
                <a:solidFill>
                  <a:srgbClr val="FF2600"/>
                </a:solidFill>
                <a:uFill>
                  <a:solidFill>
                    <a:srgbClr val="FF2600"/>
                  </a:solidFill>
                </a:uFill>
              </a:rPr>
              <a:t>EVERY</a:t>
            </a:r>
            <a:r>
              <a:t> commandment seriously to the glory of God!</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9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90">
                                            <p:txEl>
                                              <p:pRg st="2" end="2"/>
                                            </p:txEl>
                                          </p:spTgt>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1" fill="hold">
                                  <p:stCondLst>
                                    <p:cond delay="0"/>
                                  </p:stCondLst>
                                  <p:iterate type="el" backwards="0">
                                    <p:tmAbs val="0"/>
                                  </p:iterate>
                                  <p:childTnLst>
                                    <p:set>
                                      <p:cBhvr>
                                        <p:cTn id="13" fill="hold"/>
                                        <p:tgtEl>
                                          <p:spTgt spid="90">
                                            <p:txEl>
                                              <p:pRg st="3" end="3"/>
                                            </p:txEl>
                                          </p:spTgt>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2" fill="hold">
                                  <p:stCondLst>
                                    <p:cond delay="0"/>
                                  </p:stCondLst>
                                  <p:iterate type="el" backwards="0">
                                    <p:tmAbs val="0"/>
                                  </p:iterate>
                                  <p:childTnLst>
                                    <p:set>
                                      <p:cBhvr>
                                        <p:cTn id="16" fill="hold"/>
                                        <p:tgtEl>
                                          <p:spTgt spid="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2" grpId="2"/>
      <p:bldP build="p" bldLvl="5" animBg="1" rev="0" advAuto="0" spid="90"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94" name="Excellence Begins At The Top -- OUR GOD!…"/>
          <p:cNvSpPr txBox="1"/>
          <p:nvPr/>
        </p:nvSpPr>
        <p:spPr>
          <a:xfrm>
            <a:off x="266700" y="647700"/>
            <a:ext cx="8712200" cy="378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lnSpc>
                <a:spcPct val="120000"/>
              </a:lnSpc>
              <a:defRPr sz="3100">
                <a:solidFill>
                  <a:srgbClr val="FFFFFF"/>
                </a:solidFill>
                <a:uFill>
                  <a:solidFill>
                    <a:srgbClr val="FFFFFF"/>
                  </a:solidFill>
                </a:uFill>
                <a:latin typeface="+mn-lt"/>
                <a:ea typeface="+mn-ea"/>
                <a:cs typeface="+mn-cs"/>
                <a:sym typeface="Arial"/>
              </a:defRPr>
            </a:pPr>
            <a:r>
              <a:t>Excellence Begins At The Top -- </a:t>
            </a:r>
            <a:r>
              <a:rPr b="1">
                <a:solidFill>
                  <a:srgbClr val="FF2600"/>
                </a:solidFill>
                <a:uFill>
                  <a:solidFill>
                    <a:srgbClr val="FF2600"/>
                  </a:solidFill>
                </a:uFill>
              </a:rPr>
              <a:t>OUR GOD!</a:t>
            </a:r>
            <a:endParaRPr b="1">
              <a:solidFill>
                <a:srgbClr val="FF2600"/>
              </a:solidFill>
              <a:uFill>
                <a:solidFill>
                  <a:srgbClr val="FF2600"/>
                </a:solidFill>
              </a:uFill>
            </a:endParaRPr>
          </a:p>
          <a:p>
            <a:pPr marL="40639" marR="40639" defTabSz="914400">
              <a:lnSpc>
                <a:spcPct val="120000"/>
              </a:lnSpc>
              <a:defRPr sz="3100">
                <a:solidFill>
                  <a:srgbClr val="FFFFFF"/>
                </a:solidFill>
                <a:uFill>
                  <a:solidFill>
                    <a:srgbClr val="FFFFFF"/>
                  </a:solidFill>
                </a:uFill>
                <a:latin typeface="+mn-lt"/>
                <a:ea typeface="+mn-ea"/>
                <a:cs typeface="+mn-cs"/>
                <a:sym typeface="Arial"/>
              </a:defRPr>
            </a:pPr>
            <a:r>
              <a:t>It Is To Be Imitated By Every Member!</a:t>
            </a:r>
            <a:endParaRPr b="1"/>
          </a:p>
          <a:p>
            <a:pPr marL="40639" marR="40639" defTabSz="914400">
              <a:lnSpc>
                <a:spcPct val="120000"/>
              </a:lnSpc>
              <a:defRPr sz="3100">
                <a:solidFill>
                  <a:srgbClr val="FFFFFF"/>
                </a:solidFill>
                <a:uFill>
                  <a:solidFill>
                    <a:srgbClr val="FFFFFF"/>
                  </a:solidFill>
                </a:uFill>
                <a:latin typeface="+mn-lt"/>
                <a:ea typeface="+mn-ea"/>
                <a:cs typeface="+mn-cs"/>
                <a:sym typeface="Arial"/>
              </a:defRPr>
            </a:pPr>
            <a:r>
              <a:rPr b="1"/>
              <a:t>Striving For Excellence In...</a:t>
            </a: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t>   Our Lives. </a:t>
            </a:r>
            <a:r>
              <a:rPr>
                <a:solidFill>
                  <a:srgbClr val="FFFB00"/>
                </a:solidFill>
                <a:uFill>
                  <a:solidFill>
                    <a:srgbClr val="FFFB00"/>
                  </a:solidFill>
                </a:uFill>
              </a:rPr>
              <a:t>2 Cor. 5:14-15; Eph. 4:25-32</a:t>
            </a:r>
          </a:p>
        </p:txBody>
      </p:sp>
      <p:sp>
        <p:nvSpPr>
          <p:cNvPr id="95" name="EXCELLENCE"/>
          <p:cNvSpPr txBox="1"/>
          <p:nvPr/>
        </p:nvSpPr>
        <p:spPr>
          <a:xfrm>
            <a:off x="1155700" y="0"/>
            <a:ext cx="6921500" cy="513978"/>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36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94">
                                            <p:txEl>
                                              <p:pRg st="1" end="1"/>
                                            </p:txEl>
                                          </p:spTgt>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1" fill="hold">
                                  <p:stCondLst>
                                    <p:cond delay="0"/>
                                  </p:stCondLst>
                                  <p:iterate type="el" backwards="0">
                                    <p:tmAbs val="0"/>
                                  </p:iterate>
                                  <p:childTnLst>
                                    <p:set>
                                      <p:cBhvr>
                                        <p:cTn id="9" fill="hold"/>
                                        <p:tgtEl>
                                          <p:spTgt spid="94">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1" fill="hold">
                                  <p:stCondLst>
                                    <p:cond delay="0"/>
                                  </p:stCondLst>
                                  <p:iterate type="el" backwards="0">
                                    <p:tmAbs val="0"/>
                                  </p:iterate>
                                  <p:childTnLst>
                                    <p:set>
                                      <p:cBhvr>
                                        <p:cTn id="13" fill="hold"/>
                                        <p:tgtEl>
                                          <p:spTgt spid="94">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94"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97" name="&quot;Always coming back.  Always play the next play.  No matter what happened on the last play, you can always play the next play.  Like it has a history and life of its own.  You can compete just as hard, with just as much effort, just as much toughness, an"/>
          <p:cNvSpPr txBox="1"/>
          <p:nvPr/>
        </p:nvSpPr>
        <p:spPr>
          <a:xfrm>
            <a:off x="76200" y="1088132"/>
            <a:ext cx="8991600" cy="4681736"/>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p>
            <a:pPr marL="40639" marR="40639" algn="ctr" defTabSz="914400">
              <a:defRPr b="1" sz="3200">
                <a:solidFill>
                  <a:srgbClr val="FFFB00"/>
                </a:solidFill>
                <a:uFill>
                  <a:solidFill>
                    <a:srgbClr val="FFFB00"/>
                  </a:solidFill>
                </a:uFill>
                <a:latin typeface="Times New Roman"/>
                <a:ea typeface="Times New Roman"/>
                <a:cs typeface="Times New Roman"/>
                <a:sym typeface="Times New Roman"/>
              </a:defRPr>
            </a:pPr>
            <a:r>
              <a:t>"Always coming back.  Always play the next play.  No matter what happened on the last play, you can always play the next play.  Like it has a history and life of its own.  You can compete just as hard, with just as much effort, just as much toughness, and just as much discipline to execute what you are supposed to do, how you are supposed to do it, the way it is supposed to get done, every play of the game.  That's being a relentless competitor.”</a:t>
            </a:r>
          </a:p>
          <a:p>
            <a:pPr marL="40639" marR="40639" algn="r" defTabSz="914400">
              <a:defRPr b="1" sz="3200">
                <a:solidFill>
                  <a:srgbClr val="942192"/>
                </a:solidFill>
                <a:uFill>
                  <a:solidFill>
                    <a:srgbClr val="FFFB00"/>
                  </a:solidFill>
                </a:uFill>
                <a:latin typeface="Times New Roman"/>
                <a:ea typeface="Times New Roman"/>
                <a:cs typeface="Times New Roman"/>
                <a:sym typeface="Times New Roman"/>
              </a:defRPr>
            </a:pPr>
            <a:r>
              <a:t>-Nick Saban</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99" name="“7 But what things were gain to me, these I have counted loss for Christ. 8 Yet indeed I also count all things loss for the excellence of the knowledge of Christ Jesus my Lord, for whom I have suffered the loss of all things, and count them as rubbish, t"/>
          <p:cNvSpPr txBox="1"/>
          <p:nvPr/>
        </p:nvSpPr>
        <p:spPr>
          <a:xfrm>
            <a:off x="-1" y="14588"/>
            <a:ext cx="9144001" cy="6843974"/>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p>
            <a:pPr marL="40639" marR="40639" algn="ctr" defTabSz="914400">
              <a:defRPr b="1" i="1" sz="2600">
                <a:solidFill>
                  <a:srgbClr val="FFFFFF"/>
                </a:solidFill>
                <a:uFill>
                  <a:solidFill>
                    <a:srgbClr val="FFFB00"/>
                  </a:solidFill>
                </a:uFill>
                <a:latin typeface="Times New Roman"/>
                <a:ea typeface="Times New Roman"/>
                <a:cs typeface="Times New Roman"/>
                <a:sym typeface="Times New Roman"/>
              </a:defRPr>
            </a:pPr>
            <a:r>
              <a:t>“7 But what things were gain to me, these I have counted loss for Christ. 8 Yet indeed I also count all things loss for the excellence of the knowledge of Christ Jesus my Lord, for whom I have suffered the loss of all things, and count them as rubbish, that I may gain Christ 9 and be found in Him, not having my own righteousness, which is from the law, but that which is through faith in Christ, the righteousness which is from God by faith; 10 that I may know Him and the power of His resurrection, and the fellowship of His sufferings, being conformed to His death, 11 if, by any means, I may attain to the resurrection from the dead. 12 Not that I have already attained, or am already perfected; but I press on, that I may lay hold of that for which Christ Jesus has also laid hold of me. 13 Brethren, I do not count myself to have apprehended; but one thing I do, forgetting those things which are behind and reaching forward to those things which are ahead, 14 I press toward the goal for the prize of the upward call of God in Christ Jesus.”</a:t>
            </a:r>
          </a:p>
          <a:p>
            <a:pPr marL="40639" marR="40639" algn="r" defTabSz="914400">
              <a:defRPr b="1" sz="2600">
                <a:solidFill>
                  <a:srgbClr val="FFFFFF"/>
                </a:solidFill>
                <a:uFill>
                  <a:solidFill>
                    <a:srgbClr val="FFFB00"/>
                  </a:solidFill>
                </a:uFill>
                <a:latin typeface="Times New Roman"/>
                <a:ea typeface="Times New Roman"/>
                <a:cs typeface="Times New Roman"/>
                <a:sym typeface="Times New Roman"/>
              </a:defRPr>
            </a:pPr>
            <a:r>
              <a:t>Philippines 3:7-14</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101" name="“27 To them God willed to make known what are the riches of the glory of this mystery among the Gentiles: which is Christ in you, the hope of glory. 28 Him we preach, warning every man and teaching every man in all wisdom, that we may present every man p"/>
          <p:cNvSpPr txBox="1"/>
          <p:nvPr/>
        </p:nvSpPr>
        <p:spPr>
          <a:xfrm>
            <a:off x="82797" y="1709892"/>
            <a:ext cx="8978405" cy="3438216"/>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p>
            <a:pPr marL="40639" marR="40639" algn="ctr" defTabSz="914400">
              <a:defRPr b="1" i="1" sz="3000">
                <a:solidFill>
                  <a:srgbClr val="FFFFFF"/>
                </a:solidFill>
                <a:uFill>
                  <a:solidFill>
                    <a:srgbClr val="FFFB00"/>
                  </a:solidFill>
                </a:uFill>
                <a:latin typeface="Times New Roman"/>
                <a:ea typeface="Times New Roman"/>
                <a:cs typeface="Times New Roman"/>
                <a:sym typeface="Times New Roman"/>
              </a:defRPr>
            </a:pPr>
            <a:r>
              <a:t>“27 To them God willed to make known what are the riches of the glory of this mystery among the Gentiles: which is Christ in you, the hope of glory. 28 Him we preach, warning every man and teaching every man in all wisdom, that we may present every man perfect in Christ Jesus. 29 To this end I also labor, striving according to His working which works in me mightily.”</a:t>
            </a:r>
          </a:p>
          <a:p>
            <a:pPr marL="40639" marR="40639" algn="r" defTabSz="914400">
              <a:defRPr b="1" sz="3000">
                <a:solidFill>
                  <a:srgbClr val="FFFFFF"/>
                </a:solidFill>
                <a:uFill>
                  <a:solidFill>
                    <a:srgbClr val="FFFB00"/>
                  </a:solidFill>
                </a:uFill>
                <a:latin typeface="Times New Roman"/>
                <a:ea typeface="Times New Roman"/>
                <a:cs typeface="Times New Roman"/>
                <a:sym typeface="Times New Roman"/>
              </a:defRPr>
            </a:pPr>
            <a:r>
              <a:t>Colossians 1:27-29</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103" name="Excellence Begins At The Top -- OUR GOD!…"/>
          <p:cNvSpPr txBox="1"/>
          <p:nvPr/>
        </p:nvSpPr>
        <p:spPr>
          <a:xfrm>
            <a:off x="266700" y="647700"/>
            <a:ext cx="8712200" cy="378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lnSpc>
                <a:spcPct val="120000"/>
              </a:lnSpc>
              <a:defRPr sz="3100">
                <a:solidFill>
                  <a:srgbClr val="FFFFFF"/>
                </a:solidFill>
                <a:uFill>
                  <a:solidFill>
                    <a:srgbClr val="FFFFFF"/>
                  </a:solidFill>
                </a:uFill>
                <a:latin typeface="+mn-lt"/>
                <a:ea typeface="+mn-ea"/>
                <a:cs typeface="+mn-cs"/>
                <a:sym typeface="Arial"/>
              </a:defRPr>
            </a:pPr>
            <a:r>
              <a:t>Excellence Begins At The Top -- </a:t>
            </a:r>
            <a:r>
              <a:rPr b="1">
                <a:solidFill>
                  <a:srgbClr val="FF2600"/>
                </a:solidFill>
                <a:uFill>
                  <a:solidFill>
                    <a:srgbClr val="FF2600"/>
                  </a:solidFill>
                </a:uFill>
              </a:rPr>
              <a:t>OUR GOD!</a:t>
            </a:r>
            <a:endParaRPr b="1">
              <a:solidFill>
                <a:srgbClr val="FF2600"/>
              </a:solidFill>
              <a:uFill>
                <a:solidFill>
                  <a:srgbClr val="FF2600"/>
                </a:solidFill>
              </a:uFill>
            </a:endParaRPr>
          </a:p>
          <a:p>
            <a:pPr marL="40639" marR="40639" defTabSz="914400">
              <a:lnSpc>
                <a:spcPct val="120000"/>
              </a:lnSpc>
              <a:defRPr sz="3100">
                <a:solidFill>
                  <a:srgbClr val="FFFFFF"/>
                </a:solidFill>
                <a:uFill>
                  <a:solidFill>
                    <a:srgbClr val="FFFFFF"/>
                  </a:solidFill>
                </a:uFill>
                <a:latin typeface="+mn-lt"/>
                <a:ea typeface="+mn-ea"/>
                <a:cs typeface="+mn-cs"/>
                <a:sym typeface="Arial"/>
              </a:defRPr>
            </a:pPr>
            <a:r>
              <a:t>It Is To Be Imitated By Every Member!</a:t>
            </a:r>
            <a:endParaRPr b="1"/>
          </a:p>
          <a:p>
            <a:pPr marL="40639" marR="40639" defTabSz="914400">
              <a:lnSpc>
                <a:spcPct val="120000"/>
              </a:lnSpc>
              <a:defRPr sz="3100">
                <a:solidFill>
                  <a:srgbClr val="FFFFFF"/>
                </a:solidFill>
                <a:uFill>
                  <a:solidFill>
                    <a:srgbClr val="FFFFFF"/>
                  </a:solidFill>
                </a:uFill>
                <a:latin typeface="+mn-lt"/>
                <a:ea typeface="+mn-ea"/>
                <a:cs typeface="+mn-cs"/>
                <a:sym typeface="Arial"/>
              </a:defRPr>
            </a:pPr>
            <a:r>
              <a:rPr b="1"/>
              <a:t>Striving For Excellence In...</a:t>
            </a: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t>   Our Lives. </a:t>
            </a:r>
            <a:r>
              <a:rPr>
                <a:solidFill>
                  <a:srgbClr val="FFFB00"/>
                </a:solidFill>
                <a:uFill>
                  <a:solidFill>
                    <a:srgbClr val="FFFB00"/>
                  </a:solidFill>
                </a:uFill>
              </a:rPr>
              <a:t>2 Cor. 5:14-15; Eph. 4:25-32</a:t>
            </a:r>
            <a:endParaRPr>
              <a:solidFill>
                <a:srgbClr val="FFFB00"/>
              </a:solidFill>
              <a:uFill>
                <a:solidFill>
                  <a:srgbClr val="FFFB00"/>
                </a:solidFill>
              </a:uFill>
            </a:endParaRP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rPr>
                <a:solidFill>
                  <a:srgbClr val="FFFB00"/>
                </a:solidFill>
                <a:uFill>
                  <a:solidFill>
                    <a:srgbClr val="FFFB00"/>
                  </a:solidFill>
                </a:uFill>
              </a:rPr>
              <a:t>   </a:t>
            </a:r>
            <a:r>
              <a:rPr>
                <a:uFill>
                  <a:solidFill>
                    <a:srgbClr val="FFFB00"/>
                  </a:solidFill>
                </a:uFill>
              </a:rPr>
              <a:t>Our praises to God daily.</a:t>
            </a:r>
            <a:r>
              <a:rPr>
                <a:solidFill>
                  <a:srgbClr val="FFFB00"/>
                </a:solidFill>
                <a:uFill>
                  <a:solidFill>
                    <a:srgbClr val="FFFB00"/>
                  </a:solidFill>
                </a:uFill>
              </a:rPr>
              <a:t> </a:t>
            </a:r>
            <a:r>
              <a:t> </a:t>
            </a:r>
            <a:r>
              <a:rPr>
                <a:solidFill>
                  <a:srgbClr val="FFFB00"/>
                </a:solidFill>
                <a:uFill>
                  <a:solidFill>
                    <a:srgbClr val="FFFB00"/>
                  </a:solidFill>
                </a:uFill>
              </a:rPr>
              <a:t>1 Pet. 2:9</a:t>
            </a:r>
            <a:endParaRPr>
              <a:solidFill>
                <a:srgbClr val="FFFB00"/>
              </a:solidFill>
              <a:uFill>
                <a:solidFill>
                  <a:srgbClr val="FFFB00"/>
                </a:solidFill>
              </a:uFill>
            </a:endParaRP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rPr>
                <a:solidFill>
                  <a:srgbClr val="FFFB00"/>
                </a:solidFill>
                <a:uFill>
                  <a:solidFill>
                    <a:srgbClr val="FFFB00"/>
                  </a:solidFill>
                </a:uFill>
              </a:rPr>
              <a:t>   </a:t>
            </a:r>
            <a:r>
              <a:rPr>
                <a:uFill>
                  <a:solidFill>
                    <a:srgbClr val="FFFB00"/>
                  </a:solidFill>
                </a:uFill>
              </a:rPr>
              <a:t>Our worship and work for God.</a:t>
            </a:r>
            <a:endParaRPr>
              <a:uFill>
                <a:solidFill>
                  <a:srgbClr val="FFFB00"/>
                </a:solidFill>
              </a:uFill>
            </a:endParaRP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rPr>
                <a:solidFill>
                  <a:srgbClr val="FFFB00"/>
                </a:solidFill>
                <a:uFill>
                  <a:solidFill>
                    <a:srgbClr val="FFFB00"/>
                  </a:solidFill>
                </a:uFill>
              </a:rPr>
              <a:t>   </a:t>
            </a:r>
            <a:r>
              <a:rPr>
                <a:uFill>
                  <a:solidFill>
                    <a:srgbClr val="FFFB00"/>
                  </a:solidFill>
                </a:uFill>
              </a:rPr>
              <a:t>The spiritual disciplines.</a:t>
            </a:r>
            <a:endParaRPr>
              <a:solidFill>
                <a:srgbClr val="FFFB00"/>
              </a:solidFill>
              <a:uFill>
                <a:solidFill>
                  <a:srgbClr val="FFFB00"/>
                </a:solidFill>
              </a:uFill>
            </a:endParaRPr>
          </a:p>
          <a:p>
            <a:pPr lvl="2" marL="726440" marR="40639" indent="0" defTabSz="914400">
              <a:lnSpc>
                <a:spcPct val="120000"/>
              </a:lnSpc>
              <a:buSzPct val="100000"/>
              <a:buAutoNum type="alphaUcPeriod" startAt="1"/>
              <a:defRPr sz="2400">
                <a:solidFill>
                  <a:srgbClr val="FFFFFF"/>
                </a:solidFill>
                <a:uFill>
                  <a:solidFill>
                    <a:srgbClr val="FFFFFF"/>
                  </a:solidFill>
                </a:uFill>
                <a:latin typeface="+mn-lt"/>
                <a:ea typeface="+mn-ea"/>
                <a:cs typeface="+mn-cs"/>
                <a:sym typeface="Arial"/>
              </a:defRPr>
            </a:pPr>
            <a:r>
              <a:rPr>
                <a:solidFill>
                  <a:srgbClr val="FFFB00"/>
                </a:solidFill>
                <a:uFill>
                  <a:solidFill>
                    <a:srgbClr val="FFFB00"/>
                  </a:solidFill>
                </a:uFill>
              </a:rPr>
              <a:t>   </a:t>
            </a:r>
            <a:r>
              <a:rPr>
                <a:uFill>
                  <a:solidFill>
                    <a:srgbClr val="FFFB00"/>
                  </a:solidFill>
                </a:uFill>
              </a:rPr>
              <a:t>Our homes.</a:t>
            </a:r>
            <a:r>
              <a:rPr>
                <a:solidFill>
                  <a:srgbClr val="FFFB00"/>
                </a:solidFill>
                <a:uFill>
                  <a:solidFill>
                    <a:srgbClr val="FFFB00"/>
                  </a:solidFill>
                </a:uFill>
              </a:rPr>
              <a:t> </a:t>
            </a:r>
            <a:r>
              <a:t> </a:t>
            </a:r>
            <a:r>
              <a:rPr>
                <a:solidFill>
                  <a:srgbClr val="FFFB00"/>
                </a:solidFill>
                <a:uFill>
                  <a:solidFill>
                    <a:srgbClr val="FFFB00"/>
                  </a:solidFill>
                </a:uFill>
              </a:rPr>
              <a:t>Prov. 31:26-31</a:t>
            </a:r>
          </a:p>
        </p:txBody>
      </p:sp>
      <p:sp>
        <p:nvSpPr>
          <p:cNvPr id="104" name="EXCELLENCE"/>
          <p:cNvSpPr txBox="1"/>
          <p:nvPr/>
        </p:nvSpPr>
        <p:spPr>
          <a:xfrm>
            <a:off x="1155700" y="0"/>
            <a:ext cx="6921500" cy="513978"/>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36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
        <p:nvSpPr>
          <p:cNvPr id="105" name="Line"/>
          <p:cNvSpPr/>
          <p:nvPr/>
        </p:nvSpPr>
        <p:spPr>
          <a:xfrm flipV="1">
            <a:off x="2921000" y="5816593"/>
            <a:ext cx="1955800" cy="12707"/>
          </a:xfrm>
          <a:prstGeom prst="line">
            <a:avLst/>
          </a:prstGeom>
          <a:ln w="50800">
            <a:solidFill>
              <a:srgbClr val="FF2600"/>
            </a:solidFill>
          </a:ln>
        </p:spPr>
        <p:txBody>
          <a:bodyPr lIns="0" tIns="0" rIns="0" bIns="0"/>
          <a:lstStyle/>
          <a:p>
            <a:pP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03">
                                            <p:txEl>
                                              <p:pRg st="1" end="1"/>
                                            </p:txEl>
                                          </p:spTgt>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1" fill="hold">
                                  <p:stCondLst>
                                    <p:cond delay="0"/>
                                  </p:stCondLst>
                                  <p:iterate type="el" backwards="0">
                                    <p:tmAbs val="0"/>
                                  </p:iterate>
                                  <p:childTnLst>
                                    <p:set>
                                      <p:cBhvr>
                                        <p:cTn id="9" fill="hold"/>
                                        <p:tgtEl>
                                          <p:spTgt spid="103">
                                            <p:txEl>
                                              <p:pRg st="2" end="2"/>
                                            </p:txEl>
                                          </p:spTgt>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1" fill="hold">
                                  <p:stCondLst>
                                    <p:cond delay="0"/>
                                  </p:stCondLst>
                                  <p:iterate type="el" backwards="0">
                                    <p:tmAbs val="0"/>
                                  </p:iterate>
                                  <p:childTnLst>
                                    <p:set>
                                      <p:cBhvr>
                                        <p:cTn id="12" fill="hold"/>
                                        <p:tgtEl>
                                          <p:spTgt spid="103">
                                            <p:txEl>
                                              <p:pRg st="3" end="3"/>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1" fill="hold">
                                  <p:stCondLst>
                                    <p:cond delay="0"/>
                                  </p:stCondLst>
                                  <p:iterate type="el" backwards="0">
                                    <p:tmAbs val="0"/>
                                  </p:iterate>
                                  <p:childTnLst>
                                    <p:set>
                                      <p:cBhvr>
                                        <p:cTn id="15" fill="hold"/>
                                        <p:tgtEl>
                                          <p:spTgt spid="103">
                                            <p:txEl>
                                              <p:pRg st="4" end="4"/>
                                            </p:txEl>
                                          </p:spTgt>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1" fill="hold">
                                  <p:stCondLst>
                                    <p:cond delay="0"/>
                                  </p:stCondLst>
                                  <p:iterate type="el" backwards="0">
                                    <p:tmAbs val="0"/>
                                  </p:iterate>
                                  <p:childTnLst>
                                    <p:set>
                                      <p:cBhvr>
                                        <p:cTn id="18" fill="hold"/>
                                        <p:tgtEl>
                                          <p:spTgt spid="103">
                                            <p:txEl>
                                              <p:pRg st="5" end="5"/>
                                            </p:txEl>
                                          </p:spTgt>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1" fill="hold">
                                  <p:stCondLst>
                                    <p:cond delay="0"/>
                                  </p:stCondLst>
                                  <p:iterate type="el" backwards="0">
                                    <p:tmAbs val="0"/>
                                  </p:iterate>
                                  <p:childTnLst>
                                    <p:set>
                                      <p:cBhvr>
                                        <p:cTn id="21" fill="hold"/>
                                        <p:tgtEl>
                                          <p:spTgt spid="10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1" fill="hold">
                                  <p:stCondLst>
                                    <p:cond delay="0"/>
                                  </p:stCondLst>
                                  <p:iterate type="el" backwards="0">
                                    <p:tmAbs val="0"/>
                                  </p:iterate>
                                  <p:childTnLst>
                                    <p:set>
                                      <p:cBhvr>
                                        <p:cTn id="25" fill="hold"/>
                                        <p:tgtEl>
                                          <p:spTgt spid="10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2" fill="hold">
                                  <p:stCondLst>
                                    <p:cond delay="0"/>
                                  </p:stCondLst>
                                  <p:iterate type="el" backwards="0">
                                    <p:tmAbs val="0"/>
                                  </p:iterate>
                                  <p:childTnLst>
                                    <p:set>
                                      <p:cBhvr>
                                        <p:cTn id="29" fill="hold"/>
                                        <p:tgtEl>
                                          <p:spTgt spid="105"/>
                                        </p:tgtEl>
                                        <p:attrNameLst>
                                          <p:attrName>style.visibility</p:attrName>
                                        </p:attrNameLst>
                                      </p:cBhvr>
                                      <p:to>
                                        <p:strVal val="visible"/>
                                      </p:to>
                                    </p:set>
                                    <p:animEffect filter="fade" transition="in">
                                      <p:cBhvr>
                                        <p:cTn id="30" dur="15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03" grpId="1"/>
      <p:bldP build="whole" bldLvl="1" animBg="1" rev="0" advAuto="0" spid="105" grpId="2"/>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107" name="”His lord said unto him, ‘Well done, thou good and faithful servant:...’”…"/>
          <p:cNvSpPr txBox="1"/>
          <p:nvPr/>
        </p:nvSpPr>
        <p:spPr>
          <a:xfrm>
            <a:off x="590550" y="1968500"/>
            <a:ext cx="7962900" cy="1170714"/>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defTabSz="914400">
              <a:defRPr b="1" i="1" sz="1800">
                <a:solidFill>
                  <a:srgbClr val="FFFFFF"/>
                </a:solidFill>
                <a:uFill>
                  <a:solidFill>
                    <a:srgbClr val="000000"/>
                  </a:solidFill>
                </a:uFill>
                <a:latin typeface="+mn-lt"/>
                <a:ea typeface="+mn-ea"/>
                <a:cs typeface="+mn-cs"/>
                <a:sym typeface="Arial"/>
              </a:defRPr>
            </a:pPr>
            <a:r>
              <a:t> </a:t>
            </a:r>
            <a:r>
              <a:rPr sz="2400"/>
              <a:t>”His lord said unto him, ‘Well done, thou good and faithful servant:...’”</a:t>
            </a:r>
          </a:p>
          <a:p>
            <a:pPr marL="40639" marR="40639" algn="r" defTabSz="914400">
              <a:defRPr b="1" i="1" sz="2500">
                <a:solidFill>
                  <a:srgbClr val="FFFFFF"/>
                </a:solidFill>
                <a:uFill>
                  <a:solidFill>
                    <a:srgbClr val="000000"/>
                  </a:solidFill>
                </a:uFill>
                <a:latin typeface="+mn-lt"/>
                <a:ea typeface="+mn-ea"/>
                <a:cs typeface="+mn-cs"/>
                <a:sym typeface="Arial"/>
              </a:defRPr>
            </a:pPr>
            <a:r>
              <a:t>Matthew 25:21</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10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7"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00000"/>
            </a:gs>
            <a:gs pos="100000">
              <a:srgbClr val="00061E"/>
            </a:gs>
          </a:gsLst>
          <a:lin ang="0" scaled="0"/>
        </a:gradFill>
      </p:bgPr>
    </p:bg>
    <p:spTree>
      <p:nvGrpSpPr>
        <p:cNvPr id="1" name=""/>
        <p:cNvGrpSpPr/>
        <p:nvPr/>
      </p:nvGrpSpPr>
      <p:grpSpPr>
        <a:xfrm>
          <a:off x="0" y="0"/>
          <a:ext cx="0" cy="0"/>
          <a:chOff x="0" y="0"/>
          <a:chExt cx="0" cy="0"/>
        </a:xfrm>
      </p:grpSpPr>
      <p:sp>
        <p:nvSpPr>
          <p:cNvPr id="109" name="EXCELLENCE"/>
          <p:cNvSpPr txBox="1"/>
          <p:nvPr/>
        </p:nvSpPr>
        <p:spPr>
          <a:xfrm>
            <a:off x="76200" y="2971800"/>
            <a:ext cx="8991600" cy="905272"/>
          </a:xfrm>
          <a:prstGeom prst="rect">
            <a:avLst/>
          </a:prstGeom>
          <a:ln w="12700">
            <a:miter lim="400000"/>
          </a:ln>
          <a:effectLst>
            <a:outerShdw sx="100000" sy="100000" kx="0" ky="0" algn="b" rotWithShape="0" blurRad="63500" dist="38100" dir="2700000">
              <a:srgbClr val="AB1500">
                <a:alpha val="75000"/>
              </a:srgbClr>
            </a:outerShdw>
          </a:effectLst>
          <a:extLst>
            <a:ext uri="{C572A759-6A51-4108-AA02-DFA0A04FC94B}">
              <ma14:wrappingTextBoxFlag xmlns:ma14="http://schemas.microsoft.com/office/mac/drawingml/2011/main" val="1"/>
            </a:ext>
          </a:extLst>
        </p:spPr>
        <p:txBody>
          <a:bodyPr lIns="0" tIns="0" rIns="0" bIns="0" anchor="just">
            <a:spAutoFit/>
          </a:bodyPr>
          <a:lstStyle>
            <a:lvl1pPr marL="40639" marR="40639" algn="ctr" defTabSz="914400">
              <a:defRPr b="1" sz="6400">
                <a:solidFill>
                  <a:srgbClr val="FFFB00"/>
                </a:solidFill>
                <a:uFill>
                  <a:solidFill>
                    <a:srgbClr val="FFFB00"/>
                  </a:solidFill>
                </a:uFill>
                <a:latin typeface="Times New Roman"/>
                <a:ea typeface="Times New Roman"/>
                <a:cs typeface="Times New Roman"/>
                <a:sym typeface="Times New Roman"/>
              </a:defRPr>
            </a:lvl1pPr>
          </a:lstStyle>
          <a:p>
            <a:pPr/>
            <a:r>
              <a:t>EXCELLENCE</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AD6"/>
        </a:solidFill>
        <a:ln w="9525" cap="flat">
          <a:solidFill>
            <a:srgbClr val="FFFFFF"/>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FFFFFF"/>
            </a:solidFill>
            <a:effectLst/>
            <a:uFill>
              <a:solidFill>
                <a:srgbClr val="FFFFFF"/>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9525" cap="flat">
          <a:solidFill>
            <a:srgbClr val="FFFFFF"/>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AD6"/>
        </a:solidFill>
        <a:ln w="9525" cap="flat">
          <a:solidFill>
            <a:srgbClr val="FFFFFF"/>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FFFFFF"/>
            </a:solidFill>
            <a:effectLst/>
            <a:uFill>
              <a:solidFill>
                <a:srgbClr val="FFFFFF"/>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9525" cap="flat">
          <a:solidFill>
            <a:srgbClr val="FFFFFF"/>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