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5481" autoAdjust="0"/>
  </p:normalViewPr>
  <p:slideViewPr>
    <p:cSldViewPr snapToGrid="0">
      <p:cViewPr varScale="1">
        <p:scale>
          <a:sx n="89" d="100"/>
          <a:sy n="89" d="100"/>
        </p:scale>
        <p:origin x="759" y="54"/>
      </p:cViewPr>
      <p:guideLst/>
    </p:cSldViewPr>
  </p:slideViewPr>
  <p:outlineViewPr>
    <p:cViewPr>
      <p:scale>
        <a:sx n="33" d="100"/>
        <a:sy n="33" d="100"/>
      </p:scale>
      <p:origin x="0" y="-1515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85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4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5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9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0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9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24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5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52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5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60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35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96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31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47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559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65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484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94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8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nancysblog-seeker.blogspot.com/2016/08/psalm-23-complex-version.html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s://nancysblog-seeker.blogspot.com/2016/08/psalm-23-complex-version.html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outdoor, rock, mountain, rocky&#10;&#10;Description automatically generated">
            <a:extLst>
              <a:ext uri="{FF2B5EF4-FFF2-40B4-BE49-F238E27FC236}">
                <a16:creationId xmlns:a16="http://schemas.microsoft.com/office/drawing/2014/main" id="{3FAD8CEC-4FA0-43EC-8362-AA8567539BF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0"/>
            <a:ext cx="9144000" cy="6893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6E2DCA-0E62-4876-B1BC-DD8627F2E5E0}"/>
              </a:ext>
            </a:extLst>
          </p:cNvPr>
          <p:cNvSpPr txBox="1"/>
          <p:nvPr userDrawn="1"/>
        </p:nvSpPr>
        <p:spPr>
          <a:xfrm>
            <a:off x="0" y="6520806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4" tooltip="https://nancysblog-seeker.blogspot.com/2016/08/psalm-23-complex-version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5" tooltip="https://creativecommons.org/licenses/by-nc-sa/3.0/"/>
              </a:rPr>
              <a:t>CC BY-SA-NC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54297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D32EA-C194-47AB-8B41-E9DCB9F24061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09EA7-96D2-4C27-BCF8-4A90C490CE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outdoor, rock, mountain, rocky&#10;&#10;Description automatically generated">
            <a:extLst>
              <a:ext uri="{FF2B5EF4-FFF2-40B4-BE49-F238E27FC236}">
                <a16:creationId xmlns:a16="http://schemas.microsoft.com/office/drawing/2014/main" id="{3FAD8CEC-4FA0-43EC-8362-AA8567539BF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6797040" y="0"/>
            <a:ext cx="2346960" cy="17406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6E2DCA-0E62-4876-B1BC-DD8627F2E5E0}"/>
              </a:ext>
            </a:extLst>
          </p:cNvPr>
          <p:cNvSpPr txBox="1"/>
          <p:nvPr userDrawn="1"/>
        </p:nvSpPr>
        <p:spPr>
          <a:xfrm flipV="1">
            <a:off x="55880" y="6356351"/>
            <a:ext cx="9088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4" tooltip="https://nancysblog-seeker.blogspot.com/2016/08/psalm-23-complex-version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5" tooltip="https://creativecommons.org/licenses/by-nc-sa/3.0/"/>
              </a:rPr>
              <a:t>CC BY-SA-NC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205921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ED663-F8E1-4C35-B695-AB0778B8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A46B8-33F8-41D1-A365-9597CCC82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38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662E-22A3-4247-B4EE-EFFEDC2331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Psalm 23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A6EE-91E0-4649-959A-B120D4789A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Lord is My Shepherd</a:t>
            </a:r>
          </a:p>
        </p:txBody>
      </p:sp>
    </p:spTree>
    <p:extLst>
      <p:ext uri="{BB962C8B-B14F-4D97-AF65-F5344CB8AC3E}">
        <p14:creationId xmlns:p14="http://schemas.microsoft.com/office/powerpoint/2010/main" val="1265477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56A32-B266-4CCA-89F0-C20E8D6E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6EB5A-16DF-4513-8771-826D702C8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</p:spTree>
    <p:extLst>
      <p:ext uri="{BB962C8B-B14F-4D97-AF65-F5344CB8AC3E}">
        <p14:creationId xmlns:p14="http://schemas.microsoft.com/office/powerpoint/2010/main" val="184007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46FA-6A25-401A-85C3-2613722A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2C2F-C013-472E-92FF-755695543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He Provides Rest and Guidance (vv.1-3)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We Shall Not Want (v.1)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Makes Us to Lie Down in Green Pastures (v.2a)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Leads By Quiet Waters (v.2b)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Restores Our Soul (v.3a)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He Guides Us In Paths of Righteousness for His Name Sake (v.3b)</a:t>
            </a:r>
          </a:p>
        </p:txBody>
      </p:sp>
    </p:spTree>
    <p:extLst>
      <p:ext uri="{BB962C8B-B14F-4D97-AF65-F5344CB8AC3E}">
        <p14:creationId xmlns:p14="http://schemas.microsoft.com/office/powerpoint/2010/main" val="152522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46FA-6A25-401A-85C3-2613722A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2C2F-C013-472E-92FF-755695543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He Provides Rest and Guidance (vv.1-3)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He Provides Protection (v.4)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We Shall Fear No Evil (v.4a)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Rod and Staff Will Comfort Us (v.4b)</a:t>
            </a:r>
          </a:p>
          <a:p>
            <a:pPr marL="1028700" lvl="1" indent="-5715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7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46FA-6A25-401A-85C3-2613722A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2C2F-C013-472E-92FF-755695543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He Provides Rest and Guidance (vv.1-3)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He Provides Protection (v.4)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He Provides Food (v.5)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He Prepares a Table for Us (v.5a)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dirty="0"/>
              <a:t>Our Cup Overflows (v.5b)</a:t>
            </a:r>
          </a:p>
          <a:p>
            <a:pPr marL="1028700" lvl="1" indent="-57150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2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46FA-6A25-401A-85C3-2613722A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52C2F-C013-472E-92FF-755695543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He Provides Rest and Guidance (vv.1-3)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He Provides Protection (v.4)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He Provides Food (v.5)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He Provides Goodness and Mercy (v.6a)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He Provides Fellowship With God (v.6b)</a:t>
            </a:r>
          </a:p>
        </p:txBody>
      </p:sp>
    </p:spTree>
    <p:extLst>
      <p:ext uri="{BB962C8B-B14F-4D97-AF65-F5344CB8AC3E}">
        <p14:creationId xmlns:p14="http://schemas.microsoft.com/office/powerpoint/2010/main" val="280703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56A32-B266-4CCA-89F0-C20E8D6E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Psalm 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6EB5A-16DF-4513-8771-826D702C8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Text </a:t>
            </a:r>
          </a:p>
          <a:p>
            <a:r>
              <a:rPr lang="en-US" dirty="0"/>
              <a:t>Practical Lessons </a:t>
            </a:r>
          </a:p>
        </p:txBody>
      </p:sp>
    </p:spTree>
    <p:extLst>
      <p:ext uri="{BB962C8B-B14F-4D97-AF65-F5344CB8AC3E}">
        <p14:creationId xmlns:p14="http://schemas.microsoft.com/office/powerpoint/2010/main" val="57095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7FE79-C8E7-432D-839F-9D7496BB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Lessons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AC4FE-7B34-445A-A997-83CCC4C2D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Must Rely On the Lord </a:t>
            </a:r>
          </a:p>
          <a:p>
            <a:r>
              <a:rPr lang="en-US" dirty="0"/>
              <a:t>The Lord Provides Our Food and Protection </a:t>
            </a:r>
          </a:p>
          <a:p>
            <a:r>
              <a:rPr lang="en-US" dirty="0"/>
              <a:t>Without the Lord, We Are Lost </a:t>
            </a:r>
          </a:p>
          <a:p>
            <a:r>
              <a:rPr lang="en-US" dirty="0"/>
              <a:t>We Can Handle Anything With God On Our Side </a:t>
            </a:r>
          </a:p>
          <a:p>
            <a:r>
              <a:rPr lang="en-US" dirty="0"/>
              <a:t>We Can Dwell In the House of the Lord Forever When He is Our Shepherd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4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662E-22A3-4247-B4EE-EFFEDC2331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Psalm 23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A6EE-91E0-4649-959A-B120D4789A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Lord is My Shepherd </a:t>
            </a:r>
          </a:p>
        </p:txBody>
      </p:sp>
    </p:spTree>
    <p:extLst>
      <p:ext uri="{BB962C8B-B14F-4D97-AF65-F5344CB8AC3E}">
        <p14:creationId xmlns:p14="http://schemas.microsoft.com/office/powerpoint/2010/main" val="2658304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ED663-F8E1-4C35-B695-AB0778B8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A46B8-33F8-41D1-A365-9597CCC82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66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273</Words>
  <Application>Microsoft Office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1_Office Theme</vt:lpstr>
      <vt:lpstr>PowerPoint Presentation</vt:lpstr>
      <vt:lpstr>Psalm 23 </vt:lpstr>
      <vt:lpstr>Psalm 23</vt:lpstr>
      <vt:lpstr>The Text </vt:lpstr>
      <vt:lpstr>The Text </vt:lpstr>
      <vt:lpstr>The Text </vt:lpstr>
      <vt:lpstr>The Text </vt:lpstr>
      <vt:lpstr>Psalm 23</vt:lpstr>
      <vt:lpstr>Practical Lessons </vt:lpstr>
      <vt:lpstr>Psalm 23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Psalm 23 </dc:title>
  <dc:creator>Daniel Webb</dc:creator>
  <cp:lastModifiedBy>Daniel Webb</cp:lastModifiedBy>
  <cp:revision>2</cp:revision>
  <dcterms:created xsi:type="dcterms:W3CDTF">2021-10-15T01:44:59Z</dcterms:created>
  <dcterms:modified xsi:type="dcterms:W3CDTF">2021-10-17T23:50:25Z</dcterms:modified>
</cp:coreProperties>
</file>