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6296"/>
  </p:normalViewPr>
  <p:slideViewPr>
    <p:cSldViewPr snapToGrid="0" snapToObjects="1">
      <p:cViewPr varScale="1">
        <p:scale>
          <a:sx n="120" d="100"/>
          <a:sy n="120" d="100"/>
        </p:scale>
        <p:origin x="20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10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7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3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7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86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28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9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6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0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3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98677-636D-B34B-B8A7-F4B2D6F9309B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E4147-2259-A149-A9AC-E716C77EB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2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vridar.org/2014/03/15/was-the-empty-tomb-story-originally-meant-to-be-understood-literall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3761FA54-408F-754A-B2F5-B4B04118EE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1" r="23080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9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C5A374-DD97-CD4A-8D2F-BDF944A34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5" y="1122363"/>
            <a:ext cx="30175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200"/>
              <a:t>Resurrection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AC02B5-C6C9-0C4F-BB2A-813A8F736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85" y="4872922"/>
            <a:ext cx="3017519" cy="1208141"/>
          </a:xfrm>
        </p:spPr>
        <p:txBody>
          <a:bodyPr>
            <a:normAutofit/>
          </a:bodyPr>
          <a:lstStyle/>
          <a:p>
            <a:pPr algn="l"/>
            <a:endParaRPr lang="en-US" sz="1700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9508B-107A-964D-98CF-B43386F7BF95}"/>
              </a:ext>
            </a:extLst>
          </p:cNvPr>
          <p:cNvSpPr txBox="1"/>
          <p:nvPr/>
        </p:nvSpPr>
        <p:spPr>
          <a:xfrm>
            <a:off x="6957183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450"/>
              </a:spcAft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29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100" dirty="0"/>
              <a:t>Importance of Resurrection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450"/>
              </a:spcAft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25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/>
              <a:t>Importance of Resurrection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sz="2100"/>
              <a:t>It Proves Jesus Son of God (Romans 1:4)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Is for Our Justification (Romans 4:25)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Without it Our Faith is Futile (1 Corinthians 15:12-19)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Evidence We Too Will Be Raised (1 Corinthians 15:20-24)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463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/>
              <a:t>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romanUcPeriod"/>
            </a:pPr>
            <a:r>
              <a:rPr lang="en-US" sz="2100"/>
              <a:t>Importance of Resurrection </a:t>
            </a:r>
          </a:p>
          <a:p>
            <a:pPr marL="385763" indent="-385763">
              <a:buFont typeface="+mj-lt"/>
              <a:buAutoNum type="romanUcPeriod"/>
            </a:pPr>
            <a:r>
              <a:rPr lang="en-US" sz="2100"/>
              <a:t>Gospel and the Resurrection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56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Gospel and the 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sz="2100"/>
              <a:t>Sermons In Acts Focused on Resurrection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100"/>
              <a:t>Acts 13:33-35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100"/>
              <a:t>Acts 17:30-31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100"/>
              <a:t>Acts 2:24-35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981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Gospel and the 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sz="2100"/>
              <a:t>Sermons In Acts Focused on Resurrection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Resurrection In First Gospel Sermon (Acts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534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sz="4100"/>
              <a:t>Resurrection In First Gospel Sermon  (Acts 2)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sz="2100"/>
              <a:t>Pangs of Death Loosed (v.24)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Prophesied By David (vv.25-28)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God Exalted Him (vv.29-36)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610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God Exalted Him (vv.29-36)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LcPeriod"/>
            </a:pPr>
            <a:r>
              <a:rPr lang="en-US" sz="2100"/>
              <a:t>David is Still In His Tomb (v.29)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He Spoke of Christ (vv.30-31)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Whom God Raised Up (v.32)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Exalted to Right Hand of God (v.32)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For It Was Not David (vv.34-35)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He is Lord and Christ (v.36)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082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/>
              <a:t>Resurrection </a:t>
            </a:r>
            <a:endParaRPr lang="en-US" dirty="0"/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romanUcPeriod"/>
            </a:pPr>
            <a:r>
              <a:rPr lang="en-US" sz="2100"/>
              <a:t>Importance of Resurrection </a:t>
            </a:r>
          </a:p>
          <a:p>
            <a:pPr marL="385763" indent="-385763">
              <a:buFont typeface="+mj-lt"/>
              <a:buAutoNum type="romanUcPeriod"/>
            </a:pPr>
            <a:r>
              <a:rPr lang="en-US" sz="2100"/>
              <a:t>Gospel and the Resurrection </a:t>
            </a:r>
          </a:p>
          <a:p>
            <a:pPr marL="385763" indent="-385763">
              <a:buFont typeface="+mj-lt"/>
              <a:buAutoNum type="romanUcPeriod"/>
            </a:pPr>
            <a:r>
              <a:rPr lang="en-US" sz="2100"/>
              <a:t>Evidence of Resurrection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19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Evidence of the 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sz="2100"/>
              <a:t>Empty Tomb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693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Empty Tomb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sz="2100"/>
              <a:t>Arguments For the Empty Tomb </a:t>
            </a:r>
          </a:p>
          <a:p>
            <a:pPr marL="728663" lvl="1" indent="-385763">
              <a:buFont typeface="+mj-lt"/>
              <a:buAutoNum type="alphaLcPeriod"/>
            </a:pPr>
            <a:r>
              <a:rPr lang="en-US" sz="2100" dirty="0"/>
              <a:t>Disciples Stole Body </a:t>
            </a:r>
          </a:p>
          <a:p>
            <a:pPr marL="728663" lvl="1" indent="-385763">
              <a:buFont typeface="+mj-lt"/>
              <a:buAutoNum type="alphaLcPeriod"/>
            </a:pPr>
            <a:r>
              <a:rPr lang="en-US" sz="2100" dirty="0"/>
              <a:t>Enemies Stole Body</a:t>
            </a:r>
          </a:p>
          <a:p>
            <a:pPr marL="728663" lvl="1" indent="-385763">
              <a:buFont typeface="+mj-lt"/>
              <a:buAutoNum type="alphaLcPeriod"/>
            </a:pPr>
            <a:r>
              <a:rPr lang="en-US" sz="2100" dirty="0"/>
              <a:t>Swoon Theory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96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Empty Tomb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sz="2100"/>
              <a:t>Arguments For the Empty Tomb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Empty Tomb Evidence </a:t>
            </a:r>
          </a:p>
          <a:p>
            <a:pPr marL="728663" lvl="1" indent="-385763">
              <a:buFont typeface="+mj-lt"/>
              <a:buAutoNum type="alphaLcPeriod"/>
            </a:pPr>
            <a:r>
              <a:rPr lang="en-US" sz="2100" dirty="0"/>
              <a:t>Found By Women (Mark 16:1-5)</a:t>
            </a:r>
          </a:p>
          <a:p>
            <a:pPr marL="728663" lvl="1" indent="-385763">
              <a:buFont typeface="+mj-lt"/>
              <a:buAutoNum type="alphaLcPeriod"/>
            </a:pPr>
            <a:r>
              <a:rPr lang="en-US" sz="2100" dirty="0"/>
              <a:t>Seen By Apostles (John 20:3-10)</a:t>
            </a:r>
          </a:p>
          <a:p>
            <a:pPr marL="728663" lvl="1" indent="-385763">
              <a:buFont typeface="+mj-lt"/>
              <a:buAutoNum type="alphaLcPeriod"/>
            </a:pPr>
            <a:r>
              <a:rPr lang="en-US" sz="2100" dirty="0"/>
              <a:t>Peter Appealed to It (Acts 2:32-36)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370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Evidence of the 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sz="2100"/>
              <a:t>Empty Tomb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The Change In Apostles </a:t>
            </a:r>
          </a:p>
          <a:p>
            <a:pPr marL="385763" indent="-385763">
              <a:buFont typeface="+mj-lt"/>
              <a:buAutoNum type="alphaUcPeriod"/>
            </a:pPr>
            <a:endParaRPr 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90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The Change In Apostles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100"/>
              <a:t>Apostles Were Scattered (Matthew 26:31)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100"/>
              <a:t>Peter Denied the Lord (Matthew 26:69-75)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100"/>
              <a:t>Yet They Stood Up to Sanhedrin (Acts 4:19-20; 5:29)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100"/>
              <a:t>This Change Caused By Resurrection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223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Evidence of the 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sz="2100"/>
              <a:t>Empty Tomb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The Change In Apostles 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Change In Enemies </a:t>
            </a:r>
          </a:p>
          <a:p>
            <a:pPr marL="385763" indent="-385763">
              <a:buFont typeface="+mj-lt"/>
              <a:buAutoNum type="alphaUcPeriod"/>
            </a:pPr>
            <a:endParaRPr 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868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Change In Enemies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sz="2100"/>
              <a:t>”Crucify Him” They Cried (Matthew 27:22-23)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They Repented At Peter’s Sermon (Acts 2:36-42)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The Resurrection Changed Them – What Peter Discussed Before Conversion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553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Evidence of the 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sz="2100"/>
              <a:t>Empty Tomb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The Change In Apostles 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Change In Enemies 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Witnesses</a:t>
            </a:r>
          </a:p>
          <a:p>
            <a:pPr marL="385763" indent="-385763">
              <a:buFont typeface="+mj-lt"/>
              <a:buAutoNum type="alphaUcPeriod"/>
            </a:pPr>
            <a:endParaRPr 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709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Witnesses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100"/>
              <a:t>Paul Appeals to Witnesses IN 1 Corinthians 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83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sz="4100"/>
              <a:t>Paul Appeals to Witnesses IN 1 Corinthians 15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LcPeriod"/>
            </a:pPr>
            <a:r>
              <a:rPr lang="en-US" sz="2100"/>
              <a:t>Cephas (v.5)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500 At Once (v.6)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James (v.7)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All Apostles (v.7)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Saul/Paul (v.8)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887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Witnesses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100"/>
              <a:t>Paul Appeals to Witnesses IN 1 Corinthians 15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100"/>
              <a:t>Also Seen By:</a:t>
            </a:r>
          </a:p>
          <a:p>
            <a:pPr marL="685800" lvl="1" indent="-342900">
              <a:buFont typeface="+mj-lt"/>
              <a:buAutoNum type="alphaLcPeriod"/>
            </a:pPr>
            <a:r>
              <a:rPr lang="en-US" sz="2100"/>
              <a:t>Mary Magdalene (Mark 16:9)</a:t>
            </a:r>
          </a:p>
          <a:p>
            <a:pPr marL="685800" lvl="1" indent="-342900">
              <a:buFont typeface="+mj-lt"/>
              <a:buAutoNum type="alphaLcPeriod"/>
            </a:pPr>
            <a:r>
              <a:rPr lang="en-US" sz="2100"/>
              <a:t>Two Men on Road to Emmaus (Luke 24:13-27)</a:t>
            </a:r>
          </a:p>
          <a:p>
            <a:pPr marL="685800" lvl="1" indent="-342900">
              <a:buFont typeface="+mj-lt"/>
              <a:buAutoNum type="alphaLcPeriod"/>
            </a:pPr>
            <a:endParaRPr 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044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Evidence of the Resurrection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sz="2100"/>
              <a:t>Empty Tomb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The Change In Apostles 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Change In Enemies 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Witnesses</a:t>
            </a:r>
          </a:p>
          <a:p>
            <a:pPr marL="385763" indent="-385763">
              <a:buFont typeface="+mj-lt"/>
              <a:buAutoNum type="alphaUcPeriod"/>
            </a:pPr>
            <a:r>
              <a:rPr lang="en-US" sz="2100"/>
              <a:t>Change In Saul of Tarsus </a:t>
            </a:r>
          </a:p>
          <a:p>
            <a:pPr marL="385763" indent="-385763">
              <a:buFont typeface="+mj-lt"/>
              <a:buAutoNum type="alphaUcPeriod"/>
            </a:pPr>
            <a:endParaRPr 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897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Change In Saul of Tarsus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sz="2100"/>
              <a:t>Lord Lyttelton  Tried to Disprove Conversion of Saul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Disproving His Conversion Would Disprove the Resurrection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He Concluded Their Were Four Possibilities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47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Four Possibilities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LcPeriod"/>
            </a:pPr>
            <a:r>
              <a:rPr lang="en-US" sz="2100"/>
              <a:t>An imposter who said what he knew to be false, with intent to deceive 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An enthusiast with an overheated imagination 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Deceived by fraud or others 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It is true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242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Change In Saul of Tarsus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sz="2100"/>
              <a:t>Lord Lyttelton  Tried to Disprove Conversion of Saul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Disproving His Conversion Would Disprove the Resurrection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He Concluded Their Were Four Possibilities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/>
              <a:t>His Studies Concluded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804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His Studies Concluded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LcPeriod"/>
            </a:pPr>
            <a:r>
              <a:rPr lang="en-US" sz="2100"/>
              <a:t>Not an imposter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92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Not an imposter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arenR"/>
            </a:pPr>
            <a:r>
              <a:rPr lang="en-US" sz="2100"/>
              <a:t>Had nothing to gain </a:t>
            </a:r>
          </a:p>
          <a:p>
            <a:pPr marL="728663" lvl="1" indent="-385763">
              <a:buFont typeface="+mj-lt"/>
              <a:buAutoNum type="romanLcPeriod"/>
            </a:pPr>
            <a:r>
              <a:rPr lang="en-US" sz="2100"/>
              <a:t>Not Wealth </a:t>
            </a:r>
          </a:p>
          <a:p>
            <a:pPr marL="728663" lvl="1" indent="-385763">
              <a:buFont typeface="+mj-lt"/>
              <a:buAutoNum type="romanLcPeriod"/>
            </a:pPr>
            <a:r>
              <a:rPr lang="en-US" sz="2100"/>
              <a:t>Not Reputation </a:t>
            </a:r>
          </a:p>
          <a:p>
            <a:pPr marL="728663" lvl="1" indent="-385763">
              <a:buFont typeface="+mj-lt"/>
              <a:buAutoNum type="romanLcPeriod"/>
            </a:pPr>
            <a:r>
              <a:rPr lang="en-US" sz="2100"/>
              <a:t>Not Power </a:t>
            </a:r>
          </a:p>
          <a:p>
            <a:pPr marL="728663" lvl="1" indent="-385763">
              <a:buFont typeface="+mj-lt"/>
              <a:buAutoNum type="romanLcPeriod"/>
            </a:pPr>
            <a:r>
              <a:rPr lang="en-US" sz="2100"/>
              <a:t>Not Gratification </a:t>
            </a:r>
          </a:p>
          <a:p>
            <a:pPr marL="728663" lvl="1" indent="-385763">
              <a:buFont typeface="+mj-lt"/>
              <a:buAutoNum type="romanLcPeriod"/>
            </a:pPr>
            <a:r>
              <a:rPr lang="en-US" sz="2100"/>
              <a:t>No Pious Fraud</a:t>
            </a:r>
          </a:p>
          <a:p>
            <a:pPr marL="385763" indent="-385763">
              <a:buFont typeface="+mj-lt"/>
              <a:buAutoNum type="arabicParenR"/>
            </a:pPr>
            <a:r>
              <a:rPr lang="en-US" sz="2100"/>
              <a:t>Therefore, not an imposter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815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His Studies Concluded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LcPeriod"/>
            </a:pPr>
            <a:r>
              <a:rPr lang="en-US" sz="2100"/>
              <a:t>Not an imposter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Not an enthusiast  </a:t>
            </a:r>
          </a:p>
          <a:p>
            <a:pPr marL="385763" indent="-385763">
              <a:buFont typeface="+mj-lt"/>
              <a:buAutoNum type="alphaLcPeriod"/>
            </a:pPr>
            <a:endParaRPr 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62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Not an Enthusiast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arenR"/>
            </a:pPr>
            <a:r>
              <a:rPr lang="en-US" sz="2100"/>
              <a:t>No Evidence </a:t>
            </a:r>
          </a:p>
          <a:p>
            <a:pPr marL="385763" indent="-385763">
              <a:buFont typeface="+mj-lt"/>
              <a:buAutoNum type="arabicParenR"/>
            </a:pPr>
            <a:r>
              <a:rPr lang="en-US" sz="2100"/>
              <a:t>Well Educated </a:t>
            </a:r>
          </a:p>
          <a:p>
            <a:pPr marL="385763" indent="-385763">
              <a:buFont typeface="+mj-lt"/>
              <a:buAutoNum type="arabicParenR"/>
            </a:pPr>
            <a:r>
              <a:rPr lang="en-US" sz="2100"/>
              <a:t>Not Vain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08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His Studies Concluded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LcPeriod"/>
            </a:pPr>
            <a:r>
              <a:rPr lang="en-US" sz="2100"/>
              <a:t>Not an imposter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Not an enthusiast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Not Deceived By Others   </a:t>
            </a:r>
          </a:p>
          <a:p>
            <a:pPr marL="385763" indent="-385763">
              <a:buFont typeface="+mj-lt"/>
              <a:buAutoNum type="alphaLcPeriod"/>
            </a:pPr>
            <a:endParaRPr 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346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Not Deceived By Others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arenR"/>
            </a:pPr>
            <a:r>
              <a:rPr lang="en-US" sz="2100"/>
              <a:t>Not something apostles would have thought of </a:t>
            </a:r>
          </a:p>
          <a:p>
            <a:pPr marL="385763" indent="-385763">
              <a:buFont typeface="+mj-lt"/>
              <a:buAutoNum type="arabicParenR"/>
            </a:pPr>
            <a:r>
              <a:rPr lang="en-US" sz="2100"/>
              <a:t>Physically impossible to create light greater than midday sun</a:t>
            </a:r>
          </a:p>
          <a:p>
            <a:pPr marL="385763" indent="-385763">
              <a:buFont typeface="+mj-lt"/>
              <a:buAutoNum type="arabicParenR"/>
            </a:pPr>
            <a:r>
              <a:rPr lang="en-US" sz="2100"/>
              <a:t>No fraud could have produced subsequent miracles he performed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7396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His Studies Concluded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lphaLcPeriod"/>
            </a:pPr>
            <a:r>
              <a:rPr lang="en-US" sz="2100"/>
              <a:t>Not an imposter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Not an enthusiast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Not Deceived By Others   </a:t>
            </a:r>
          </a:p>
          <a:p>
            <a:pPr marL="385763" indent="-385763">
              <a:buFont typeface="+mj-lt"/>
              <a:buAutoNum type="alphaLcPeriod"/>
            </a:pPr>
            <a:r>
              <a:rPr lang="en-US" sz="2100"/>
              <a:t>It Really Happened </a:t>
            </a:r>
          </a:p>
          <a:p>
            <a:pPr marL="385763" indent="-385763">
              <a:buFont typeface="+mj-lt"/>
              <a:buAutoNum type="alphaLcPeriod"/>
            </a:pPr>
            <a:endParaRPr 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901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 dirty="0"/>
              <a:t>It Really Happened </a:t>
            </a:r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2100"/>
              <a:t>Conclusion  Was This Really Happened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100"/>
              <a:t>Saul Was Conversion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100"/>
              <a:t>Proved Resurrection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 defTabSz="685800">
              <a:spcAft>
                <a:spcPts val="450"/>
              </a:spcAft>
              <a:defRPr/>
            </a:pPr>
            <a:r>
              <a:rPr lang="en-US" sz="700">
                <a:solidFill>
                  <a:srgbClr val="FFFFFF"/>
                </a:solidFill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75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36EC-127D-F444-9482-ED39922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2455" y="365124"/>
            <a:ext cx="4629150" cy="1828800"/>
          </a:xfrm>
        </p:spPr>
        <p:txBody>
          <a:bodyPr>
            <a:normAutofit/>
          </a:bodyPr>
          <a:lstStyle/>
          <a:p>
            <a:r>
              <a:rPr lang="en-US"/>
              <a:t>Resurrection </a:t>
            </a:r>
            <a:endParaRPr lang="en-US" dirty="0"/>
          </a:p>
        </p:txBody>
      </p:sp>
      <p:pic>
        <p:nvPicPr>
          <p:cNvPr id="5" name="Content Placeholder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C732A2FD-27BB-0442-A74D-C85DC3F00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499" r="23401" b="-1"/>
          <a:stretch/>
        </p:blipFill>
        <p:spPr>
          <a:xfrm>
            <a:off x="20" y="10"/>
            <a:ext cx="3479779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00F0C3-3B80-48C0-B7E6-C1072CF06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455" y="2322576"/>
            <a:ext cx="4629150" cy="3858768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romanUcPeriod"/>
            </a:pPr>
            <a:r>
              <a:rPr lang="en-US" sz="2100"/>
              <a:t>Importance of Resurrection </a:t>
            </a:r>
          </a:p>
          <a:p>
            <a:pPr marL="385763" indent="-385763">
              <a:buFont typeface="+mj-lt"/>
              <a:buAutoNum type="romanUcPeriod"/>
            </a:pPr>
            <a:r>
              <a:rPr lang="en-US" sz="2100"/>
              <a:t>Gospel and the Resurrection </a:t>
            </a:r>
          </a:p>
          <a:p>
            <a:pPr marL="385763" indent="-385763">
              <a:buFont typeface="+mj-lt"/>
              <a:buAutoNum type="romanUcPeriod"/>
            </a:pPr>
            <a:r>
              <a:rPr lang="en-US" sz="2100"/>
              <a:t>Evidence of Resurrection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97DF6-6932-4248-9313-CBB7DB4E2C0B}"/>
              </a:ext>
            </a:extLst>
          </p:cNvPr>
          <p:cNvSpPr txBox="1"/>
          <p:nvPr/>
        </p:nvSpPr>
        <p:spPr>
          <a:xfrm>
            <a:off x="1292982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 Unknown Author is licensed under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985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rock, outdoor, building, mountain&#10;&#10;Description automatically generated">
            <a:extLst>
              <a:ext uri="{FF2B5EF4-FFF2-40B4-BE49-F238E27FC236}">
                <a16:creationId xmlns:a16="http://schemas.microsoft.com/office/drawing/2014/main" id="{3761FA54-408F-754A-B2F5-B4B04118EE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1" r="23080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9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C5A374-DD97-CD4A-8D2F-BDF944A34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5" y="1122363"/>
            <a:ext cx="30175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200"/>
              <a:t>Resurrection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AC02B5-C6C9-0C4F-BB2A-813A8F736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85" y="4872922"/>
            <a:ext cx="3017519" cy="1208141"/>
          </a:xfrm>
        </p:spPr>
        <p:txBody>
          <a:bodyPr>
            <a:normAutofit/>
          </a:bodyPr>
          <a:lstStyle/>
          <a:p>
            <a:pPr algn="l"/>
            <a:endParaRPr lang="en-US" sz="1700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9508B-107A-964D-98CF-B43386F7BF95}"/>
              </a:ext>
            </a:extLst>
          </p:cNvPr>
          <p:cNvSpPr txBox="1"/>
          <p:nvPr/>
        </p:nvSpPr>
        <p:spPr>
          <a:xfrm>
            <a:off x="6957183" y="66579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 tooltip="http://vridar.org/2014/03/15/was-the-empty-tomb-story-originally-meant-to-be-understood-literal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 Unknown Author is licensed under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004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</TotalTime>
  <Words>1018</Words>
  <Application>Microsoft Office PowerPoint</Application>
  <PresentationFormat>On-screen Show (4:3)</PresentationFormat>
  <Paragraphs>174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Resurrection </vt:lpstr>
      <vt:lpstr>Resurrection </vt:lpstr>
      <vt:lpstr>Importance of Resurrection</vt:lpstr>
      <vt:lpstr>Resurrection </vt:lpstr>
      <vt:lpstr>Gospel and the Resurrection </vt:lpstr>
      <vt:lpstr>Gospel and the Resurrection </vt:lpstr>
      <vt:lpstr>Resurrection In First Gospel Sermon  (Acts 2)</vt:lpstr>
      <vt:lpstr>God Exalted Him (vv.29-36)</vt:lpstr>
      <vt:lpstr>Resurrection </vt:lpstr>
      <vt:lpstr>Evidence of the Resurrection </vt:lpstr>
      <vt:lpstr>Empty Tomb </vt:lpstr>
      <vt:lpstr>Empty Tomb </vt:lpstr>
      <vt:lpstr>Evidence of the Resurrection </vt:lpstr>
      <vt:lpstr>The Change In Apostles </vt:lpstr>
      <vt:lpstr>Evidence of the Resurrection </vt:lpstr>
      <vt:lpstr>Change In Enemies </vt:lpstr>
      <vt:lpstr>Evidence of the Resurrection </vt:lpstr>
      <vt:lpstr>Witnesses </vt:lpstr>
      <vt:lpstr>Paul Appeals to Witnesses IN 1 Corinthians 15</vt:lpstr>
      <vt:lpstr>Witnesses </vt:lpstr>
      <vt:lpstr>Evidence of the Resurrection </vt:lpstr>
      <vt:lpstr>Change In Saul of Tarsus </vt:lpstr>
      <vt:lpstr>Four Possibilities </vt:lpstr>
      <vt:lpstr>Change In Saul of Tarsus </vt:lpstr>
      <vt:lpstr>His Studies Concluded </vt:lpstr>
      <vt:lpstr>Not an imposter </vt:lpstr>
      <vt:lpstr>His Studies Concluded </vt:lpstr>
      <vt:lpstr>Not an Enthusiast </vt:lpstr>
      <vt:lpstr>His Studies Concluded </vt:lpstr>
      <vt:lpstr>Not Deceived By Others </vt:lpstr>
      <vt:lpstr>His Studies Concluded </vt:lpstr>
      <vt:lpstr>It Really Happened </vt:lpstr>
      <vt:lpstr>Resurrection </vt:lpstr>
      <vt:lpstr>Resurrection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Resurrection </dc:title>
  <dc:creator>Daniel Webb</dc:creator>
  <cp:lastModifiedBy>Daniel Webb</cp:lastModifiedBy>
  <cp:revision>37</cp:revision>
  <dcterms:created xsi:type="dcterms:W3CDTF">2021-01-31T04:38:47Z</dcterms:created>
  <dcterms:modified xsi:type="dcterms:W3CDTF">2021-02-01T00:46:00Z</dcterms:modified>
</cp:coreProperties>
</file>