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82" r:id="rId2"/>
    <p:sldId id="281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20" d="100"/>
          <a:sy n="120" d="100"/>
        </p:scale>
        <p:origin x="2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27426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14664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2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20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597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4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0261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4788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88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735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5194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184" userDrawn="1">
          <p15:clr>
            <a:srgbClr val="F26B43"/>
          </p15:clr>
        </p15:guide>
        <p15:guide id="17" pos="702" userDrawn="1">
          <p15:clr>
            <a:srgbClr val="F26B43"/>
          </p15:clr>
        </p15:guide>
        <p15:guide id="18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1D6A9-66BB-3D43-A41B-AF0CDB96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0AE34-A82D-E546-9AD2-838599F0A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1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F465-317C-0F4C-ACBC-FA14BB3D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James 1:2-8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B5D3E-9F25-0D48-8A35-70F8F28BF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James 1:2</a:t>
            </a:r>
            <a:r>
              <a:rPr lang="en-US" dirty="0"/>
              <a:t> ¶ My brethren, count it all joy when you fall into various trials,</a:t>
            </a:r>
          </a:p>
          <a:p>
            <a:r>
              <a:rPr lang="en-US" b="1" dirty="0"/>
              <a:t>James 1:3</a:t>
            </a:r>
            <a:r>
              <a:rPr lang="en-US" dirty="0"/>
              <a:t> knowing that the testing of your faith produces patience.</a:t>
            </a:r>
          </a:p>
          <a:p>
            <a:r>
              <a:rPr lang="en-US" b="1" dirty="0"/>
              <a:t>James 1:4</a:t>
            </a:r>
            <a:r>
              <a:rPr lang="en-US" dirty="0"/>
              <a:t> But let patience have</a:t>
            </a:r>
            <a:r>
              <a:rPr lang="en-US" i="1" dirty="0"/>
              <a:t> its</a:t>
            </a:r>
            <a:r>
              <a:rPr lang="en-US" dirty="0"/>
              <a:t> perfect work, that you may be perfect and complete, lacking nothing.</a:t>
            </a:r>
          </a:p>
          <a:p>
            <a:r>
              <a:rPr lang="en-US" b="1" dirty="0"/>
              <a:t>James 1:5</a:t>
            </a:r>
            <a:r>
              <a:rPr lang="en-US" dirty="0"/>
              <a:t> If any of you lacks wisdom, let him ask of God, who gives to all liberally and without reproach, and it will be given to him.</a:t>
            </a:r>
          </a:p>
          <a:p>
            <a:r>
              <a:rPr lang="en-US" b="1" dirty="0"/>
              <a:t>James 1:6</a:t>
            </a:r>
            <a:r>
              <a:rPr lang="en-US" dirty="0"/>
              <a:t> But let him ask in faith, with no doubting, for he who doubts is like a wave of the sea driven and tossed by the wind.</a:t>
            </a:r>
          </a:p>
          <a:p>
            <a:r>
              <a:rPr lang="en-US" b="1" dirty="0"/>
              <a:t>James 1:7</a:t>
            </a:r>
            <a:r>
              <a:rPr lang="en-US" dirty="0"/>
              <a:t> For let not that man suppose that he will receive anything from the Lord;</a:t>
            </a:r>
          </a:p>
          <a:p>
            <a:r>
              <a:rPr lang="en-US" b="1" dirty="0"/>
              <a:t>James 1:8</a:t>
            </a:r>
            <a:r>
              <a:rPr lang="en-US" dirty="0"/>
              <a:t> </a:t>
            </a:r>
            <a:r>
              <a:rPr lang="en-US" i="1" dirty="0"/>
              <a:t>he is</a:t>
            </a:r>
            <a:r>
              <a:rPr lang="en-US" dirty="0"/>
              <a:t> a double-minded man, unstable in all his ways.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88D298-DAF1-B74C-AB9F-E567945DBAF0}"/>
              </a:ext>
            </a:extLst>
          </p:cNvPr>
          <p:cNvSpPr/>
          <p:nvPr/>
        </p:nvSpPr>
        <p:spPr>
          <a:xfrm>
            <a:off x="3827721" y="2171700"/>
            <a:ext cx="1371600" cy="47846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4D93D5C-DCBB-6944-8A68-C27D2D7663A1}"/>
              </a:ext>
            </a:extLst>
          </p:cNvPr>
          <p:cNvSpPr/>
          <p:nvPr/>
        </p:nvSpPr>
        <p:spPr>
          <a:xfrm>
            <a:off x="6826102" y="2171700"/>
            <a:ext cx="1289198" cy="47846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29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38FD-5564-2A40-8C59-E60D062D2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Count it all joy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1A919-FB64-D849-87E9-A1CA2501F7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James 1:2-8</a:t>
            </a:r>
          </a:p>
        </p:txBody>
      </p:sp>
    </p:spTree>
    <p:extLst>
      <p:ext uri="{BB962C8B-B14F-4D97-AF65-F5344CB8AC3E}">
        <p14:creationId xmlns:p14="http://schemas.microsoft.com/office/powerpoint/2010/main" val="3878490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C4D7-A962-DF48-8E90-E914C62A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 It All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0E10A-7CB6-4E45-83FA-7CE15F1BA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Font typeface="+mj-lt"/>
              <a:buAutoNum type="romanUcPeriod"/>
            </a:pPr>
            <a:r>
              <a:rPr lang="en-US" dirty="0"/>
              <a:t>Joy In Trials (</a:t>
            </a:r>
            <a:r>
              <a:rPr lang="en-US" dirty="0">
                <a:solidFill>
                  <a:srgbClr val="FF0000"/>
                </a:solidFill>
              </a:rPr>
              <a:t>v.2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041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0C832-99DB-0C4E-9BAD-B42B4623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Joy In Trials (</a:t>
            </a:r>
            <a:r>
              <a:rPr lang="en-US" dirty="0">
                <a:solidFill>
                  <a:srgbClr val="FF0000"/>
                </a:solidFill>
              </a:rPr>
              <a:t>v.2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8A79D-0C18-C647-BB35-064B5F62B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lphaUcPeriod"/>
            </a:pPr>
            <a:r>
              <a:rPr lang="en-US" dirty="0"/>
              <a:t>Trials Will Come (</a:t>
            </a:r>
            <a:r>
              <a:rPr lang="en-US" dirty="0">
                <a:solidFill>
                  <a:srgbClr val="FF0000"/>
                </a:solidFill>
              </a:rPr>
              <a:t>v.2</a:t>
            </a:r>
            <a:r>
              <a:rPr lang="en-US" dirty="0"/>
              <a:t>)</a:t>
            </a:r>
          </a:p>
          <a:p>
            <a:pPr marL="740664" lvl="1" indent="-342900">
              <a:buFont typeface="+mj-lt"/>
              <a:buAutoNum type="arabicPeriod"/>
            </a:pPr>
            <a:r>
              <a:rPr lang="en-US" dirty="0"/>
              <a:t>“When” in verse 2 shows that trials will come</a:t>
            </a:r>
          </a:p>
          <a:p>
            <a:pPr marL="740664" lvl="1" indent="-342900">
              <a:buFont typeface="+mj-lt"/>
              <a:buAutoNum type="arabicPeriod"/>
            </a:pPr>
            <a:r>
              <a:rPr lang="en-US" dirty="0"/>
              <a:t>If we serve God, we “Will suffer persecution” (</a:t>
            </a:r>
            <a:r>
              <a:rPr lang="en-US" dirty="0">
                <a:solidFill>
                  <a:srgbClr val="FF0000"/>
                </a:solidFill>
              </a:rPr>
              <a:t>2 Timothy 3:12</a:t>
            </a:r>
            <a:r>
              <a:rPr lang="en-US" dirty="0"/>
              <a:t>)</a:t>
            </a:r>
          </a:p>
          <a:p>
            <a:pPr marL="740664" lvl="1" indent="-342900">
              <a:buFont typeface="+mj-lt"/>
              <a:buAutoNum type="arabicPeriod"/>
            </a:pPr>
            <a:r>
              <a:rPr lang="en-US" dirty="0"/>
              <a:t>We should not see trials as “Strange” (</a:t>
            </a:r>
            <a:r>
              <a:rPr lang="en-US" dirty="0">
                <a:solidFill>
                  <a:srgbClr val="FF0000"/>
                </a:solidFill>
              </a:rPr>
              <a:t>1 Peter 4:12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lphaUcPeriod"/>
            </a:pPr>
            <a:r>
              <a:rPr lang="en-US" dirty="0"/>
              <a:t>Rejoice In Trials (</a:t>
            </a:r>
            <a:r>
              <a:rPr lang="en-US" dirty="0">
                <a:solidFill>
                  <a:srgbClr val="FF0000"/>
                </a:solidFill>
              </a:rPr>
              <a:t>v.2</a:t>
            </a:r>
            <a:r>
              <a:rPr lang="en-US" dirty="0"/>
              <a:t>)</a:t>
            </a:r>
          </a:p>
          <a:p>
            <a:pPr marL="740664" lvl="1" indent="-342900">
              <a:buFont typeface="+mj-lt"/>
              <a:buAutoNum type="arabicPeriod"/>
            </a:pPr>
            <a:r>
              <a:rPr lang="en-US" dirty="0"/>
              <a:t>We should have joy in trials (</a:t>
            </a:r>
            <a:r>
              <a:rPr lang="en-US" dirty="0">
                <a:solidFill>
                  <a:srgbClr val="FF0000"/>
                </a:solidFill>
              </a:rPr>
              <a:t>James 1:2</a:t>
            </a:r>
            <a:r>
              <a:rPr lang="en-US" dirty="0"/>
              <a:t>)</a:t>
            </a:r>
          </a:p>
          <a:p>
            <a:pPr marL="740664" lvl="1" indent="-342900">
              <a:buFont typeface="+mj-lt"/>
              <a:buAutoNum type="arabicPeriod"/>
            </a:pPr>
            <a:r>
              <a:rPr lang="en-US" dirty="0"/>
              <a:t>The Apostles did (</a:t>
            </a:r>
            <a:r>
              <a:rPr lang="en-US" dirty="0">
                <a:solidFill>
                  <a:srgbClr val="FF0000"/>
                </a:solidFill>
              </a:rPr>
              <a:t>Acts 5:41</a:t>
            </a:r>
            <a:r>
              <a:rPr lang="en-US" dirty="0"/>
              <a:t>)</a:t>
            </a:r>
          </a:p>
          <a:p>
            <a:pPr marL="740664" lvl="1" indent="-342900">
              <a:buFont typeface="+mj-lt"/>
              <a:buAutoNum type="arabicPeriod"/>
            </a:pPr>
            <a:r>
              <a:rPr lang="en-US" dirty="0"/>
              <a:t>Peter told those suffering to rejoice (</a:t>
            </a:r>
            <a:r>
              <a:rPr lang="en-US" dirty="0">
                <a:solidFill>
                  <a:srgbClr val="FF0000"/>
                </a:solidFill>
              </a:rPr>
              <a:t>1 Peter 4:12-13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7850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C4D7-A962-DF48-8E90-E914C62A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 It All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0E10A-7CB6-4E45-83FA-7CE15F1BA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Font typeface="+mj-lt"/>
              <a:buAutoNum type="romanUcPeriod"/>
            </a:pPr>
            <a:r>
              <a:rPr lang="en-US" dirty="0"/>
              <a:t>Joy In Trials (</a:t>
            </a:r>
            <a:r>
              <a:rPr lang="en-US" dirty="0">
                <a:solidFill>
                  <a:srgbClr val="FF0000"/>
                </a:solidFill>
              </a:rPr>
              <a:t>v.2</a:t>
            </a:r>
            <a:r>
              <a:rPr lang="en-US" dirty="0"/>
              <a:t>)</a:t>
            </a:r>
          </a:p>
          <a:p>
            <a:pPr marL="385763" indent="-385763">
              <a:buFont typeface="+mj-lt"/>
              <a:buAutoNum type="romanUcPeriod"/>
            </a:pPr>
            <a:r>
              <a:rPr lang="en-US" dirty="0"/>
              <a:t>Benefits of Trials (</a:t>
            </a:r>
            <a:r>
              <a:rPr lang="en-US" dirty="0">
                <a:solidFill>
                  <a:srgbClr val="FF0000"/>
                </a:solidFill>
              </a:rPr>
              <a:t>vv.3-4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7511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D7D6-ABB0-124C-9FF8-130D4DEB6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Trials (</a:t>
            </a:r>
            <a:r>
              <a:rPr lang="en-US" dirty="0">
                <a:solidFill>
                  <a:srgbClr val="FF0000"/>
                </a:solidFill>
              </a:rPr>
              <a:t>vv.3-4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22A2-616C-0445-B637-A0327B76B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They Test Us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7559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60DE-634C-6649-914B-C7AAD7670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They Test Us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E8BC1-2F2D-E144-8831-B9C4002C3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Trials of our faith will test if it is genuine (</a:t>
            </a:r>
            <a:r>
              <a:rPr lang="en-US" dirty="0">
                <a:solidFill>
                  <a:srgbClr val="FF0000"/>
                </a:solidFill>
              </a:rPr>
              <a:t>1 Peter 1:7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This is similar to how gold is tested by fire </a:t>
            </a:r>
          </a:p>
        </p:txBody>
      </p:sp>
    </p:spTree>
    <p:extLst>
      <p:ext uri="{BB962C8B-B14F-4D97-AF65-F5344CB8AC3E}">
        <p14:creationId xmlns:p14="http://schemas.microsoft.com/office/powerpoint/2010/main" val="25677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D7D6-ABB0-124C-9FF8-130D4DEB6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Trials (</a:t>
            </a:r>
            <a:r>
              <a:rPr lang="en-US" dirty="0">
                <a:solidFill>
                  <a:srgbClr val="FF0000"/>
                </a:solidFill>
              </a:rPr>
              <a:t>vv.3-4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22A2-616C-0445-B637-A0327B76B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They Test Us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They Produce Patience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73590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41AA6-D279-034F-B741-60ED5869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They Produce Patience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8DE82-4673-4846-AF2E-DD9BE2762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Trials we undergo produce patience </a:t>
            </a:r>
          </a:p>
          <a:p>
            <a:pPr marL="987552" lvl="1" indent="-457200">
              <a:buFont typeface="+mj-lt"/>
              <a:buAutoNum type="alphaLcPeriod"/>
            </a:pPr>
            <a:r>
              <a:rPr lang="en-US" dirty="0"/>
              <a:t>James makes this point here</a:t>
            </a:r>
          </a:p>
          <a:p>
            <a:pPr marL="987552" lvl="1" indent="-457200">
              <a:buFont typeface="+mj-lt"/>
              <a:buAutoNum type="alphaLcPeriod"/>
            </a:pPr>
            <a:r>
              <a:rPr lang="en-US" dirty="0"/>
              <a:t>Paul makes this point as well (</a:t>
            </a:r>
            <a:r>
              <a:rPr lang="en-US" dirty="0">
                <a:solidFill>
                  <a:srgbClr val="FF0000"/>
                </a:solidFill>
              </a:rPr>
              <a:t>Romans 5:1-4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This patience is not the accepting of circumstances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Patience is</a:t>
            </a:r>
          </a:p>
        </p:txBody>
      </p:sp>
    </p:spTree>
    <p:extLst>
      <p:ext uri="{BB962C8B-B14F-4D97-AF65-F5344CB8AC3E}">
        <p14:creationId xmlns:p14="http://schemas.microsoft.com/office/powerpoint/2010/main" val="2459029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CA686-0C9C-FE45-81C2-343B6DFA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Patience 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B3102-C60B-2441-AD88-2FB1FE8E8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“In the N.T. the characteristic of a man who is </a:t>
            </a:r>
            <a:r>
              <a:rPr lang="en-US" dirty="0" err="1"/>
              <a:t>unswerved</a:t>
            </a:r>
            <a:r>
              <a:rPr lang="en-US" dirty="0"/>
              <a:t> from his deliberate purpose and his loyalty to faith and piety by even the greatest trials and sufferings:” (Thayer)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Patience like Job (</a:t>
            </a:r>
            <a:r>
              <a:rPr lang="en-US" dirty="0">
                <a:solidFill>
                  <a:srgbClr val="FF0000"/>
                </a:solidFill>
              </a:rPr>
              <a:t>James 5:7-11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699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D7D6-ABB0-124C-9FF8-130D4DEB6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Trials (</a:t>
            </a:r>
            <a:r>
              <a:rPr lang="en-US" dirty="0">
                <a:solidFill>
                  <a:srgbClr val="FF0000"/>
                </a:solidFill>
              </a:rPr>
              <a:t>vv.3-4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22A2-616C-0445-B637-A0327B76B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They Test Us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They Produce Patience (</a:t>
            </a:r>
            <a:r>
              <a:rPr lang="en-US" dirty="0">
                <a:solidFill>
                  <a:srgbClr val="FF0000"/>
                </a:solidFill>
              </a:rPr>
              <a:t>v.3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They Make Us Perfect and Complete (</a:t>
            </a:r>
            <a:r>
              <a:rPr lang="en-US" dirty="0">
                <a:solidFill>
                  <a:srgbClr val="FF0000"/>
                </a:solidFill>
              </a:rPr>
              <a:t>v.4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74391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267FE-819E-BB4B-BB23-4B511A082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They Make Us Perfect and Complete (</a:t>
            </a:r>
            <a:r>
              <a:rPr lang="en-US" dirty="0">
                <a:solidFill>
                  <a:srgbClr val="FF0000"/>
                </a:solidFill>
              </a:rPr>
              <a:t>v.4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7A586-FA20-B041-8A15-76F63B230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Not sinless perfection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Has to do with being finished or mature </a:t>
            </a:r>
          </a:p>
          <a:p>
            <a:pPr marL="987552" lvl="1" indent="-457200">
              <a:buClr>
                <a:schemeClr val="tx1"/>
              </a:buClr>
              <a:buFont typeface="+mj-lt"/>
              <a:buAutoNum type="alphaLcPeriod"/>
            </a:pPr>
            <a:r>
              <a:rPr lang="en-US" dirty="0">
                <a:solidFill>
                  <a:srgbClr val="FF0000"/>
                </a:solidFill>
              </a:rPr>
              <a:t>1 Corinthians 13:10</a:t>
            </a:r>
          </a:p>
          <a:p>
            <a:pPr marL="987552" lvl="1" indent="-457200">
              <a:buClr>
                <a:schemeClr val="tx1"/>
              </a:buClr>
              <a:buFont typeface="+mj-lt"/>
              <a:buAutoNum type="alphaLcPeriod"/>
            </a:pPr>
            <a:r>
              <a:rPr lang="en-US" dirty="0">
                <a:solidFill>
                  <a:srgbClr val="FF0000"/>
                </a:solidFill>
              </a:rPr>
              <a:t>1 Corinthians 2:6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We need to be mature and complete </a:t>
            </a:r>
          </a:p>
        </p:txBody>
      </p:sp>
    </p:spTree>
    <p:extLst>
      <p:ext uri="{BB962C8B-B14F-4D97-AF65-F5344CB8AC3E}">
        <p14:creationId xmlns:p14="http://schemas.microsoft.com/office/powerpoint/2010/main" val="194340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C4D7-A962-DF48-8E90-E914C62A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 It All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0E10A-7CB6-4E45-83FA-7CE15F1BA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Font typeface="+mj-lt"/>
              <a:buAutoNum type="romanUcPeriod"/>
            </a:pPr>
            <a:r>
              <a:rPr lang="en-US" dirty="0"/>
              <a:t>Joy In Trials (</a:t>
            </a:r>
            <a:r>
              <a:rPr lang="en-US" dirty="0">
                <a:solidFill>
                  <a:srgbClr val="FF0000"/>
                </a:solidFill>
              </a:rPr>
              <a:t>v.2</a:t>
            </a:r>
            <a:r>
              <a:rPr lang="en-US" dirty="0"/>
              <a:t>)</a:t>
            </a:r>
          </a:p>
          <a:p>
            <a:pPr marL="385763" indent="-385763">
              <a:buFont typeface="+mj-lt"/>
              <a:buAutoNum type="romanUcPeriod"/>
            </a:pPr>
            <a:r>
              <a:rPr lang="en-US" dirty="0"/>
              <a:t>Benefits of Trials (</a:t>
            </a:r>
            <a:r>
              <a:rPr lang="en-US" dirty="0">
                <a:solidFill>
                  <a:srgbClr val="FF0000"/>
                </a:solidFill>
              </a:rPr>
              <a:t>vv.3-4</a:t>
            </a:r>
            <a:r>
              <a:rPr lang="en-US" dirty="0"/>
              <a:t>)</a:t>
            </a:r>
          </a:p>
          <a:p>
            <a:pPr marL="385763" indent="-385763">
              <a:buFont typeface="+mj-lt"/>
              <a:buAutoNum type="romanUcPeriod"/>
            </a:pPr>
            <a:r>
              <a:rPr lang="en-US" dirty="0"/>
              <a:t>Overcoming Trials (</a:t>
            </a:r>
            <a:r>
              <a:rPr lang="en-US" dirty="0">
                <a:solidFill>
                  <a:srgbClr val="FF0000"/>
                </a:solidFill>
              </a:rPr>
              <a:t>vv.5-8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385763" indent="-385763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42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14B8B-DA00-AE4E-88FF-8B081FD8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Trials (</a:t>
            </a:r>
            <a:r>
              <a:rPr lang="en-US" dirty="0">
                <a:solidFill>
                  <a:srgbClr val="FF0000"/>
                </a:solidFill>
              </a:rPr>
              <a:t>vv.5-8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32F96-6D73-0443-90C6-5F7FC992E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Wisdom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039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AE4D-0AC5-914E-AC91-77DDAE01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Wisdom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C01B4-ADF0-334B-A273-13A82CF3E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Wisdom is of great benefit to us (</a:t>
            </a:r>
            <a:r>
              <a:rPr lang="en-US" dirty="0">
                <a:solidFill>
                  <a:srgbClr val="FF0000"/>
                </a:solidFill>
              </a:rPr>
              <a:t>Proverbs 3:13-21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Wisdom begins with fear of God (</a:t>
            </a:r>
            <a:r>
              <a:rPr lang="en-US" dirty="0">
                <a:solidFill>
                  <a:srgbClr val="FF0000"/>
                </a:solidFill>
              </a:rPr>
              <a:t>Job 28:28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 order to overcome trials we need wisdom</a:t>
            </a:r>
          </a:p>
          <a:p>
            <a:pPr marL="987552" lvl="1" indent="-457200">
              <a:buFont typeface="+mj-lt"/>
              <a:buAutoNum type="alphaLcPeriod"/>
            </a:pPr>
            <a:r>
              <a:rPr lang="en-US" dirty="0"/>
              <a:t>Not earthly wisdom (</a:t>
            </a:r>
            <a:r>
              <a:rPr lang="en-US" dirty="0">
                <a:solidFill>
                  <a:srgbClr val="FF0000"/>
                </a:solidFill>
              </a:rPr>
              <a:t>James 3:14-17</a:t>
            </a:r>
            <a:r>
              <a:rPr lang="en-US" dirty="0"/>
              <a:t>) </a:t>
            </a:r>
          </a:p>
          <a:p>
            <a:pPr marL="987552" lvl="1" indent="-457200">
              <a:buFont typeface="+mj-lt"/>
              <a:buAutoNum type="alphaLcPeriod"/>
            </a:pPr>
            <a:r>
              <a:rPr lang="en-US" dirty="0"/>
              <a:t>But wisdom from above (</a:t>
            </a:r>
            <a:r>
              <a:rPr lang="en-US" dirty="0">
                <a:solidFill>
                  <a:srgbClr val="FF0000"/>
                </a:solidFill>
              </a:rPr>
              <a:t>James 3:13, 17</a:t>
            </a:r>
            <a:r>
              <a:rPr lang="en-US" dirty="0"/>
              <a:t>)</a:t>
            </a:r>
          </a:p>
          <a:p>
            <a:pPr marL="987552" lvl="1" indent="-457200">
              <a:buFont typeface="+mj-lt"/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1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14B8B-DA00-AE4E-88FF-8B081FD8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Trials (</a:t>
            </a:r>
            <a:r>
              <a:rPr lang="en-US" dirty="0">
                <a:solidFill>
                  <a:srgbClr val="FF0000"/>
                </a:solidFill>
              </a:rPr>
              <a:t>vv.5-8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32F96-6D73-0443-90C6-5F7FC992E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/>
              <a:t>Wisdom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Ask of God (</a:t>
            </a:r>
            <a:r>
              <a:rPr lang="en-US" dirty="0">
                <a:solidFill>
                  <a:srgbClr val="FF0000"/>
                </a:solidFill>
              </a:rPr>
              <a:t>vv.5-8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1390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BC0B-29CA-6048-AE7F-CE130466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of God (</a:t>
            </a:r>
            <a:r>
              <a:rPr lang="en-US" dirty="0">
                <a:solidFill>
                  <a:srgbClr val="FF0000"/>
                </a:solidFill>
              </a:rPr>
              <a:t>vv.5-8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93AEC-C00A-0F4D-81C0-0BAA4C99C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Specifically in this context, asking for wisdom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However, we need to pray to God in trials </a:t>
            </a:r>
          </a:p>
          <a:p>
            <a:pPr marL="987552" lvl="1" indent="-457200">
              <a:buFont typeface="+mj-lt"/>
              <a:buAutoNum type="alphaLcPeriod"/>
            </a:pPr>
            <a:r>
              <a:rPr lang="en-US" dirty="0"/>
              <a:t>The Apostles did (</a:t>
            </a:r>
            <a:r>
              <a:rPr lang="en-US" dirty="0">
                <a:solidFill>
                  <a:srgbClr val="FF0000"/>
                </a:solidFill>
              </a:rPr>
              <a:t>Acts 4:23-31</a:t>
            </a:r>
            <a:r>
              <a:rPr lang="en-US" dirty="0"/>
              <a:t>)</a:t>
            </a:r>
          </a:p>
          <a:p>
            <a:pPr marL="987552" lvl="1" indent="-457200">
              <a:buFont typeface="+mj-lt"/>
              <a:buAutoNum type="alphaLcPeriod"/>
            </a:pPr>
            <a:r>
              <a:rPr lang="en-US" dirty="0"/>
              <a:t>Jesus did (</a:t>
            </a:r>
            <a:r>
              <a:rPr lang="en-US" dirty="0">
                <a:solidFill>
                  <a:srgbClr val="FF0000"/>
                </a:solidFill>
              </a:rPr>
              <a:t>Matthew 26:36-46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we pray in trials </a:t>
            </a:r>
          </a:p>
        </p:txBody>
      </p:sp>
    </p:spTree>
    <p:extLst>
      <p:ext uri="{BB962C8B-B14F-4D97-AF65-F5344CB8AC3E}">
        <p14:creationId xmlns:p14="http://schemas.microsoft.com/office/powerpoint/2010/main" val="3889977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E7C8B-1FA7-C741-973C-7EFD51EBE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 in trials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87EBA-DE7F-0B44-A029-045105A6A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Keep on asking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2018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7280-FC09-954F-8708-5E386632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on Asking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D4895-0719-0C4C-82F2-536BA7DB8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The word “Ask” in this text carries with it the idea of “Keep on asking”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This harmonizes with other scriptures </a:t>
            </a:r>
          </a:p>
          <a:p>
            <a:pPr marL="987552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>
                <a:solidFill>
                  <a:srgbClr val="FF0000"/>
                </a:solidFill>
              </a:rPr>
              <a:t>1 Thessalonians 5:17</a:t>
            </a:r>
          </a:p>
          <a:p>
            <a:pPr marL="987552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>
                <a:solidFill>
                  <a:srgbClr val="FF0000"/>
                </a:solidFill>
              </a:rPr>
              <a:t>Luke 18:1</a:t>
            </a:r>
          </a:p>
        </p:txBody>
      </p:sp>
    </p:spTree>
    <p:extLst>
      <p:ext uri="{BB962C8B-B14F-4D97-AF65-F5344CB8AC3E}">
        <p14:creationId xmlns:p14="http://schemas.microsoft.com/office/powerpoint/2010/main" val="341357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E7C8B-1FA7-C741-973C-7EFD51EBE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 in trials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87EBA-DE7F-0B44-A029-045105A6A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Keep on asking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Without Doubting (</a:t>
            </a:r>
            <a:r>
              <a:rPr lang="en-US" dirty="0">
                <a:solidFill>
                  <a:srgbClr val="FF0000"/>
                </a:solidFill>
              </a:rPr>
              <a:t>vv.6-8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798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A64D1-D7C9-CB47-A1E8-A589DE880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Doubting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44FB8-2249-3B4B-8B91-039CC8A9E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Often we pray to God with doubt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We may ask God for something while thinking, “This will never happen”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We need to believe God will answer our prayers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Even when what we pray for did not happen, we need to understand God will do what is best for us </a:t>
            </a:r>
          </a:p>
        </p:txBody>
      </p:sp>
    </p:spTree>
    <p:extLst>
      <p:ext uri="{BB962C8B-B14F-4D97-AF65-F5344CB8AC3E}">
        <p14:creationId xmlns:p14="http://schemas.microsoft.com/office/powerpoint/2010/main" val="22782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BC0B-29CA-6048-AE7F-CE130466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of God (</a:t>
            </a:r>
            <a:r>
              <a:rPr lang="en-US" dirty="0">
                <a:solidFill>
                  <a:srgbClr val="FF0000"/>
                </a:solidFill>
              </a:rPr>
              <a:t>vv.5-8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93AEC-C00A-0F4D-81C0-0BAA4C99C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Specifically in this context, asking for wisdom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However, we need to pray to God in trials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we pray in trials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we pray for</a:t>
            </a:r>
          </a:p>
        </p:txBody>
      </p:sp>
    </p:spTree>
    <p:extLst>
      <p:ext uri="{BB962C8B-B14F-4D97-AF65-F5344CB8AC3E}">
        <p14:creationId xmlns:p14="http://schemas.microsoft.com/office/powerpoint/2010/main" val="149016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A1A9-1307-2E40-973B-8BE7B3F0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pray for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1EA48-C44F-8948-932F-9E0143C5E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Wisdom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  <a:p>
            <a:pPr marL="987552" lvl="1" indent="-457200">
              <a:buFont typeface="+mj-lt"/>
              <a:buAutoNum type="arabicParenR"/>
            </a:pPr>
            <a:r>
              <a:rPr lang="en-US" dirty="0"/>
              <a:t>If we lack the aforementioned wisdom, we need to pray to God for it</a:t>
            </a:r>
          </a:p>
          <a:p>
            <a:pPr marL="987552" lvl="1" indent="-457200">
              <a:buFont typeface="+mj-lt"/>
              <a:buAutoNum type="arabicParenR"/>
            </a:pPr>
            <a:r>
              <a:rPr lang="en-US" dirty="0"/>
              <a:t>He gives it liberally </a:t>
            </a:r>
          </a:p>
        </p:txBody>
      </p:sp>
    </p:spTree>
    <p:extLst>
      <p:ext uri="{BB962C8B-B14F-4D97-AF65-F5344CB8AC3E}">
        <p14:creationId xmlns:p14="http://schemas.microsoft.com/office/powerpoint/2010/main" val="2621501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A1A9-1307-2E40-973B-8BE7B3F0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pray for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1EA48-C44F-8948-932F-9E0143C5E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Wisdom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Boldness (</a:t>
            </a:r>
            <a:r>
              <a:rPr lang="en-US" dirty="0">
                <a:solidFill>
                  <a:srgbClr val="FF0000"/>
                </a:solidFill>
              </a:rPr>
              <a:t>Acts 4:23-31</a:t>
            </a:r>
            <a:r>
              <a:rPr lang="en-US" dirty="0"/>
              <a:t>)</a:t>
            </a:r>
          </a:p>
          <a:p>
            <a:pPr marL="987552" lvl="1" indent="-457200">
              <a:buFont typeface="+mj-lt"/>
              <a:buAutoNum type="arabicParenR"/>
            </a:pPr>
            <a:r>
              <a:rPr lang="en-US" dirty="0"/>
              <a:t>When the apostles faced trials they prayed for boldness to stand firm </a:t>
            </a:r>
          </a:p>
          <a:p>
            <a:pPr marL="987552" lvl="1" indent="-457200">
              <a:buFont typeface="+mj-lt"/>
              <a:buAutoNum type="arabicParenR"/>
            </a:pPr>
            <a:r>
              <a:rPr lang="en-US" dirty="0"/>
              <a:t>We also should pray for boldness </a:t>
            </a:r>
          </a:p>
        </p:txBody>
      </p:sp>
    </p:spTree>
    <p:extLst>
      <p:ext uri="{BB962C8B-B14F-4D97-AF65-F5344CB8AC3E}">
        <p14:creationId xmlns:p14="http://schemas.microsoft.com/office/powerpoint/2010/main" val="2560238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A1A9-1307-2E40-973B-8BE7B3F0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pray for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1EA48-C44F-8948-932F-9E0143C5E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Wisdom (</a:t>
            </a:r>
            <a:r>
              <a:rPr lang="en-US" dirty="0">
                <a:solidFill>
                  <a:srgbClr val="FF0000"/>
                </a:solidFill>
              </a:rPr>
              <a:t>v.5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Boldness (</a:t>
            </a:r>
            <a:r>
              <a:rPr lang="en-US" dirty="0">
                <a:solidFill>
                  <a:srgbClr val="FF0000"/>
                </a:solidFill>
              </a:rPr>
              <a:t>Acts 4:23-31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That God’s will be done (</a:t>
            </a:r>
            <a:r>
              <a:rPr lang="en-US" dirty="0">
                <a:solidFill>
                  <a:srgbClr val="FF0000"/>
                </a:solidFill>
              </a:rPr>
              <a:t>Matthew 26:36-46</a:t>
            </a:r>
            <a:r>
              <a:rPr lang="en-US" dirty="0"/>
              <a:t>)</a:t>
            </a:r>
          </a:p>
          <a:p>
            <a:pPr marL="987552" lvl="1" indent="-457200">
              <a:buFont typeface="+mj-lt"/>
              <a:buAutoNum type="arabicParenR"/>
            </a:pPr>
            <a:r>
              <a:rPr lang="en-US" dirty="0"/>
              <a:t>Jesus prayed that God’s will be done</a:t>
            </a:r>
          </a:p>
          <a:p>
            <a:pPr marL="987552" lvl="1" indent="-457200">
              <a:buFont typeface="+mj-lt"/>
              <a:buAutoNum type="arabicParenR"/>
            </a:pPr>
            <a:r>
              <a:rPr lang="en-US" dirty="0"/>
              <a:t>Paul did as well (</a:t>
            </a:r>
            <a:r>
              <a:rPr lang="en-US" dirty="0">
                <a:solidFill>
                  <a:srgbClr val="FF0000"/>
                </a:solidFill>
              </a:rPr>
              <a:t>Philippians 1:19-26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0795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38FD-5564-2A40-8C59-E60D062D2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Count it all joy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1A919-FB64-D849-87E9-A1CA2501F7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James 1:2-8</a:t>
            </a:r>
          </a:p>
        </p:txBody>
      </p:sp>
    </p:spTree>
    <p:extLst>
      <p:ext uri="{BB962C8B-B14F-4D97-AF65-F5344CB8AC3E}">
        <p14:creationId xmlns:p14="http://schemas.microsoft.com/office/powerpoint/2010/main" val="860309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1D6A9-66BB-3D43-A41B-AF0CDB96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0AE34-A82D-E546-9AD2-838599F0A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83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132</TotalTime>
  <Words>933</Words>
  <Application>Microsoft Macintosh PowerPoint</Application>
  <PresentationFormat>On-screen Show (4:3)</PresentationFormat>
  <Paragraphs>109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Franklin Gothic Book</vt:lpstr>
      <vt:lpstr>Crop</vt:lpstr>
      <vt:lpstr>PowerPoint Presentation</vt:lpstr>
      <vt:lpstr>James 1:2-8</vt:lpstr>
      <vt:lpstr>Count it all joy</vt:lpstr>
      <vt:lpstr>Count It All Joy</vt:lpstr>
      <vt:lpstr>Joy In Trials (v.2)</vt:lpstr>
      <vt:lpstr>Count It All Joy</vt:lpstr>
      <vt:lpstr>Benefits of Trials (vv.3-4) </vt:lpstr>
      <vt:lpstr>They Test Us (v.3)</vt:lpstr>
      <vt:lpstr>Benefits of Trials (vv.3-4) </vt:lpstr>
      <vt:lpstr>They Produce Patience (v.3)</vt:lpstr>
      <vt:lpstr>Patience is </vt:lpstr>
      <vt:lpstr>Benefits of Trials (vv.3-4) </vt:lpstr>
      <vt:lpstr>They Make Us Perfect and Complete (v.4) </vt:lpstr>
      <vt:lpstr>Count It All Joy</vt:lpstr>
      <vt:lpstr>Overcoming Trials (vv.5-8)</vt:lpstr>
      <vt:lpstr>Wisdom (v.5)</vt:lpstr>
      <vt:lpstr>Overcoming Trials (vv.5-8)</vt:lpstr>
      <vt:lpstr>Ask of God (vv.5-8)</vt:lpstr>
      <vt:lpstr>How we pray in trials </vt:lpstr>
      <vt:lpstr>Keep on Asking (v.5)</vt:lpstr>
      <vt:lpstr>How we pray in trials </vt:lpstr>
      <vt:lpstr>Without Doubting </vt:lpstr>
      <vt:lpstr>Ask of God (vv.5-8)</vt:lpstr>
      <vt:lpstr>What we pray for </vt:lpstr>
      <vt:lpstr>What we pray for </vt:lpstr>
      <vt:lpstr>What we pray for </vt:lpstr>
      <vt:lpstr>Count it all joy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 it all joy</dc:title>
  <dc:creator>Daniel Webb</dc:creator>
  <cp:lastModifiedBy>Daniel Webb</cp:lastModifiedBy>
  <cp:revision>19</cp:revision>
  <dcterms:created xsi:type="dcterms:W3CDTF">2021-01-17T02:09:01Z</dcterms:created>
  <dcterms:modified xsi:type="dcterms:W3CDTF">2021-01-17T21:20:09Z</dcterms:modified>
</cp:coreProperties>
</file>