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0" r:id="rId1"/>
  </p:sldMasterIdLst>
  <p:sldIdLst>
    <p:sldId id="279" r:id="rId2"/>
    <p:sldId id="256" r:id="rId3"/>
    <p:sldId id="257" r:id="rId4"/>
    <p:sldId id="258" r:id="rId5"/>
    <p:sldId id="259" r:id="rId6"/>
    <p:sldId id="260" r:id="rId7"/>
    <p:sldId id="262" r:id="rId8"/>
    <p:sldId id="263" r:id="rId9"/>
    <p:sldId id="264" r:id="rId10"/>
    <p:sldId id="265" r:id="rId11"/>
    <p:sldId id="266" r:id="rId12"/>
    <p:sldId id="267" r:id="rId13"/>
    <p:sldId id="268" r:id="rId14"/>
    <p:sldId id="282" r:id="rId15"/>
    <p:sldId id="269" r:id="rId16"/>
    <p:sldId id="270" r:id="rId17"/>
    <p:sldId id="271" r:id="rId18"/>
    <p:sldId id="283" r:id="rId19"/>
    <p:sldId id="284" r:id="rId20"/>
    <p:sldId id="285" r:id="rId21"/>
    <p:sldId id="286" r:id="rId22"/>
    <p:sldId id="272" r:id="rId23"/>
    <p:sldId id="273" r:id="rId24"/>
    <p:sldId id="275" r:id="rId25"/>
    <p:sldId id="276" r:id="rId26"/>
    <p:sldId id="277" r:id="rId27"/>
    <p:sldId id="274" r:id="rId28"/>
    <p:sldId id="278" r:id="rId29"/>
    <p:sldId id="280" r:id="rId30"/>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1967"/>
    <p:restoredTop sz="97030"/>
  </p:normalViewPr>
  <p:slideViewPr>
    <p:cSldViewPr snapToGrid="0" snapToObjects="1">
      <p:cViewPr varScale="1">
        <p:scale>
          <a:sx n="108" d="100"/>
          <a:sy n="108" d="100"/>
        </p:scale>
        <p:origin x="168" y="3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BB0DB3-A8FF-4ABB-9E2E-D960422260EB}"/>
              </a:ext>
            </a:extLst>
          </p:cNvPr>
          <p:cNvSpPr>
            <a:spLocks noGrp="1"/>
          </p:cNvSpPr>
          <p:nvPr>
            <p:ph type="ctrTitle"/>
          </p:nvPr>
        </p:nvSpPr>
        <p:spPr>
          <a:xfrm>
            <a:off x="1524000" y="1122363"/>
            <a:ext cx="9144000" cy="3025308"/>
          </a:xfrm>
        </p:spPr>
        <p:txBody>
          <a:bodyPr anchor="b">
            <a:normAutofit/>
          </a:bodyPr>
          <a:lstStyle>
            <a:lvl1pPr algn="ctr">
              <a:defRPr sz="6600"/>
            </a:lvl1pPr>
          </a:lstStyle>
          <a:p>
            <a:r>
              <a:rPr lang="en-US" dirty="0"/>
              <a:t>Click to edit Master title style</a:t>
            </a:r>
          </a:p>
        </p:txBody>
      </p:sp>
      <p:sp>
        <p:nvSpPr>
          <p:cNvPr id="3" name="Subtitle 2">
            <a:extLst>
              <a:ext uri="{FF2B5EF4-FFF2-40B4-BE49-F238E27FC236}">
                <a16:creationId xmlns:a16="http://schemas.microsoft.com/office/drawing/2014/main" id="{8BEE0618-75D7-410F-859C-CDF53BC53E85}"/>
              </a:ext>
            </a:extLst>
          </p:cNvPr>
          <p:cNvSpPr>
            <a:spLocks noGrp="1"/>
          </p:cNvSpPr>
          <p:nvPr>
            <p:ph type="subTitle" idx="1"/>
          </p:nvPr>
        </p:nvSpPr>
        <p:spPr>
          <a:xfrm>
            <a:off x="1524000" y="4386729"/>
            <a:ext cx="9144000" cy="1135529"/>
          </a:xfrm>
        </p:spPr>
        <p:txBody>
          <a:bodyPr>
            <a:normAutofit/>
          </a:bodyPr>
          <a:lstStyle>
            <a:lvl1pPr marL="0" indent="0" algn="ctr">
              <a:lnSpc>
                <a:spcPct val="120000"/>
              </a:lnSpc>
              <a:buNone/>
              <a:defRPr sz="1800" b="1" cap="all" spc="3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A5237F11-76DB-4DD9-9747-3F38D05BA0FE}"/>
              </a:ext>
            </a:extLst>
          </p:cNvPr>
          <p:cNvSpPr>
            <a:spLocks noGrp="1"/>
          </p:cNvSpPr>
          <p:nvPr>
            <p:ph type="dt" sz="half" idx="10"/>
          </p:nvPr>
        </p:nvSpPr>
        <p:spPr/>
        <p:txBody>
          <a:bodyPr/>
          <a:lstStyle/>
          <a:p>
            <a:fld id="{11EAACC7-3B3F-47D1-959A-EF58926E955E}" type="datetimeFigureOut">
              <a:rPr lang="en-US" smtClean="0"/>
              <a:t>1/10/21</a:t>
            </a:fld>
            <a:endParaRPr lang="en-US"/>
          </a:p>
        </p:txBody>
      </p:sp>
      <p:sp>
        <p:nvSpPr>
          <p:cNvPr id="5" name="Footer Placeholder 4">
            <a:extLst>
              <a:ext uri="{FF2B5EF4-FFF2-40B4-BE49-F238E27FC236}">
                <a16:creationId xmlns:a16="http://schemas.microsoft.com/office/drawing/2014/main" id="{3059F581-81B0-44B3-ABA5-A25CA4BAE48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C10D591-ADCF-4300-8282-72AE357F3D2D}"/>
              </a:ext>
            </a:extLst>
          </p:cNvPr>
          <p:cNvSpPr>
            <a:spLocks noGrp="1"/>
          </p:cNvSpPr>
          <p:nvPr>
            <p:ph type="sldNum" sz="quarter" idx="12"/>
          </p:nvPr>
        </p:nvSpPr>
        <p:spPr/>
        <p:txBody>
          <a:bodyPr/>
          <a:lstStyle/>
          <a:p>
            <a:fld id="{312CC964-A50B-4C29-B4E4-2C30BB34CCF3}" type="slidenum">
              <a:rPr lang="en-US" smtClean="0"/>
              <a:t>‹#›</a:t>
            </a:fld>
            <a:endParaRPr lang="en-US"/>
          </a:p>
        </p:txBody>
      </p:sp>
    </p:spTree>
    <p:extLst>
      <p:ext uri="{BB962C8B-B14F-4D97-AF65-F5344CB8AC3E}">
        <p14:creationId xmlns:p14="http://schemas.microsoft.com/office/powerpoint/2010/main" val="1802233944"/>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D75558-A264-444E-829B-51AAE6B4BFCE}"/>
              </a:ext>
            </a:extLst>
          </p:cNvPr>
          <p:cNvSpPr>
            <a:spLocks noGrp="1"/>
          </p:cNvSpPr>
          <p:nvPr>
            <p:ph type="title"/>
          </p:nvPr>
        </p:nvSpPr>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908D9373-37D1-4135-8D34-755E139F79DD}"/>
              </a:ext>
            </a:extLst>
          </p:cNvPr>
          <p:cNvSpPr>
            <a:spLocks noGrp="1"/>
          </p:cNvSpPr>
          <p:nvPr>
            <p:ph idx="1"/>
          </p:nvPr>
        </p:nvSpPr>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A55E4A6B-1966-4E57-9FB8-8B111E97BC11}"/>
              </a:ext>
            </a:extLst>
          </p:cNvPr>
          <p:cNvSpPr>
            <a:spLocks noGrp="1"/>
          </p:cNvSpPr>
          <p:nvPr>
            <p:ph type="dt" sz="half" idx="10"/>
          </p:nvPr>
        </p:nvSpPr>
        <p:spPr/>
        <p:txBody>
          <a:bodyPr/>
          <a:lstStyle/>
          <a:p>
            <a:fld id="{11EAACC7-3B3F-47D1-959A-EF58926E955E}" type="datetimeFigureOut">
              <a:rPr lang="en-US" smtClean="0"/>
              <a:t>1/10/21</a:t>
            </a:fld>
            <a:endParaRPr lang="en-US" dirty="0"/>
          </a:p>
        </p:txBody>
      </p:sp>
      <p:sp>
        <p:nvSpPr>
          <p:cNvPr id="5" name="Footer Placeholder 4">
            <a:extLst>
              <a:ext uri="{FF2B5EF4-FFF2-40B4-BE49-F238E27FC236}">
                <a16:creationId xmlns:a16="http://schemas.microsoft.com/office/drawing/2014/main" id="{133FC3DD-F2BE-41FF-895B-00129AAB15F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91F830C-8424-4FAF-A011-605AE1D147FC}"/>
              </a:ext>
            </a:extLst>
          </p:cNvPr>
          <p:cNvSpPr>
            <a:spLocks noGrp="1"/>
          </p:cNvSpPr>
          <p:nvPr>
            <p:ph type="sldNum" sz="quarter" idx="12"/>
          </p:nvPr>
        </p:nvSpPr>
        <p:spPr/>
        <p:txBody>
          <a:bodyPr/>
          <a:lstStyle/>
          <a:p>
            <a:fld id="{312CC964-A50B-4C29-B4E4-2C30BB34CCF3}" type="slidenum">
              <a:rPr lang="en-US" smtClean="0"/>
              <a:t>‹#›</a:t>
            </a:fld>
            <a:endParaRPr lang="en-US"/>
          </a:p>
        </p:txBody>
      </p:sp>
    </p:spTree>
    <p:extLst>
      <p:ext uri="{BB962C8B-B14F-4D97-AF65-F5344CB8AC3E}">
        <p14:creationId xmlns:p14="http://schemas.microsoft.com/office/powerpoint/2010/main" val="2373342732"/>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0A1BE8-ECC1-4027-B16E-C7BECCA9DF4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246C7E1-471A-46AA-8068-98E68C0C207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F7C9F8F-EC48-4D16-B4C6-023A7B607BE6}"/>
              </a:ext>
            </a:extLst>
          </p:cNvPr>
          <p:cNvSpPr>
            <a:spLocks noGrp="1"/>
          </p:cNvSpPr>
          <p:nvPr>
            <p:ph type="dt" sz="half" idx="10"/>
          </p:nvPr>
        </p:nvSpPr>
        <p:spPr/>
        <p:txBody>
          <a:bodyPr/>
          <a:lstStyle/>
          <a:p>
            <a:fld id="{11EAACC7-3B3F-47D1-959A-EF58926E955E}" type="datetimeFigureOut">
              <a:rPr lang="en-US" smtClean="0"/>
              <a:t>1/10/21</a:t>
            </a:fld>
            <a:endParaRPr lang="en-US"/>
          </a:p>
        </p:txBody>
      </p:sp>
      <p:sp>
        <p:nvSpPr>
          <p:cNvPr id="5" name="Footer Placeholder 4">
            <a:extLst>
              <a:ext uri="{FF2B5EF4-FFF2-40B4-BE49-F238E27FC236}">
                <a16:creationId xmlns:a16="http://schemas.microsoft.com/office/drawing/2014/main" id="{B79FA5B3-F726-417B-932A-B93E0C8F5AB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77D21F1-1A24-43EA-AB09-3024C491E8FB}"/>
              </a:ext>
            </a:extLst>
          </p:cNvPr>
          <p:cNvSpPr>
            <a:spLocks noGrp="1"/>
          </p:cNvSpPr>
          <p:nvPr>
            <p:ph type="sldNum" sz="quarter" idx="12"/>
          </p:nvPr>
        </p:nvSpPr>
        <p:spPr/>
        <p:txBody>
          <a:bodyPr/>
          <a:lstStyle/>
          <a:p>
            <a:fld id="{312CC964-A50B-4C29-B4E4-2C30BB34CCF3}" type="slidenum">
              <a:rPr lang="en-US" smtClean="0"/>
              <a:t>‹#›</a:t>
            </a:fld>
            <a:endParaRPr lang="en-US"/>
          </a:p>
        </p:txBody>
      </p:sp>
    </p:spTree>
    <p:extLst>
      <p:ext uri="{BB962C8B-B14F-4D97-AF65-F5344CB8AC3E}">
        <p14:creationId xmlns:p14="http://schemas.microsoft.com/office/powerpoint/2010/main" val="4026014594"/>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E16569-B648-4D50-BEB8-E8DAE24D68F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40831B3-A1FD-470C-BEEE-4CFB441502DD}"/>
              </a:ext>
            </a:extLst>
          </p:cNvPr>
          <p:cNvSpPr>
            <a:spLocks noGrp="1"/>
          </p:cNvSpPr>
          <p:nvPr>
            <p:ph sz="half" idx="1"/>
          </p:nvPr>
        </p:nvSpPr>
        <p:spPr>
          <a:xfrm>
            <a:off x="838200" y="1924493"/>
            <a:ext cx="5181600" cy="425247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01F34A17-C244-438C-9AE3-FB9B3CE3BD8F}"/>
              </a:ext>
            </a:extLst>
          </p:cNvPr>
          <p:cNvSpPr>
            <a:spLocks noGrp="1"/>
          </p:cNvSpPr>
          <p:nvPr>
            <p:ph sz="half" idx="2"/>
          </p:nvPr>
        </p:nvSpPr>
        <p:spPr>
          <a:xfrm>
            <a:off x="6172200" y="1924493"/>
            <a:ext cx="5181600" cy="425247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14CFA3AA-3FC1-4B98-8F99-1726F1AC0A38}"/>
              </a:ext>
            </a:extLst>
          </p:cNvPr>
          <p:cNvSpPr>
            <a:spLocks noGrp="1"/>
          </p:cNvSpPr>
          <p:nvPr>
            <p:ph type="dt" sz="half" idx="10"/>
          </p:nvPr>
        </p:nvSpPr>
        <p:spPr/>
        <p:txBody>
          <a:bodyPr/>
          <a:lstStyle/>
          <a:p>
            <a:fld id="{11EAACC7-3B3F-47D1-959A-EF58926E955E}" type="datetimeFigureOut">
              <a:rPr lang="en-US" smtClean="0"/>
              <a:t>1/10/21</a:t>
            </a:fld>
            <a:endParaRPr lang="en-US"/>
          </a:p>
        </p:txBody>
      </p:sp>
      <p:sp>
        <p:nvSpPr>
          <p:cNvPr id="6" name="Footer Placeholder 5">
            <a:extLst>
              <a:ext uri="{FF2B5EF4-FFF2-40B4-BE49-F238E27FC236}">
                <a16:creationId xmlns:a16="http://schemas.microsoft.com/office/drawing/2014/main" id="{1CE10883-BACC-41A1-9067-ECFDB937D72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27660A2-13C9-4432-A6EB-A4FF3D78F15F}"/>
              </a:ext>
            </a:extLst>
          </p:cNvPr>
          <p:cNvSpPr>
            <a:spLocks noGrp="1"/>
          </p:cNvSpPr>
          <p:nvPr>
            <p:ph type="sldNum" sz="quarter" idx="12"/>
          </p:nvPr>
        </p:nvSpPr>
        <p:spPr/>
        <p:txBody>
          <a:bodyPr/>
          <a:lstStyle/>
          <a:p>
            <a:fld id="{312CC964-A50B-4C29-B4E4-2C30BB34CCF3}" type="slidenum">
              <a:rPr lang="en-US" smtClean="0"/>
              <a:t>‹#›</a:t>
            </a:fld>
            <a:endParaRPr lang="en-US"/>
          </a:p>
        </p:txBody>
      </p:sp>
    </p:spTree>
    <p:extLst>
      <p:ext uri="{BB962C8B-B14F-4D97-AF65-F5344CB8AC3E}">
        <p14:creationId xmlns:p14="http://schemas.microsoft.com/office/powerpoint/2010/main" val="425688163"/>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97C843-C993-4E9C-80DD-3620816E56A9}"/>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D91A8E3-B066-4511-9C6E-A3435B64DD88}"/>
              </a:ext>
            </a:extLst>
          </p:cNvPr>
          <p:cNvSpPr>
            <a:spLocks noGrp="1"/>
          </p:cNvSpPr>
          <p:nvPr>
            <p:ph type="body" idx="1"/>
          </p:nvPr>
        </p:nvSpPr>
        <p:spPr>
          <a:xfrm>
            <a:off x="839788" y="1734325"/>
            <a:ext cx="5157787" cy="823912"/>
          </a:xfrm>
        </p:spPr>
        <p:txBody>
          <a:bodyPr anchor="b">
            <a:normAutofit/>
          </a:bodyPr>
          <a:lstStyle>
            <a:lvl1pPr marL="0" indent="0">
              <a:buNone/>
              <a:defRPr sz="2000" b="1" cap="all" spc="3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6E86B63-4102-4802-94D7-F138F80F3E19}"/>
              </a:ext>
            </a:extLst>
          </p:cNvPr>
          <p:cNvSpPr>
            <a:spLocks noGrp="1"/>
          </p:cNvSpPr>
          <p:nvPr>
            <p:ph sz="half" idx="2"/>
          </p:nvPr>
        </p:nvSpPr>
        <p:spPr>
          <a:xfrm>
            <a:off x="839788" y="2558237"/>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9C924765-08A7-4A60-86DC-DC420F60BBAE}"/>
              </a:ext>
            </a:extLst>
          </p:cNvPr>
          <p:cNvSpPr>
            <a:spLocks noGrp="1"/>
          </p:cNvSpPr>
          <p:nvPr>
            <p:ph type="body" sz="quarter" idx="3"/>
          </p:nvPr>
        </p:nvSpPr>
        <p:spPr>
          <a:xfrm>
            <a:off x="6172200" y="1734325"/>
            <a:ext cx="5183188" cy="823912"/>
          </a:xfrm>
        </p:spPr>
        <p:txBody>
          <a:bodyPr anchor="b">
            <a:normAutofit/>
          </a:bodyPr>
          <a:lstStyle>
            <a:lvl1pPr marL="0" indent="0">
              <a:buNone/>
              <a:defRPr sz="2000" b="1" cap="all" spc="3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4AA2795-EFB6-4000-8F25-FBB62646C0CD}"/>
              </a:ext>
            </a:extLst>
          </p:cNvPr>
          <p:cNvSpPr>
            <a:spLocks noGrp="1"/>
          </p:cNvSpPr>
          <p:nvPr>
            <p:ph sz="quarter" idx="4"/>
          </p:nvPr>
        </p:nvSpPr>
        <p:spPr>
          <a:xfrm>
            <a:off x="6172200" y="2558237"/>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C942CFB-FE12-494A-9C41-3CB90F07BDAA}"/>
              </a:ext>
            </a:extLst>
          </p:cNvPr>
          <p:cNvSpPr>
            <a:spLocks noGrp="1"/>
          </p:cNvSpPr>
          <p:nvPr>
            <p:ph type="dt" sz="half" idx="10"/>
          </p:nvPr>
        </p:nvSpPr>
        <p:spPr/>
        <p:txBody>
          <a:bodyPr/>
          <a:lstStyle/>
          <a:p>
            <a:fld id="{11EAACC7-3B3F-47D1-959A-EF58926E955E}" type="datetimeFigureOut">
              <a:rPr lang="en-US" smtClean="0"/>
              <a:t>1/10/21</a:t>
            </a:fld>
            <a:endParaRPr lang="en-US"/>
          </a:p>
        </p:txBody>
      </p:sp>
      <p:sp>
        <p:nvSpPr>
          <p:cNvPr id="8" name="Footer Placeholder 7">
            <a:extLst>
              <a:ext uri="{FF2B5EF4-FFF2-40B4-BE49-F238E27FC236}">
                <a16:creationId xmlns:a16="http://schemas.microsoft.com/office/drawing/2014/main" id="{6C3A07E3-59E1-4EBD-9687-4B6ABE96ACA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CF7BB23-7539-4674-8B66-ACEFF94686CE}"/>
              </a:ext>
            </a:extLst>
          </p:cNvPr>
          <p:cNvSpPr>
            <a:spLocks noGrp="1"/>
          </p:cNvSpPr>
          <p:nvPr>
            <p:ph type="sldNum" sz="quarter" idx="12"/>
          </p:nvPr>
        </p:nvSpPr>
        <p:spPr/>
        <p:txBody>
          <a:bodyPr/>
          <a:lstStyle/>
          <a:p>
            <a:fld id="{312CC964-A50B-4C29-B4E4-2C30BB34CCF3}" type="slidenum">
              <a:rPr lang="en-US" smtClean="0"/>
              <a:t>‹#›</a:t>
            </a:fld>
            <a:endParaRPr lang="en-US"/>
          </a:p>
        </p:txBody>
      </p:sp>
    </p:spTree>
    <p:extLst>
      <p:ext uri="{BB962C8B-B14F-4D97-AF65-F5344CB8AC3E}">
        <p14:creationId xmlns:p14="http://schemas.microsoft.com/office/powerpoint/2010/main" val="1244398339"/>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5841DB-C73C-4968-B434-A6AA14DAF62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08152BF-92C7-4BF5-A9DB-16A0BF0F5F5D}"/>
              </a:ext>
            </a:extLst>
          </p:cNvPr>
          <p:cNvSpPr>
            <a:spLocks noGrp="1"/>
          </p:cNvSpPr>
          <p:nvPr>
            <p:ph type="dt" sz="half" idx="10"/>
          </p:nvPr>
        </p:nvSpPr>
        <p:spPr/>
        <p:txBody>
          <a:bodyPr/>
          <a:lstStyle/>
          <a:p>
            <a:fld id="{11EAACC7-3B3F-47D1-959A-EF58926E955E}" type="datetimeFigureOut">
              <a:rPr lang="en-US" smtClean="0"/>
              <a:t>1/10/21</a:t>
            </a:fld>
            <a:endParaRPr lang="en-US"/>
          </a:p>
        </p:txBody>
      </p:sp>
      <p:sp>
        <p:nvSpPr>
          <p:cNvPr id="4" name="Footer Placeholder 3">
            <a:extLst>
              <a:ext uri="{FF2B5EF4-FFF2-40B4-BE49-F238E27FC236}">
                <a16:creationId xmlns:a16="http://schemas.microsoft.com/office/drawing/2014/main" id="{C1289DB7-F492-4037-A439-D70F7E55652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FFA96F1-8B8A-4E83-B3C2-E10DE522AD30}"/>
              </a:ext>
            </a:extLst>
          </p:cNvPr>
          <p:cNvSpPr>
            <a:spLocks noGrp="1"/>
          </p:cNvSpPr>
          <p:nvPr>
            <p:ph type="sldNum" sz="quarter" idx="12"/>
          </p:nvPr>
        </p:nvSpPr>
        <p:spPr/>
        <p:txBody>
          <a:bodyPr/>
          <a:lstStyle/>
          <a:p>
            <a:fld id="{312CC964-A50B-4C29-B4E4-2C30BB34CCF3}" type="slidenum">
              <a:rPr lang="en-US" smtClean="0"/>
              <a:t>‹#›</a:t>
            </a:fld>
            <a:endParaRPr lang="en-US"/>
          </a:p>
        </p:txBody>
      </p:sp>
    </p:spTree>
    <p:extLst>
      <p:ext uri="{BB962C8B-B14F-4D97-AF65-F5344CB8AC3E}">
        <p14:creationId xmlns:p14="http://schemas.microsoft.com/office/powerpoint/2010/main" val="2367657506"/>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8031033-9688-463F-9614-47F2F5BC6BF7}"/>
              </a:ext>
            </a:extLst>
          </p:cNvPr>
          <p:cNvSpPr>
            <a:spLocks noGrp="1"/>
          </p:cNvSpPr>
          <p:nvPr>
            <p:ph type="dt" sz="half" idx="10"/>
          </p:nvPr>
        </p:nvSpPr>
        <p:spPr/>
        <p:txBody>
          <a:bodyPr/>
          <a:lstStyle/>
          <a:p>
            <a:fld id="{11EAACC7-3B3F-47D1-959A-EF58926E955E}" type="datetimeFigureOut">
              <a:rPr lang="en-US" smtClean="0"/>
              <a:t>1/10/21</a:t>
            </a:fld>
            <a:endParaRPr lang="en-US"/>
          </a:p>
        </p:txBody>
      </p:sp>
      <p:sp>
        <p:nvSpPr>
          <p:cNvPr id="3" name="Footer Placeholder 2">
            <a:extLst>
              <a:ext uri="{FF2B5EF4-FFF2-40B4-BE49-F238E27FC236}">
                <a16:creationId xmlns:a16="http://schemas.microsoft.com/office/drawing/2014/main" id="{085B8DB2-C14B-45AC-ACAF-8702DF59C6E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8001DA57-8D4E-4075-9460-4F03DF8AABA8}"/>
              </a:ext>
            </a:extLst>
          </p:cNvPr>
          <p:cNvSpPr>
            <a:spLocks noGrp="1"/>
          </p:cNvSpPr>
          <p:nvPr>
            <p:ph type="sldNum" sz="quarter" idx="12"/>
          </p:nvPr>
        </p:nvSpPr>
        <p:spPr/>
        <p:txBody>
          <a:bodyPr/>
          <a:lstStyle/>
          <a:p>
            <a:fld id="{312CC964-A50B-4C29-B4E4-2C30BB34CCF3}" type="slidenum">
              <a:rPr lang="en-US" smtClean="0"/>
              <a:t>‹#›</a:t>
            </a:fld>
            <a:endParaRPr lang="en-US"/>
          </a:p>
        </p:txBody>
      </p:sp>
    </p:spTree>
    <p:extLst>
      <p:ext uri="{BB962C8B-B14F-4D97-AF65-F5344CB8AC3E}">
        <p14:creationId xmlns:p14="http://schemas.microsoft.com/office/powerpoint/2010/main" val="3797949644"/>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2CBE2C-9DAA-489D-AC88-15CBBA8A9BF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EE124BE-E494-445A-A4FB-A2A8F28F0C1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F2446DE-9A32-4774-9F7C-86678CA90EA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400115D-61B3-46D0-B4D3-30C374B526CF}"/>
              </a:ext>
            </a:extLst>
          </p:cNvPr>
          <p:cNvSpPr>
            <a:spLocks noGrp="1"/>
          </p:cNvSpPr>
          <p:nvPr>
            <p:ph type="dt" sz="half" idx="10"/>
          </p:nvPr>
        </p:nvSpPr>
        <p:spPr/>
        <p:txBody>
          <a:bodyPr/>
          <a:lstStyle/>
          <a:p>
            <a:fld id="{11EAACC7-3B3F-47D1-959A-EF58926E955E}" type="datetimeFigureOut">
              <a:rPr lang="en-US" smtClean="0"/>
              <a:t>1/10/21</a:t>
            </a:fld>
            <a:endParaRPr lang="en-US"/>
          </a:p>
        </p:txBody>
      </p:sp>
      <p:sp>
        <p:nvSpPr>
          <p:cNvPr id="6" name="Footer Placeholder 5">
            <a:extLst>
              <a:ext uri="{FF2B5EF4-FFF2-40B4-BE49-F238E27FC236}">
                <a16:creationId xmlns:a16="http://schemas.microsoft.com/office/drawing/2014/main" id="{EF3C2AFC-D0F8-469F-B1E0-123C2E066EC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8B9BCDA-9EF7-4531-8021-AF7B30751516}"/>
              </a:ext>
            </a:extLst>
          </p:cNvPr>
          <p:cNvSpPr>
            <a:spLocks noGrp="1"/>
          </p:cNvSpPr>
          <p:nvPr>
            <p:ph type="sldNum" sz="quarter" idx="12"/>
          </p:nvPr>
        </p:nvSpPr>
        <p:spPr/>
        <p:txBody>
          <a:bodyPr/>
          <a:lstStyle/>
          <a:p>
            <a:fld id="{312CC964-A50B-4C29-B4E4-2C30BB34CCF3}" type="slidenum">
              <a:rPr lang="en-US" smtClean="0"/>
              <a:t>‹#›</a:t>
            </a:fld>
            <a:endParaRPr lang="en-US"/>
          </a:p>
        </p:txBody>
      </p:sp>
    </p:spTree>
    <p:extLst>
      <p:ext uri="{BB962C8B-B14F-4D97-AF65-F5344CB8AC3E}">
        <p14:creationId xmlns:p14="http://schemas.microsoft.com/office/powerpoint/2010/main" val="2412823095"/>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0AE558-F89F-4688-94E5-77F37D49F1B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BCD35AF-8CA2-49BB-BAE9-F29A0186EC6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C05CAA98-55BD-4118-A8AF-D6030607842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ABFF4C5-82A8-4AD8-B7E2-2882F657683C}"/>
              </a:ext>
            </a:extLst>
          </p:cNvPr>
          <p:cNvSpPr>
            <a:spLocks noGrp="1"/>
          </p:cNvSpPr>
          <p:nvPr>
            <p:ph type="dt" sz="half" idx="10"/>
          </p:nvPr>
        </p:nvSpPr>
        <p:spPr/>
        <p:txBody>
          <a:bodyPr/>
          <a:lstStyle/>
          <a:p>
            <a:fld id="{11EAACC7-3B3F-47D1-959A-EF58926E955E}" type="datetimeFigureOut">
              <a:rPr lang="en-US" smtClean="0"/>
              <a:t>1/10/21</a:t>
            </a:fld>
            <a:endParaRPr lang="en-US"/>
          </a:p>
        </p:txBody>
      </p:sp>
      <p:sp>
        <p:nvSpPr>
          <p:cNvPr id="6" name="Footer Placeholder 5">
            <a:extLst>
              <a:ext uri="{FF2B5EF4-FFF2-40B4-BE49-F238E27FC236}">
                <a16:creationId xmlns:a16="http://schemas.microsoft.com/office/drawing/2014/main" id="{3860B401-B64F-417B-8AD6-581A22E5E0E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F24BD4C-7149-44BF-8150-F72CAA95A56D}"/>
              </a:ext>
            </a:extLst>
          </p:cNvPr>
          <p:cNvSpPr>
            <a:spLocks noGrp="1"/>
          </p:cNvSpPr>
          <p:nvPr>
            <p:ph type="sldNum" sz="quarter" idx="12"/>
          </p:nvPr>
        </p:nvSpPr>
        <p:spPr/>
        <p:txBody>
          <a:bodyPr/>
          <a:lstStyle/>
          <a:p>
            <a:fld id="{312CC964-A50B-4C29-B4E4-2C30BB34CCF3}" type="slidenum">
              <a:rPr lang="en-US" smtClean="0"/>
              <a:t>‹#›</a:t>
            </a:fld>
            <a:endParaRPr lang="en-US"/>
          </a:p>
        </p:txBody>
      </p:sp>
    </p:spTree>
    <p:extLst>
      <p:ext uri="{BB962C8B-B14F-4D97-AF65-F5344CB8AC3E}">
        <p14:creationId xmlns:p14="http://schemas.microsoft.com/office/powerpoint/2010/main" val="2778332546"/>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3E5C77-55F8-4677-A96C-E6D3F5545DC0}"/>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9A064EF-ADDA-4943-8F87-A7469D79975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6B0D493-D1E7-4358-95E9-B5B80A49E603}"/>
              </a:ext>
            </a:extLst>
          </p:cNvPr>
          <p:cNvSpPr>
            <a:spLocks noGrp="1"/>
          </p:cNvSpPr>
          <p:nvPr>
            <p:ph type="dt" sz="half" idx="10"/>
          </p:nvPr>
        </p:nvSpPr>
        <p:spPr/>
        <p:txBody>
          <a:bodyPr/>
          <a:lstStyle/>
          <a:p>
            <a:fld id="{11EAACC7-3B3F-47D1-959A-EF58926E955E}" type="datetimeFigureOut">
              <a:rPr lang="en-US" smtClean="0"/>
              <a:t>1/10/21</a:t>
            </a:fld>
            <a:endParaRPr lang="en-US"/>
          </a:p>
        </p:txBody>
      </p:sp>
      <p:sp>
        <p:nvSpPr>
          <p:cNvPr id="5" name="Footer Placeholder 4">
            <a:extLst>
              <a:ext uri="{FF2B5EF4-FFF2-40B4-BE49-F238E27FC236}">
                <a16:creationId xmlns:a16="http://schemas.microsoft.com/office/drawing/2014/main" id="{A6E98326-3276-4B9E-960F-10C6677BFAF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D4C3AC2-288D-4FEE-BF80-0EAEDDFAB049}"/>
              </a:ext>
            </a:extLst>
          </p:cNvPr>
          <p:cNvSpPr>
            <a:spLocks noGrp="1"/>
          </p:cNvSpPr>
          <p:nvPr>
            <p:ph type="sldNum" sz="quarter" idx="12"/>
          </p:nvPr>
        </p:nvSpPr>
        <p:spPr/>
        <p:txBody>
          <a:bodyPr/>
          <a:lstStyle/>
          <a:p>
            <a:fld id="{312CC964-A50B-4C29-B4E4-2C30BB34CCF3}" type="slidenum">
              <a:rPr lang="en-US" smtClean="0"/>
              <a:t>‹#›</a:t>
            </a:fld>
            <a:endParaRPr lang="en-US"/>
          </a:p>
        </p:txBody>
      </p:sp>
    </p:spTree>
    <p:extLst>
      <p:ext uri="{BB962C8B-B14F-4D97-AF65-F5344CB8AC3E}">
        <p14:creationId xmlns:p14="http://schemas.microsoft.com/office/powerpoint/2010/main" val="1854236215"/>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3333C6A-5417-40BD-BF7A-94058322377A}"/>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43BCB45-B343-46F6-9718-AA0D68CED1F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FBDA2A4-FD34-4E17-908F-4367B1E644C3}"/>
              </a:ext>
            </a:extLst>
          </p:cNvPr>
          <p:cNvSpPr>
            <a:spLocks noGrp="1"/>
          </p:cNvSpPr>
          <p:nvPr>
            <p:ph type="dt" sz="half" idx="10"/>
          </p:nvPr>
        </p:nvSpPr>
        <p:spPr/>
        <p:txBody>
          <a:bodyPr/>
          <a:lstStyle/>
          <a:p>
            <a:fld id="{11EAACC7-3B3F-47D1-959A-EF58926E955E}" type="datetimeFigureOut">
              <a:rPr lang="en-US" smtClean="0"/>
              <a:t>1/10/21</a:t>
            </a:fld>
            <a:endParaRPr lang="en-US"/>
          </a:p>
        </p:txBody>
      </p:sp>
      <p:sp>
        <p:nvSpPr>
          <p:cNvPr id="5" name="Footer Placeholder 4">
            <a:extLst>
              <a:ext uri="{FF2B5EF4-FFF2-40B4-BE49-F238E27FC236}">
                <a16:creationId xmlns:a16="http://schemas.microsoft.com/office/drawing/2014/main" id="{93B87AE3-776D-451D-AA52-C06B747248C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AA0C4D5-BE1E-4D6A-9196-E0F9E42B2E1E}"/>
              </a:ext>
            </a:extLst>
          </p:cNvPr>
          <p:cNvSpPr>
            <a:spLocks noGrp="1"/>
          </p:cNvSpPr>
          <p:nvPr>
            <p:ph type="sldNum" sz="quarter" idx="12"/>
          </p:nvPr>
        </p:nvSpPr>
        <p:spPr/>
        <p:txBody>
          <a:bodyPr/>
          <a:lstStyle/>
          <a:p>
            <a:fld id="{312CC964-A50B-4C29-B4E4-2C30BB34CCF3}" type="slidenum">
              <a:rPr lang="en-US" smtClean="0"/>
              <a:t>‹#›</a:t>
            </a:fld>
            <a:endParaRPr lang="en-US"/>
          </a:p>
        </p:txBody>
      </p:sp>
    </p:spTree>
    <p:extLst>
      <p:ext uri="{BB962C8B-B14F-4D97-AF65-F5344CB8AC3E}">
        <p14:creationId xmlns:p14="http://schemas.microsoft.com/office/powerpoint/2010/main" val="3478560320"/>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cxnSp>
        <p:nvCxnSpPr>
          <p:cNvPr id="21" name="Straight Connector 20">
            <a:extLst>
              <a:ext uri="{FF2B5EF4-FFF2-40B4-BE49-F238E27FC236}">
                <a16:creationId xmlns:a16="http://schemas.microsoft.com/office/drawing/2014/main" id="{4436E0F2-A64B-471E-93C0-8DFE08CC57C8}"/>
              </a:ext>
            </a:extLst>
          </p:cNvPr>
          <p:cNvCxnSpPr>
            <a:cxnSpLocks/>
          </p:cNvCxnSpPr>
          <p:nvPr/>
        </p:nvCxnSpPr>
        <p:spPr>
          <a:xfrm flipH="1">
            <a:off x="0" y="0"/>
            <a:ext cx="3119718" cy="685800"/>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DC1E3AB1-2A8C-4607-9FAE-D8BDB280FE1A}"/>
              </a:ext>
            </a:extLst>
          </p:cNvPr>
          <p:cNvCxnSpPr>
            <a:cxnSpLocks/>
          </p:cNvCxnSpPr>
          <p:nvPr/>
        </p:nvCxnSpPr>
        <p:spPr>
          <a:xfrm flipH="1">
            <a:off x="0" y="0"/>
            <a:ext cx="903768" cy="6543675"/>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26D66059-832F-40B6-A35F-F56C8F38A1E7}"/>
              </a:ext>
            </a:extLst>
          </p:cNvPr>
          <p:cNvCxnSpPr>
            <a:cxnSpLocks/>
          </p:cNvCxnSpPr>
          <p:nvPr/>
        </p:nvCxnSpPr>
        <p:spPr>
          <a:xfrm flipH="1" flipV="1">
            <a:off x="-42863" y="5791200"/>
            <a:ext cx="6286501" cy="1066801"/>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A515E2ED-7EA9-448D-83FA-54C3DF9723BD}"/>
              </a:ext>
            </a:extLst>
          </p:cNvPr>
          <p:cNvCxnSpPr>
            <a:cxnSpLocks/>
          </p:cNvCxnSpPr>
          <p:nvPr/>
        </p:nvCxnSpPr>
        <p:spPr>
          <a:xfrm flipH="1">
            <a:off x="8462964" y="5848350"/>
            <a:ext cx="3729036" cy="1009650"/>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20595356-EABD-4767-AC9D-EA21FF115EC0}"/>
              </a:ext>
            </a:extLst>
          </p:cNvPr>
          <p:cNvCxnSpPr>
            <a:cxnSpLocks/>
          </p:cNvCxnSpPr>
          <p:nvPr/>
        </p:nvCxnSpPr>
        <p:spPr>
          <a:xfrm flipH="1">
            <a:off x="11543158" y="1647825"/>
            <a:ext cx="648842" cy="5210175"/>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28CD9F06-9628-469C-B788-A894E3E08281}"/>
              </a:ext>
            </a:extLst>
          </p:cNvPr>
          <p:cNvCxnSpPr>
            <a:cxnSpLocks/>
          </p:cNvCxnSpPr>
          <p:nvPr/>
        </p:nvCxnSpPr>
        <p:spPr>
          <a:xfrm flipH="1" flipV="1">
            <a:off x="10781554" y="0"/>
            <a:ext cx="1410446" cy="4258340"/>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8550A431-0B61-421B-B4B7-24C0CFF0F938}"/>
              </a:ext>
            </a:extLst>
          </p:cNvPr>
          <p:cNvCxnSpPr>
            <a:cxnSpLocks/>
          </p:cNvCxnSpPr>
          <p:nvPr/>
        </p:nvCxnSpPr>
        <p:spPr>
          <a:xfrm flipH="1" flipV="1">
            <a:off x="6529388" y="-4763"/>
            <a:ext cx="5662612" cy="931975"/>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sp>
        <p:nvSpPr>
          <p:cNvPr id="2" name="Title Placeholder 1">
            <a:extLst>
              <a:ext uri="{FF2B5EF4-FFF2-40B4-BE49-F238E27FC236}">
                <a16:creationId xmlns:a16="http://schemas.microsoft.com/office/drawing/2014/main" id="{675B94C5-D205-4339-B029-5D0FD2E5F3DB}"/>
              </a:ext>
            </a:extLst>
          </p:cNvPr>
          <p:cNvSpPr>
            <a:spLocks noGrp="1"/>
          </p:cNvSpPr>
          <p:nvPr>
            <p:ph type="title"/>
          </p:nvPr>
        </p:nvSpPr>
        <p:spPr>
          <a:xfrm>
            <a:off x="1143000" y="533401"/>
            <a:ext cx="9906000" cy="1382156"/>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C096DC5C-BD34-4CE4-8AA7-A6A4B9516F8F}"/>
              </a:ext>
            </a:extLst>
          </p:cNvPr>
          <p:cNvSpPr>
            <a:spLocks noGrp="1"/>
          </p:cNvSpPr>
          <p:nvPr>
            <p:ph type="body" idx="1"/>
          </p:nvPr>
        </p:nvSpPr>
        <p:spPr>
          <a:xfrm>
            <a:off x="1143000" y="2009554"/>
            <a:ext cx="9906000" cy="4024424"/>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81F192A7-D622-449D-9FC2-48FDE4D690F1}"/>
              </a:ext>
            </a:extLst>
          </p:cNvPr>
          <p:cNvSpPr>
            <a:spLocks noGrp="1"/>
          </p:cNvSpPr>
          <p:nvPr>
            <p:ph type="dt" sz="half" idx="2"/>
          </p:nvPr>
        </p:nvSpPr>
        <p:spPr>
          <a:xfrm>
            <a:off x="7337102" y="6398878"/>
            <a:ext cx="4193908" cy="365125"/>
          </a:xfrm>
          <a:prstGeom prst="rect">
            <a:avLst/>
          </a:prstGeom>
        </p:spPr>
        <p:txBody>
          <a:bodyPr vert="horz" lIns="91440" tIns="45720" rIns="91440" bIns="45720" rtlCol="0" anchor="ctr">
            <a:normAutofit/>
          </a:bodyPr>
          <a:lstStyle>
            <a:lvl1pPr algn="r">
              <a:defRPr sz="1100">
                <a:solidFill>
                  <a:schemeClr val="tx2"/>
                </a:solidFill>
                <a:latin typeface="+mn-lt"/>
              </a:defRPr>
            </a:lvl1pPr>
          </a:lstStyle>
          <a:p>
            <a:fld id="{11EAACC7-3B3F-47D1-959A-EF58926E955E}" type="datetimeFigureOut">
              <a:rPr lang="en-US" smtClean="0"/>
              <a:t>1/10/21</a:t>
            </a:fld>
            <a:endParaRPr lang="en-US"/>
          </a:p>
        </p:txBody>
      </p:sp>
      <p:sp>
        <p:nvSpPr>
          <p:cNvPr id="5" name="Footer Placeholder 4">
            <a:extLst>
              <a:ext uri="{FF2B5EF4-FFF2-40B4-BE49-F238E27FC236}">
                <a16:creationId xmlns:a16="http://schemas.microsoft.com/office/drawing/2014/main" id="{8435B93C-2BE9-4847-BFE5-D3CBCC6E948C}"/>
              </a:ext>
            </a:extLst>
          </p:cNvPr>
          <p:cNvSpPr>
            <a:spLocks noGrp="1"/>
          </p:cNvSpPr>
          <p:nvPr>
            <p:ph type="ftr" sz="quarter" idx="3"/>
          </p:nvPr>
        </p:nvSpPr>
        <p:spPr>
          <a:xfrm>
            <a:off x="154429" y="6398878"/>
            <a:ext cx="4497315" cy="365125"/>
          </a:xfrm>
          <a:prstGeom prst="rect">
            <a:avLst/>
          </a:prstGeom>
        </p:spPr>
        <p:txBody>
          <a:bodyPr vert="horz" lIns="91440" tIns="45720" rIns="91440" bIns="45720" rtlCol="0" anchor="ctr">
            <a:normAutofit/>
          </a:bodyPr>
          <a:lstStyle>
            <a:lvl1pPr algn="l">
              <a:defRPr sz="1200" b="1" spc="30" baseline="0">
                <a:solidFill>
                  <a:schemeClr val="tx2"/>
                </a:solidFill>
                <a:latin typeface="+mj-lt"/>
              </a:defRPr>
            </a:lvl1pPr>
          </a:lstStyle>
          <a:p>
            <a:endParaRPr lang="en-US" dirty="0"/>
          </a:p>
        </p:txBody>
      </p:sp>
      <p:sp>
        <p:nvSpPr>
          <p:cNvPr id="6" name="Slide Number Placeholder 5">
            <a:extLst>
              <a:ext uri="{FF2B5EF4-FFF2-40B4-BE49-F238E27FC236}">
                <a16:creationId xmlns:a16="http://schemas.microsoft.com/office/drawing/2014/main" id="{ADF70A99-395E-4F22-8AAB-6C7EE743D7D5}"/>
              </a:ext>
            </a:extLst>
          </p:cNvPr>
          <p:cNvSpPr>
            <a:spLocks noGrp="1"/>
          </p:cNvSpPr>
          <p:nvPr>
            <p:ph type="sldNum" sz="quarter" idx="4"/>
          </p:nvPr>
        </p:nvSpPr>
        <p:spPr>
          <a:xfrm>
            <a:off x="11602477" y="6398878"/>
            <a:ext cx="470887" cy="365125"/>
          </a:xfrm>
          <a:prstGeom prst="rect">
            <a:avLst/>
          </a:prstGeom>
        </p:spPr>
        <p:txBody>
          <a:bodyPr vert="horz" lIns="91440" tIns="45720" rIns="91440" bIns="45720" rtlCol="0" anchor="ctr">
            <a:normAutofit/>
          </a:bodyPr>
          <a:lstStyle>
            <a:lvl1pPr algn="r">
              <a:defRPr sz="1100">
                <a:solidFill>
                  <a:schemeClr val="tx2"/>
                </a:solidFill>
                <a:latin typeface="+mn-lt"/>
              </a:defRPr>
            </a:lvl1pPr>
          </a:lstStyle>
          <a:p>
            <a:fld id="{312CC964-A50B-4C29-B4E4-2C30BB34CCF3}" type="slidenum">
              <a:rPr lang="en-US" smtClean="0"/>
              <a:t>‹#›</a:t>
            </a:fld>
            <a:endParaRPr lang="en-US"/>
          </a:p>
        </p:txBody>
      </p:sp>
    </p:spTree>
    <p:extLst>
      <p:ext uri="{BB962C8B-B14F-4D97-AF65-F5344CB8AC3E}">
        <p14:creationId xmlns:p14="http://schemas.microsoft.com/office/powerpoint/2010/main" val="2488525736"/>
      </p:ext>
    </p:extLst>
  </p:cSld>
  <p:clrMap bg1="lt1" tx1="dk1" bg2="lt2" tx2="dk2" accent1="accent1" accent2="accent2" accent3="accent3" accent4="accent4" accent5="accent5" accent6="accent6" hlink="hlink" folHlink="folHlink"/>
  <p:sldLayoutIdLst>
    <p:sldLayoutId id="2147483701" r:id="rId1"/>
    <p:sldLayoutId id="2147483700" r:id="rId2"/>
    <p:sldLayoutId id="2147483699" r:id="rId3"/>
    <p:sldLayoutId id="2147483698" r:id="rId4"/>
    <p:sldLayoutId id="2147483697" r:id="rId5"/>
    <p:sldLayoutId id="2147483696" r:id="rId6"/>
    <p:sldLayoutId id="2147483695" r:id="rId7"/>
    <p:sldLayoutId id="2147483694" r:id="rId8"/>
    <p:sldLayoutId id="2147483693" r:id="rId9"/>
    <p:sldLayoutId id="2147483692" r:id="rId10"/>
    <p:sldLayoutId id="2147483691" r:id="rId11"/>
  </p:sldLayoutIdLst>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i="1" kern="1200" cap="all" baseline="0">
          <a:solidFill>
            <a:schemeClr val="tx2"/>
          </a:solidFill>
          <a:latin typeface="+mj-lt"/>
          <a:ea typeface="+mj-ea"/>
          <a:cs typeface="+mj-cs"/>
        </a:defRPr>
      </a:lvl1pPr>
    </p:titleStyle>
    <p:bodyStyle>
      <a:lvl1pPr marL="228600" indent="-228600" algn="l" defTabSz="914400" rtl="0" eaLnBrk="1" latinLnBrk="0" hangingPunct="1">
        <a:lnSpc>
          <a:spcPct val="100000"/>
        </a:lnSpc>
        <a:spcBef>
          <a:spcPts val="1000"/>
        </a:spcBef>
        <a:buSzPct val="80000"/>
        <a:buFont typeface="Arial" panose="020B0604020202020204" pitchFamily="34" charset="0"/>
        <a:buChar char="•"/>
        <a:defRPr sz="2400" kern="1200">
          <a:solidFill>
            <a:schemeClr val="tx2"/>
          </a:solidFill>
          <a:latin typeface="+mn-lt"/>
          <a:ea typeface="+mn-ea"/>
          <a:cs typeface="+mn-cs"/>
        </a:defRPr>
      </a:lvl1pPr>
      <a:lvl2pPr marL="685800" indent="-228600" algn="l" defTabSz="914400" rtl="0" eaLnBrk="1" latinLnBrk="0" hangingPunct="1">
        <a:lnSpc>
          <a:spcPct val="100000"/>
        </a:lnSpc>
        <a:spcBef>
          <a:spcPts val="500"/>
        </a:spcBef>
        <a:buSzPct val="80000"/>
        <a:buFont typeface="Arial" panose="020B0604020202020204" pitchFamily="34" charset="0"/>
        <a:buChar char="•"/>
        <a:defRPr sz="2000" kern="1200">
          <a:solidFill>
            <a:schemeClr val="tx2"/>
          </a:solidFill>
          <a:latin typeface="+mn-lt"/>
          <a:ea typeface="+mn-ea"/>
          <a:cs typeface="+mn-cs"/>
        </a:defRPr>
      </a:lvl2pPr>
      <a:lvl3pPr marL="1143000" indent="-228600" algn="l" defTabSz="914400" rtl="0" eaLnBrk="1" latinLnBrk="0" hangingPunct="1">
        <a:lnSpc>
          <a:spcPct val="100000"/>
        </a:lnSpc>
        <a:spcBef>
          <a:spcPts val="500"/>
        </a:spcBef>
        <a:buSzPct val="80000"/>
        <a:buFont typeface="Arial" panose="020B0604020202020204" pitchFamily="34" charset="0"/>
        <a:buChar char="•"/>
        <a:defRPr sz="1800" kern="1200">
          <a:solidFill>
            <a:schemeClr val="tx2"/>
          </a:solidFill>
          <a:latin typeface="+mn-lt"/>
          <a:ea typeface="+mn-ea"/>
          <a:cs typeface="+mn-cs"/>
        </a:defRPr>
      </a:lvl3pPr>
      <a:lvl4pPr marL="1600200" indent="-228600" algn="l" defTabSz="914400" rtl="0" eaLnBrk="1" latinLnBrk="0" hangingPunct="1">
        <a:lnSpc>
          <a:spcPct val="100000"/>
        </a:lnSpc>
        <a:spcBef>
          <a:spcPts val="500"/>
        </a:spcBef>
        <a:buSzPct val="80000"/>
        <a:buFont typeface="Arial" panose="020B0604020202020204" pitchFamily="34" charset="0"/>
        <a:buChar char="•"/>
        <a:defRPr sz="1600" kern="1200">
          <a:solidFill>
            <a:schemeClr val="tx2"/>
          </a:solidFill>
          <a:latin typeface="+mn-lt"/>
          <a:ea typeface="+mn-ea"/>
          <a:cs typeface="+mn-cs"/>
        </a:defRPr>
      </a:lvl4pPr>
      <a:lvl5pPr marL="2057400" indent="-228600" algn="l" defTabSz="914400" rtl="0" eaLnBrk="1" latinLnBrk="0" hangingPunct="1">
        <a:lnSpc>
          <a:spcPct val="100000"/>
        </a:lnSpc>
        <a:spcBef>
          <a:spcPts val="500"/>
        </a:spcBef>
        <a:buSzPct val="80000"/>
        <a:buFont typeface="Arial" panose="020B0604020202020204" pitchFamily="34" charset="0"/>
        <a:buChar char="•"/>
        <a:defRPr sz="16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hyperlink" Target="http://www.publicdomainpictures.net/view-image.php?image=96419&amp;picture=dumbbell" TargetMode="External"/><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hyperlink" Target="http://www.publicdomainpictures.net/view-image.php?image=96419&amp;picture=dumbbell" TargetMode="External"/><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264AF7-316E-1341-B51B-CEE430842449}"/>
              </a:ext>
            </a:extLst>
          </p:cNvPr>
          <p:cNvSpPr>
            <a:spLocks noGrp="1"/>
          </p:cNvSpPr>
          <p:nvPr>
            <p:ph type="title"/>
          </p:nvPr>
        </p:nvSpPr>
        <p:spPr>
          <a:xfrm>
            <a:off x="1143000" y="533401"/>
            <a:ext cx="7228114" cy="1382156"/>
          </a:xfrm>
        </p:spPr>
        <p:txBody>
          <a:bodyPr/>
          <a:lstStyle/>
          <a:p>
            <a:endParaRPr lang="en-US" dirty="0"/>
          </a:p>
        </p:txBody>
      </p:sp>
      <p:sp>
        <p:nvSpPr>
          <p:cNvPr id="3" name="Content Placeholder 2">
            <a:extLst>
              <a:ext uri="{FF2B5EF4-FFF2-40B4-BE49-F238E27FC236}">
                <a16:creationId xmlns:a16="http://schemas.microsoft.com/office/drawing/2014/main" id="{29182329-E7C5-734F-9960-98BFE13255A6}"/>
              </a:ext>
            </a:extLst>
          </p:cNvPr>
          <p:cNvSpPr>
            <a:spLocks noGrp="1"/>
          </p:cNvSpPr>
          <p:nvPr>
            <p:ph idx="1"/>
          </p:nvPr>
        </p:nvSpPr>
        <p:spPr>
          <a:xfrm>
            <a:off x="1143000" y="2009554"/>
            <a:ext cx="7358743" cy="4024424"/>
          </a:xfrm>
        </p:spPr>
        <p:txBody>
          <a:bodyPr/>
          <a:lstStyle/>
          <a:p>
            <a:endParaRPr lang="en-US" dirty="0"/>
          </a:p>
        </p:txBody>
      </p:sp>
    </p:spTree>
    <p:extLst>
      <p:ext uri="{BB962C8B-B14F-4D97-AF65-F5344CB8AC3E}">
        <p14:creationId xmlns:p14="http://schemas.microsoft.com/office/powerpoint/2010/main" val="1998117219"/>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6" name="Rectangle 16">
            <a:extLst>
              <a:ext uri="{FF2B5EF4-FFF2-40B4-BE49-F238E27FC236}">
                <a16:creationId xmlns:a16="http://schemas.microsoft.com/office/drawing/2014/main" id="{82950D9A-4705-4314-961A-4F88B2CE41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2207BDC-FFB5-BB43-B5A2-960AC0B7E764}"/>
              </a:ext>
            </a:extLst>
          </p:cNvPr>
          <p:cNvSpPr>
            <a:spLocks noGrp="1"/>
          </p:cNvSpPr>
          <p:nvPr>
            <p:ph type="ctrTitle"/>
          </p:nvPr>
        </p:nvSpPr>
        <p:spPr>
          <a:xfrm>
            <a:off x="828674" y="2355112"/>
            <a:ext cx="5199834" cy="3237615"/>
          </a:xfrm>
        </p:spPr>
        <p:txBody>
          <a:bodyPr>
            <a:normAutofit/>
          </a:bodyPr>
          <a:lstStyle/>
          <a:p>
            <a:pPr algn="l"/>
            <a:r>
              <a:rPr lang="en-US"/>
              <a:t>Lay Aside Every Weight </a:t>
            </a:r>
          </a:p>
        </p:txBody>
      </p:sp>
      <p:sp>
        <p:nvSpPr>
          <p:cNvPr id="3" name="Subtitle 2">
            <a:extLst>
              <a:ext uri="{FF2B5EF4-FFF2-40B4-BE49-F238E27FC236}">
                <a16:creationId xmlns:a16="http://schemas.microsoft.com/office/drawing/2014/main" id="{DAD88628-2E06-564D-A6E3-AADB842B609C}"/>
              </a:ext>
            </a:extLst>
          </p:cNvPr>
          <p:cNvSpPr>
            <a:spLocks noGrp="1"/>
          </p:cNvSpPr>
          <p:nvPr>
            <p:ph type="subTitle" idx="1"/>
          </p:nvPr>
        </p:nvSpPr>
        <p:spPr>
          <a:xfrm>
            <a:off x="828674" y="1265273"/>
            <a:ext cx="4437655" cy="1066522"/>
          </a:xfrm>
        </p:spPr>
        <p:txBody>
          <a:bodyPr>
            <a:normAutofit/>
          </a:bodyPr>
          <a:lstStyle/>
          <a:p>
            <a:pPr algn="l"/>
            <a:endParaRPr lang="en-US" dirty="0"/>
          </a:p>
        </p:txBody>
      </p:sp>
      <p:pic>
        <p:nvPicPr>
          <p:cNvPr id="5" name="Picture 4" descr="A pair of black headphones&#10;&#10;Description automatically generated">
            <a:extLst>
              <a:ext uri="{FF2B5EF4-FFF2-40B4-BE49-F238E27FC236}">
                <a16:creationId xmlns:a16="http://schemas.microsoft.com/office/drawing/2014/main" id="{7996629F-78D7-424F-92E1-2468AF5C8C78}"/>
              </a:ext>
            </a:extLst>
          </p:cNvPr>
          <p:cNvPicPr>
            <a:picLocks noChangeAspect="1"/>
          </p:cNvPicPr>
          <p:nvPr/>
        </p:nvPicPr>
        <p:blipFill rotWithShape="1">
          <a:blip r:embed="rId2">
            <a:extLst>
              <a:ext uri="{837473B0-CC2E-450A-ABE3-18F120FF3D39}">
                <a1611:picAttrSrcUrl xmlns:a1611="http://schemas.microsoft.com/office/drawing/2016/11/main" r:id="rId3"/>
              </a:ext>
            </a:extLst>
          </a:blip>
          <a:srcRect l="39598" r="34845" b="-1"/>
          <a:stretch/>
        </p:blipFill>
        <p:spPr>
          <a:xfrm>
            <a:off x="6493669" y="-4762"/>
            <a:ext cx="2656393" cy="6886079"/>
          </a:xfrm>
          <a:custGeom>
            <a:avLst/>
            <a:gdLst/>
            <a:ahLst/>
            <a:cxnLst/>
            <a:rect l="l" t="t" r="r" b="b"/>
            <a:pathLst>
              <a:path w="3541857" h="6886079">
                <a:moveTo>
                  <a:pt x="1248072" y="0"/>
                </a:moveTo>
                <a:lnTo>
                  <a:pt x="3541857" y="0"/>
                </a:lnTo>
                <a:lnTo>
                  <a:pt x="3541857" y="6886079"/>
                </a:lnTo>
                <a:lnTo>
                  <a:pt x="0" y="6864521"/>
                </a:lnTo>
                <a:close/>
              </a:path>
            </a:pathLst>
          </a:custGeom>
        </p:spPr>
      </p:pic>
      <p:cxnSp>
        <p:nvCxnSpPr>
          <p:cNvPr id="57" name="Straight Connector 18">
            <a:extLst>
              <a:ext uri="{FF2B5EF4-FFF2-40B4-BE49-F238E27FC236}">
                <a16:creationId xmlns:a16="http://schemas.microsoft.com/office/drawing/2014/main" id="{13AC671C-E66F-43C5-A66A-C477339DD23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flipV="1">
            <a:off x="6658639" y="1"/>
            <a:ext cx="258971" cy="6881315"/>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EEE10AC2-20ED-4628-9A8E-14F8437B55C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flipV="1">
            <a:off x="5095653" y="-4764"/>
            <a:ext cx="4048347" cy="1041438"/>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88223936"/>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20F8EC-5624-F34E-93BB-4075E60EC89D}"/>
              </a:ext>
            </a:extLst>
          </p:cNvPr>
          <p:cNvSpPr>
            <a:spLocks noGrp="1"/>
          </p:cNvSpPr>
          <p:nvPr>
            <p:ph type="title"/>
          </p:nvPr>
        </p:nvSpPr>
        <p:spPr/>
        <p:txBody>
          <a:bodyPr/>
          <a:lstStyle/>
          <a:p>
            <a:r>
              <a:rPr lang="en-US" dirty="0"/>
              <a:t>Lay Aside every weight</a:t>
            </a:r>
          </a:p>
        </p:txBody>
      </p:sp>
      <p:sp>
        <p:nvSpPr>
          <p:cNvPr id="3" name="Content Placeholder 2">
            <a:extLst>
              <a:ext uri="{FF2B5EF4-FFF2-40B4-BE49-F238E27FC236}">
                <a16:creationId xmlns:a16="http://schemas.microsoft.com/office/drawing/2014/main" id="{0B9FDE65-536C-2B48-BE9E-67CE8F0EE69E}"/>
              </a:ext>
            </a:extLst>
          </p:cNvPr>
          <p:cNvSpPr>
            <a:spLocks noGrp="1"/>
          </p:cNvSpPr>
          <p:nvPr>
            <p:ph idx="1"/>
          </p:nvPr>
        </p:nvSpPr>
        <p:spPr>
          <a:xfrm>
            <a:off x="700872" y="1915557"/>
            <a:ext cx="8121581" cy="4024424"/>
          </a:xfrm>
        </p:spPr>
        <p:txBody>
          <a:bodyPr/>
          <a:lstStyle/>
          <a:p>
            <a:pPr marL="514350" indent="-514350">
              <a:buFont typeface="+mj-lt"/>
              <a:buAutoNum type="romanUcPeriod"/>
            </a:pPr>
            <a:r>
              <a:rPr lang="en-US" dirty="0"/>
              <a:t>What Are Weights?</a:t>
            </a:r>
          </a:p>
        </p:txBody>
      </p:sp>
    </p:spTree>
    <p:extLst>
      <p:ext uri="{BB962C8B-B14F-4D97-AF65-F5344CB8AC3E}">
        <p14:creationId xmlns:p14="http://schemas.microsoft.com/office/powerpoint/2010/main" val="1009123369"/>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120708-F7FF-BE4A-B2D6-90DE2DCD45EF}"/>
              </a:ext>
            </a:extLst>
          </p:cNvPr>
          <p:cNvSpPr>
            <a:spLocks noGrp="1"/>
          </p:cNvSpPr>
          <p:nvPr>
            <p:ph type="title"/>
          </p:nvPr>
        </p:nvSpPr>
        <p:spPr/>
        <p:txBody>
          <a:bodyPr/>
          <a:lstStyle/>
          <a:p>
            <a:r>
              <a:rPr lang="en-US" dirty="0"/>
              <a:t>What Are weights?</a:t>
            </a:r>
          </a:p>
        </p:txBody>
      </p:sp>
      <p:sp>
        <p:nvSpPr>
          <p:cNvPr id="3" name="Content Placeholder 2">
            <a:extLst>
              <a:ext uri="{FF2B5EF4-FFF2-40B4-BE49-F238E27FC236}">
                <a16:creationId xmlns:a16="http://schemas.microsoft.com/office/drawing/2014/main" id="{B289054D-A80A-954B-983F-44E6C6F23D8E}"/>
              </a:ext>
            </a:extLst>
          </p:cNvPr>
          <p:cNvSpPr>
            <a:spLocks noGrp="1"/>
          </p:cNvSpPr>
          <p:nvPr>
            <p:ph idx="1"/>
          </p:nvPr>
        </p:nvSpPr>
        <p:spPr>
          <a:xfrm>
            <a:off x="1143000" y="2009554"/>
            <a:ext cx="7398099" cy="4024424"/>
          </a:xfrm>
        </p:spPr>
        <p:txBody>
          <a:bodyPr/>
          <a:lstStyle/>
          <a:p>
            <a:pPr marL="457200" indent="-457200">
              <a:buFont typeface="+mj-lt"/>
              <a:buAutoNum type="alphaUcPeriod"/>
            </a:pPr>
            <a:r>
              <a:rPr lang="en-US" sz="2800" dirty="0"/>
              <a:t>Weights Are Not Sin</a:t>
            </a:r>
          </a:p>
          <a:p>
            <a:pPr marL="971550" lvl="1" indent="-514350">
              <a:buFont typeface="+mj-lt"/>
              <a:buAutoNum type="romanLcPeriod"/>
            </a:pPr>
            <a:r>
              <a:rPr lang="en-US" sz="2400" dirty="0"/>
              <a:t>Both Sin and Weights Are Mentioned in This Text </a:t>
            </a:r>
          </a:p>
          <a:p>
            <a:pPr marL="971550" lvl="1" indent="-514350">
              <a:buFont typeface="+mj-lt"/>
              <a:buAutoNum type="romanLcPeriod"/>
            </a:pPr>
            <a:r>
              <a:rPr lang="en-US" sz="2400" dirty="0"/>
              <a:t>They Are Different and Distinct </a:t>
            </a:r>
          </a:p>
          <a:p>
            <a:pPr lvl="2"/>
            <a:r>
              <a:rPr lang="en-US" sz="2000" dirty="0"/>
              <a:t>“There are two classes of impediments to be avoided by the successful contender in the race of life, the first of these being "weights," as mentioned here. This class of hindrance includes just about everything that can get in the way, or impede the Christian contender's progress. Things not bad at all in themselves, but which, in the last analysis, hinder the work of the child of God must all be cast aside.” (Coffman)</a:t>
            </a:r>
          </a:p>
          <a:p>
            <a:pPr lvl="2"/>
            <a:endParaRPr lang="en-US" dirty="0"/>
          </a:p>
        </p:txBody>
      </p:sp>
    </p:spTree>
    <p:extLst>
      <p:ext uri="{BB962C8B-B14F-4D97-AF65-F5344CB8AC3E}">
        <p14:creationId xmlns:p14="http://schemas.microsoft.com/office/powerpoint/2010/main" val="3273238314"/>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120708-F7FF-BE4A-B2D6-90DE2DCD45EF}"/>
              </a:ext>
            </a:extLst>
          </p:cNvPr>
          <p:cNvSpPr>
            <a:spLocks noGrp="1"/>
          </p:cNvSpPr>
          <p:nvPr>
            <p:ph type="title"/>
          </p:nvPr>
        </p:nvSpPr>
        <p:spPr/>
        <p:txBody>
          <a:bodyPr/>
          <a:lstStyle/>
          <a:p>
            <a:r>
              <a:rPr lang="en-US" dirty="0"/>
              <a:t>What Are weights?</a:t>
            </a:r>
          </a:p>
        </p:txBody>
      </p:sp>
      <p:sp>
        <p:nvSpPr>
          <p:cNvPr id="3" name="Content Placeholder 2">
            <a:extLst>
              <a:ext uri="{FF2B5EF4-FFF2-40B4-BE49-F238E27FC236}">
                <a16:creationId xmlns:a16="http://schemas.microsoft.com/office/drawing/2014/main" id="{B289054D-A80A-954B-983F-44E6C6F23D8E}"/>
              </a:ext>
            </a:extLst>
          </p:cNvPr>
          <p:cNvSpPr>
            <a:spLocks noGrp="1"/>
          </p:cNvSpPr>
          <p:nvPr>
            <p:ph idx="1"/>
          </p:nvPr>
        </p:nvSpPr>
        <p:spPr>
          <a:xfrm>
            <a:off x="1143000" y="2009554"/>
            <a:ext cx="7398099" cy="4024424"/>
          </a:xfrm>
        </p:spPr>
        <p:txBody>
          <a:bodyPr>
            <a:normAutofit/>
          </a:bodyPr>
          <a:lstStyle/>
          <a:p>
            <a:pPr marL="457200" indent="-457200">
              <a:buFont typeface="+mj-lt"/>
              <a:buAutoNum type="alphaUcPeriod"/>
            </a:pPr>
            <a:r>
              <a:rPr lang="en-US" sz="2800" dirty="0"/>
              <a:t>Weights Are Not Sin</a:t>
            </a:r>
          </a:p>
          <a:p>
            <a:pPr marL="457200" indent="-457200">
              <a:buFont typeface="+mj-lt"/>
              <a:buAutoNum type="alphaUcPeriod"/>
            </a:pPr>
            <a:r>
              <a:rPr lang="en-US" sz="2800" dirty="0"/>
              <a:t>Weights Are:</a:t>
            </a:r>
          </a:p>
          <a:p>
            <a:pPr marL="971550" lvl="1" indent="-514350">
              <a:buFont typeface="+mj-lt"/>
              <a:buAutoNum type="romanLcPeriod"/>
            </a:pPr>
            <a:r>
              <a:rPr lang="en-US" sz="2400" dirty="0"/>
              <a:t>Impediments </a:t>
            </a:r>
          </a:p>
          <a:p>
            <a:pPr marL="1428750" lvl="2" indent="-514350">
              <a:buFont typeface="+mj-lt"/>
              <a:buAutoNum type="arabicPeriod"/>
            </a:pPr>
            <a:r>
              <a:rPr lang="en-US" sz="2000" dirty="0"/>
              <a:t>“That which hinders one from doing something, weight, burden, impediment” (BDAG)</a:t>
            </a:r>
          </a:p>
          <a:p>
            <a:pPr marL="1428750" lvl="2" indent="-514350">
              <a:buFont typeface="+mj-lt"/>
              <a:buAutoNum type="arabicPeriod"/>
            </a:pPr>
            <a:r>
              <a:rPr lang="en-US" sz="2000" dirty="0"/>
              <a:t>“Bulk, weight, a burden, impediment” (Mounce)</a:t>
            </a:r>
          </a:p>
          <a:p>
            <a:pPr marL="971550" lvl="1" indent="-514350">
              <a:buFont typeface="+mj-lt"/>
              <a:buAutoNum type="romanLcPeriod"/>
            </a:pPr>
            <a:r>
              <a:rPr lang="en-US" sz="2400" dirty="0"/>
              <a:t>This is Something that Can Slow Us Down in Our Race</a:t>
            </a:r>
          </a:p>
          <a:p>
            <a:pPr marL="971550" lvl="1" indent="-514350">
              <a:buFont typeface="+mj-lt"/>
              <a:buAutoNum type="romanLcPeriod"/>
            </a:pPr>
            <a:r>
              <a:rPr lang="en-US" sz="2400" dirty="0"/>
              <a:t>Things Not Sinful in and Of Itself  </a:t>
            </a:r>
          </a:p>
        </p:txBody>
      </p:sp>
    </p:spTree>
    <p:extLst>
      <p:ext uri="{BB962C8B-B14F-4D97-AF65-F5344CB8AC3E}">
        <p14:creationId xmlns:p14="http://schemas.microsoft.com/office/powerpoint/2010/main" val="2906950539"/>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 calcmode="lin" valueType="num">
                                      <p:cBhvr additive="base">
                                        <p:cTn id="31"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 calcmode="lin" valueType="num">
                                      <p:cBhvr additive="base">
                                        <p:cTn id="37"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20F8EC-5624-F34E-93BB-4075E60EC89D}"/>
              </a:ext>
            </a:extLst>
          </p:cNvPr>
          <p:cNvSpPr>
            <a:spLocks noGrp="1"/>
          </p:cNvSpPr>
          <p:nvPr>
            <p:ph type="title"/>
          </p:nvPr>
        </p:nvSpPr>
        <p:spPr/>
        <p:txBody>
          <a:bodyPr/>
          <a:lstStyle/>
          <a:p>
            <a:r>
              <a:rPr lang="en-US" dirty="0"/>
              <a:t>Lay Aside every weight</a:t>
            </a:r>
          </a:p>
        </p:txBody>
      </p:sp>
      <p:sp>
        <p:nvSpPr>
          <p:cNvPr id="3" name="Content Placeholder 2">
            <a:extLst>
              <a:ext uri="{FF2B5EF4-FFF2-40B4-BE49-F238E27FC236}">
                <a16:creationId xmlns:a16="http://schemas.microsoft.com/office/drawing/2014/main" id="{0B9FDE65-536C-2B48-BE9E-67CE8F0EE69E}"/>
              </a:ext>
            </a:extLst>
          </p:cNvPr>
          <p:cNvSpPr>
            <a:spLocks noGrp="1"/>
          </p:cNvSpPr>
          <p:nvPr>
            <p:ph idx="1"/>
          </p:nvPr>
        </p:nvSpPr>
        <p:spPr>
          <a:xfrm>
            <a:off x="700872" y="1915557"/>
            <a:ext cx="8121581" cy="4024424"/>
          </a:xfrm>
        </p:spPr>
        <p:txBody>
          <a:bodyPr/>
          <a:lstStyle/>
          <a:p>
            <a:pPr marL="514350" indent="-514350">
              <a:buFont typeface="+mj-lt"/>
              <a:buAutoNum type="romanUcPeriod"/>
            </a:pPr>
            <a:r>
              <a:rPr lang="en-US" dirty="0"/>
              <a:t>What Are Weights?</a:t>
            </a:r>
          </a:p>
          <a:p>
            <a:pPr marL="514350" indent="-514350">
              <a:buFont typeface="+mj-lt"/>
              <a:buAutoNum type="romanUcPeriod"/>
            </a:pPr>
            <a:r>
              <a:rPr lang="en-US" dirty="0"/>
              <a:t>What Can Become Weights?</a:t>
            </a:r>
          </a:p>
        </p:txBody>
      </p:sp>
    </p:spTree>
    <p:extLst>
      <p:ext uri="{BB962C8B-B14F-4D97-AF65-F5344CB8AC3E}">
        <p14:creationId xmlns:p14="http://schemas.microsoft.com/office/powerpoint/2010/main" val="3398201479"/>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491697-918D-8D45-B857-2AF1858DC21D}"/>
              </a:ext>
            </a:extLst>
          </p:cNvPr>
          <p:cNvSpPr>
            <a:spLocks noGrp="1"/>
          </p:cNvSpPr>
          <p:nvPr>
            <p:ph type="title"/>
          </p:nvPr>
        </p:nvSpPr>
        <p:spPr>
          <a:xfrm>
            <a:off x="1143000" y="533401"/>
            <a:ext cx="7500257" cy="1382156"/>
          </a:xfrm>
        </p:spPr>
        <p:txBody>
          <a:bodyPr/>
          <a:lstStyle/>
          <a:p>
            <a:r>
              <a:rPr lang="en-US" dirty="0"/>
              <a:t>What can become weights?</a:t>
            </a:r>
          </a:p>
        </p:txBody>
      </p:sp>
      <p:sp>
        <p:nvSpPr>
          <p:cNvPr id="3" name="Content Placeholder 2">
            <a:extLst>
              <a:ext uri="{FF2B5EF4-FFF2-40B4-BE49-F238E27FC236}">
                <a16:creationId xmlns:a16="http://schemas.microsoft.com/office/drawing/2014/main" id="{B0CEE65E-C28C-0D49-AA66-B45E77DD00E7}"/>
              </a:ext>
            </a:extLst>
          </p:cNvPr>
          <p:cNvSpPr>
            <a:spLocks noGrp="1"/>
          </p:cNvSpPr>
          <p:nvPr>
            <p:ph idx="1"/>
          </p:nvPr>
        </p:nvSpPr>
        <p:spPr>
          <a:xfrm>
            <a:off x="1143000" y="2009554"/>
            <a:ext cx="7206343" cy="4024424"/>
          </a:xfrm>
        </p:spPr>
        <p:txBody>
          <a:bodyPr/>
          <a:lstStyle/>
          <a:p>
            <a:pPr marL="457200" indent="-457200">
              <a:buFont typeface="+mj-lt"/>
              <a:buAutoNum type="alphaUcPeriod"/>
            </a:pPr>
            <a:r>
              <a:rPr lang="en-US" dirty="0"/>
              <a:t>Friends Can Become Weights </a:t>
            </a:r>
          </a:p>
        </p:txBody>
      </p:sp>
    </p:spTree>
    <p:extLst>
      <p:ext uri="{BB962C8B-B14F-4D97-AF65-F5344CB8AC3E}">
        <p14:creationId xmlns:p14="http://schemas.microsoft.com/office/powerpoint/2010/main" val="3940821066"/>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E7E472-AC1C-BA46-B626-C68E20F01C4E}"/>
              </a:ext>
            </a:extLst>
          </p:cNvPr>
          <p:cNvSpPr>
            <a:spLocks noGrp="1"/>
          </p:cNvSpPr>
          <p:nvPr>
            <p:ph type="title"/>
          </p:nvPr>
        </p:nvSpPr>
        <p:spPr/>
        <p:txBody>
          <a:bodyPr/>
          <a:lstStyle/>
          <a:p>
            <a:r>
              <a:rPr lang="en-US" dirty="0"/>
              <a:t>Friends </a:t>
            </a:r>
          </a:p>
        </p:txBody>
      </p:sp>
      <p:sp>
        <p:nvSpPr>
          <p:cNvPr id="3" name="Content Placeholder 2">
            <a:extLst>
              <a:ext uri="{FF2B5EF4-FFF2-40B4-BE49-F238E27FC236}">
                <a16:creationId xmlns:a16="http://schemas.microsoft.com/office/drawing/2014/main" id="{12D3CFC3-0001-6B45-A45D-A9A68DA8355F}"/>
              </a:ext>
            </a:extLst>
          </p:cNvPr>
          <p:cNvSpPr>
            <a:spLocks noGrp="1"/>
          </p:cNvSpPr>
          <p:nvPr>
            <p:ph idx="1"/>
          </p:nvPr>
        </p:nvSpPr>
        <p:spPr>
          <a:xfrm>
            <a:off x="1143000" y="2009554"/>
            <a:ext cx="7478486" cy="4024424"/>
          </a:xfrm>
        </p:spPr>
        <p:txBody>
          <a:bodyPr/>
          <a:lstStyle/>
          <a:p>
            <a:pPr marL="514350" indent="-514350">
              <a:buFont typeface="+mj-lt"/>
              <a:buAutoNum type="romanLcPeriod"/>
            </a:pPr>
            <a:r>
              <a:rPr lang="en-US" dirty="0"/>
              <a:t>Who We Associate With Impacts Us</a:t>
            </a:r>
          </a:p>
          <a:p>
            <a:pPr marL="914400" lvl="1" indent="-457200">
              <a:buFont typeface="+mj-lt"/>
              <a:buAutoNum type="arabicPeriod"/>
            </a:pPr>
            <a:r>
              <a:rPr lang="en-US" dirty="0"/>
              <a:t>Our Friends Impact Us </a:t>
            </a:r>
          </a:p>
          <a:p>
            <a:pPr marL="1371600" lvl="2" indent="-457200">
              <a:buFont typeface="+mj-lt"/>
              <a:buAutoNum type="alphaLcPeriod"/>
            </a:pPr>
            <a:r>
              <a:rPr lang="en-US" dirty="0"/>
              <a:t>Peter Was Impacted By Those Around Him (Matthew 26:69-75)</a:t>
            </a:r>
          </a:p>
          <a:p>
            <a:pPr marL="1371600" lvl="2" indent="-457200">
              <a:buFont typeface="+mj-lt"/>
              <a:buAutoNum type="alphaLcPeriod"/>
            </a:pPr>
            <a:r>
              <a:rPr lang="en-US" dirty="0"/>
              <a:t>Amnon Was Impacted By Those Around Him (2 Samuel 13:3)</a:t>
            </a:r>
          </a:p>
          <a:p>
            <a:pPr marL="914400" lvl="1" indent="-457200">
              <a:buFont typeface="+mj-lt"/>
              <a:buAutoNum type="arabicPeriod"/>
            </a:pPr>
            <a:r>
              <a:rPr lang="en-US" dirty="0"/>
              <a:t>Our Spouse Impacts Us </a:t>
            </a:r>
          </a:p>
          <a:p>
            <a:pPr marL="1371600" lvl="2" indent="-457200">
              <a:buFont typeface="+mj-lt"/>
              <a:buAutoNum type="alphaLcPeriod"/>
            </a:pPr>
            <a:r>
              <a:rPr lang="en-US" dirty="0"/>
              <a:t>Ahab Was (1 Kings 16:31)</a:t>
            </a:r>
          </a:p>
          <a:p>
            <a:pPr marL="1371600" lvl="2" indent="-457200">
              <a:buFont typeface="+mj-lt"/>
              <a:buAutoNum type="alphaLcPeriod"/>
            </a:pPr>
            <a:r>
              <a:rPr lang="en-US" dirty="0"/>
              <a:t>Solomon Was </a:t>
            </a:r>
          </a:p>
          <a:p>
            <a:pPr marL="1771650" lvl="3" indent="-400050">
              <a:buFont typeface="+mj-lt"/>
              <a:buAutoNum type="romanLcPeriod"/>
            </a:pPr>
            <a:r>
              <a:rPr lang="en-US" dirty="0"/>
              <a:t>1 Kings 11:1-3</a:t>
            </a:r>
          </a:p>
          <a:p>
            <a:pPr marL="1771650" lvl="3" indent="-400050">
              <a:buFont typeface="+mj-lt"/>
              <a:buAutoNum type="romanLcPeriod"/>
            </a:pPr>
            <a:r>
              <a:rPr lang="en-US" dirty="0"/>
              <a:t>Nehemiah 13:23-27 </a:t>
            </a:r>
          </a:p>
          <a:p>
            <a:pPr marL="400050" indent="-400050">
              <a:buFont typeface="+mj-lt"/>
              <a:buAutoNum type="romanLcPeriod"/>
            </a:pPr>
            <a:r>
              <a:rPr lang="en-US" dirty="0"/>
              <a:t>Therefore, We Need to Watch Who We Associate With (Proverbs 1:8-19)</a:t>
            </a:r>
          </a:p>
          <a:p>
            <a:pPr marL="1371600" lvl="2" indent="-457200">
              <a:buFont typeface="+mj-lt"/>
              <a:buAutoNum type="alphaLcPeriod"/>
            </a:pPr>
            <a:endParaRPr lang="en-US" dirty="0"/>
          </a:p>
        </p:txBody>
      </p:sp>
    </p:spTree>
    <p:extLst>
      <p:ext uri="{BB962C8B-B14F-4D97-AF65-F5344CB8AC3E}">
        <p14:creationId xmlns:p14="http://schemas.microsoft.com/office/powerpoint/2010/main" val="656315044"/>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 calcmode="lin" valueType="num">
                                      <p:cBhvr additive="base">
                                        <p:cTn id="4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3">
                                            <p:txEl>
                                              <p:pRg st="8" end="8"/>
                                            </p:txEl>
                                          </p:spTgt>
                                        </p:tgtEl>
                                        <p:attrNameLst>
                                          <p:attrName>style.visibility</p:attrName>
                                        </p:attrNameLst>
                                      </p:cBhvr>
                                      <p:to>
                                        <p:strVal val="visible"/>
                                      </p:to>
                                    </p:set>
                                    <p:anim calcmode="lin" valueType="num">
                                      <p:cBhvr additive="base">
                                        <p:cTn id="55"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3">
                                            <p:txEl>
                                              <p:pRg st="9" end="9"/>
                                            </p:txEl>
                                          </p:spTgt>
                                        </p:tgtEl>
                                        <p:attrNameLst>
                                          <p:attrName>style.visibility</p:attrName>
                                        </p:attrNameLst>
                                      </p:cBhvr>
                                      <p:to>
                                        <p:strVal val="visible"/>
                                      </p:to>
                                    </p:set>
                                    <p:anim calcmode="lin" valueType="num">
                                      <p:cBhvr additive="base">
                                        <p:cTn id="61"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8D973-B856-CB48-BFD1-3E6C98BEFF7A}"/>
              </a:ext>
            </a:extLst>
          </p:cNvPr>
          <p:cNvSpPr>
            <a:spLocks noGrp="1"/>
          </p:cNvSpPr>
          <p:nvPr>
            <p:ph type="title"/>
          </p:nvPr>
        </p:nvSpPr>
        <p:spPr>
          <a:xfrm>
            <a:off x="1143000" y="533401"/>
            <a:ext cx="7620000" cy="1382156"/>
          </a:xfrm>
        </p:spPr>
        <p:txBody>
          <a:bodyPr/>
          <a:lstStyle/>
          <a:p>
            <a:r>
              <a:rPr lang="en-US" dirty="0"/>
              <a:t>How Do friends influence us</a:t>
            </a:r>
          </a:p>
        </p:txBody>
      </p:sp>
      <p:sp>
        <p:nvSpPr>
          <p:cNvPr id="3" name="Content Placeholder 2">
            <a:extLst>
              <a:ext uri="{FF2B5EF4-FFF2-40B4-BE49-F238E27FC236}">
                <a16:creationId xmlns:a16="http://schemas.microsoft.com/office/drawing/2014/main" id="{9071B6D4-DDD9-C94F-8068-227E11E6F438}"/>
              </a:ext>
            </a:extLst>
          </p:cNvPr>
          <p:cNvSpPr>
            <a:spLocks noGrp="1"/>
          </p:cNvSpPr>
          <p:nvPr>
            <p:ph idx="1"/>
          </p:nvPr>
        </p:nvSpPr>
        <p:spPr>
          <a:xfrm>
            <a:off x="1698170" y="2096640"/>
            <a:ext cx="7217229" cy="4024424"/>
          </a:xfrm>
        </p:spPr>
        <p:txBody>
          <a:bodyPr/>
          <a:lstStyle/>
          <a:p>
            <a:r>
              <a:rPr lang="en-US" dirty="0"/>
              <a:t>Expose Me to Sin – Cause Me to Give In </a:t>
            </a:r>
          </a:p>
          <a:p>
            <a:pPr lvl="1"/>
            <a:r>
              <a:rPr lang="en-US" dirty="0"/>
              <a:t>Cussing</a:t>
            </a:r>
          </a:p>
          <a:p>
            <a:pPr lvl="1"/>
            <a:r>
              <a:rPr lang="en-US" dirty="0"/>
              <a:t>Drinking </a:t>
            </a:r>
          </a:p>
          <a:p>
            <a:pPr lvl="1"/>
            <a:r>
              <a:rPr lang="en-US" dirty="0"/>
              <a:t>Drugs</a:t>
            </a:r>
          </a:p>
          <a:p>
            <a:r>
              <a:rPr lang="en-US" dirty="0"/>
              <a:t>Corrupt Good Habits (1 Corinthians 15:33)</a:t>
            </a:r>
          </a:p>
          <a:p>
            <a:pPr lvl="1"/>
            <a:endParaRPr lang="en-US" dirty="0"/>
          </a:p>
        </p:txBody>
      </p:sp>
    </p:spTree>
    <p:extLst>
      <p:ext uri="{BB962C8B-B14F-4D97-AF65-F5344CB8AC3E}">
        <p14:creationId xmlns:p14="http://schemas.microsoft.com/office/powerpoint/2010/main" val="2508263992"/>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491697-918D-8D45-B857-2AF1858DC21D}"/>
              </a:ext>
            </a:extLst>
          </p:cNvPr>
          <p:cNvSpPr>
            <a:spLocks noGrp="1"/>
          </p:cNvSpPr>
          <p:nvPr>
            <p:ph type="title"/>
          </p:nvPr>
        </p:nvSpPr>
        <p:spPr>
          <a:xfrm>
            <a:off x="1143000" y="533401"/>
            <a:ext cx="7500257" cy="1382156"/>
          </a:xfrm>
        </p:spPr>
        <p:txBody>
          <a:bodyPr/>
          <a:lstStyle/>
          <a:p>
            <a:r>
              <a:rPr lang="en-US" dirty="0"/>
              <a:t>What can become weights?</a:t>
            </a:r>
          </a:p>
        </p:txBody>
      </p:sp>
      <p:sp>
        <p:nvSpPr>
          <p:cNvPr id="3" name="Content Placeholder 2">
            <a:extLst>
              <a:ext uri="{FF2B5EF4-FFF2-40B4-BE49-F238E27FC236}">
                <a16:creationId xmlns:a16="http://schemas.microsoft.com/office/drawing/2014/main" id="{B0CEE65E-C28C-0D49-AA66-B45E77DD00E7}"/>
              </a:ext>
            </a:extLst>
          </p:cNvPr>
          <p:cNvSpPr>
            <a:spLocks noGrp="1"/>
          </p:cNvSpPr>
          <p:nvPr>
            <p:ph idx="1"/>
          </p:nvPr>
        </p:nvSpPr>
        <p:spPr>
          <a:xfrm>
            <a:off x="1143000" y="2009554"/>
            <a:ext cx="7206343" cy="4024424"/>
          </a:xfrm>
        </p:spPr>
        <p:txBody>
          <a:bodyPr/>
          <a:lstStyle/>
          <a:p>
            <a:pPr marL="457200" indent="-457200">
              <a:buFont typeface="+mj-lt"/>
              <a:buAutoNum type="alphaUcPeriod"/>
            </a:pPr>
            <a:r>
              <a:rPr lang="en-US" dirty="0"/>
              <a:t>Friends Can Become Weights </a:t>
            </a:r>
          </a:p>
          <a:p>
            <a:pPr marL="457200" indent="-457200">
              <a:buFont typeface="+mj-lt"/>
              <a:buAutoNum type="alphaUcPeriod"/>
            </a:pPr>
            <a:r>
              <a:rPr lang="en-US" dirty="0"/>
              <a:t>Schedules That Are Too Busy </a:t>
            </a:r>
          </a:p>
        </p:txBody>
      </p:sp>
    </p:spTree>
    <p:extLst>
      <p:ext uri="{BB962C8B-B14F-4D97-AF65-F5344CB8AC3E}">
        <p14:creationId xmlns:p14="http://schemas.microsoft.com/office/powerpoint/2010/main" val="3378242"/>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EBBBD0-BF68-774F-8C44-F170A8F3D5D2}"/>
              </a:ext>
            </a:extLst>
          </p:cNvPr>
          <p:cNvSpPr>
            <a:spLocks noGrp="1"/>
          </p:cNvSpPr>
          <p:nvPr>
            <p:ph type="title"/>
          </p:nvPr>
        </p:nvSpPr>
        <p:spPr>
          <a:xfrm>
            <a:off x="1143000" y="533401"/>
            <a:ext cx="7652657" cy="1382156"/>
          </a:xfrm>
        </p:spPr>
        <p:txBody>
          <a:bodyPr/>
          <a:lstStyle/>
          <a:p>
            <a:r>
              <a:rPr lang="en-US" dirty="0"/>
              <a:t>Schedules That are too busy </a:t>
            </a:r>
          </a:p>
        </p:txBody>
      </p:sp>
      <p:sp>
        <p:nvSpPr>
          <p:cNvPr id="3" name="Content Placeholder 2">
            <a:extLst>
              <a:ext uri="{FF2B5EF4-FFF2-40B4-BE49-F238E27FC236}">
                <a16:creationId xmlns:a16="http://schemas.microsoft.com/office/drawing/2014/main" id="{D3ADCF9B-4377-6045-B7BA-3B41495AFF54}"/>
              </a:ext>
            </a:extLst>
          </p:cNvPr>
          <p:cNvSpPr>
            <a:spLocks noGrp="1"/>
          </p:cNvSpPr>
          <p:nvPr>
            <p:ph idx="1"/>
          </p:nvPr>
        </p:nvSpPr>
        <p:spPr>
          <a:xfrm>
            <a:off x="1143000" y="2009554"/>
            <a:ext cx="7652657" cy="4024424"/>
          </a:xfrm>
        </p:spPr>
        <p:txBody>
          <a:bodyPr/>
          <a:lstStyle/>
          <a:p>
            <a:pPr marL="514350" indent="-514350">
              <a:buFont typeface="+mj-lt"/>
              <a:buAutoNum type="romanLcPeriod"/>
            </a:pPr>
            <a:r>
              <a:rPr lang="en-US" dirty="0"/>
              <a:t>We Have a Limited Amount of Time (John 9:4)</a:t>
            </a:r>
          </a:p>
          <a:p>
            <a:pPr marL="457200" indent="-457200">
              <a:buFont typeface="+mj-lt"/>
              <a:buAutoNum type="romanLcPeriod"/>
            </a:pPr>
            <a:r>
              <a:rPr lang="en-US" dirty="0"/>
              <a:t>It Is Easy to Fill Our Time With…</a:t>
            </a:r>
          </a:p>
        </p:txBody>
      </p:sp>
    </p:spTree>
    <p:extLst>
      <p:ext uri="{BB962C8B-B14F-4D97-AF65-F5344CB8AC3E}">
        <p14:creationId xmlns:p14="http://schemas.microsoft.com/office/powerpoint/2010/main" val="285812845"/>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1DB99F-5E71-9D43-9BDB-3FA1EC31F346}"/>
              </a:ext>
            </a:extLst>
          </p:cNvPr>
          <p:cNvSpPr>
            <a:spLocks noGrp="1"/>
          </p:cNvSpPr>
          <p:nvPr>
            <p:ph type="title"/>
          </p:nvPr>
        </p:nvSpPr>
        <p:spPr>
          <a:xfrm>
            <a:off x="1143000" y="533401"/>
            <a:ext cx="7739743" cy="1382156"/>
          </a:xfrm>
        </p:spPr>
        <p:txBody>
          <a:bodyPr/>
          <a:lstStyle/>
          <a:p>
            <a:r>
              <a:rPr lang="en-US" dirty="0"/>
              <a:t>Fill Our Time With</a:t>
            </a:r>
          </a:p>
        </p:txBody>
      </p:sp>
      <p:sp>
        <p:nvSpPr>
          <p:cNvPr id="3" name="Content Placeholder 2">
            <a:extLst>
              <a:ext uri="{FF2B5EF4-FFF2-40B4-BE49-F238E27FC236}">
                <a16:creationId xmlns:a16="http://schemas.microsoft.com/office/drawing/2014/main" id="{E3B3A0F2-E2F1-D247-B88C-7D70C27570B3}"/>
              </a:ext>
            </a:extLst>
          </p:cNvPr>
          <p:cNvSpPr>
            <a:spLocks noGrp="1"/>
          </p:cNvSpPr>
          <p:nvPr>
            <p:ph idx="1"/>
          </p:nvPr>
        </p:nvSpPr>
        <p:spPr>
          <a:xfrm>
            <a:off x="1143000" y="2009554"/>
            <a:ext cx="7630886" cy="4024424"/>
          </a:xfrm>
        </p:spPr>
        <p:txBody>
          <a:bodyPr/>
          <a:lstStyle/>
          <a:p>
            <a:r>
              <a:rPr lang="en-US" dirty="0"/>
              <a:t>Family </a:t>
            </a:r>
          </a:p>
          <a:p>
            <a:r>
              <a:rPr lang="en-US" dirty="0"/>
              <a:t>Work</a:t>
            </a:r>
          </a:p>
          <a:p>
            <a:r>
              <a:rPr lang="en-US" dirty="0"/>
              <a:t>Sports</a:t>
            </a:r>
          </a:p>
          <a:p>
            <a:r>
              <a:rPr lang="en-US" dirty="0"/>
              <a:t>Hobbies</a:t>
            </a:r>
          </a:p>
          <a:p>
            <a:r>
              <a:rPr lang="en-US" dirty="0"/>
              <a:t>Friends </a:t>
            </a:r>
          </a:p>
          <a:p>
            <a:r>
              <a:rPr lang="en-US" dirty="0"/>
              <a:t>School</a:t>
            </a:r>
          </a:p>
          <a:p>
            <a:r>
              <a:rPr lang="en-US" dirty="0"/>
              <a:t>Spiritual Things </a:t>
            </a:r>
          </a:p>
        </p:txBody>
      </p:sp>
    </p:spTree>
    <p:extLst>
      <p:ext uri="{BB962C8B-B14F-4D97-AF65-F5344CB8AC3E}">
        <p14:creationId xmlns:p14="http://schemas.microsoft.com/office/powerpoint/2010/main" val="1058327719"/>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EBBBD0-BF68-774F-8C44-F170A8F3D5D2}"/>
              </a:ext>
            </a:extLst>
          </p:cNvPr>
          <p:cNvSpPr>
            <a:spLocks noGrp="1"/>
          </p:cNvSpPr>
          <p:nvPr>
            <p:ph type="title"/>
          </p:nvPr>
        </p:nvSpPr>
        <p:spPr>
          <a:xfrm>
            <a:off x="1143000" y="533401"/>
            <a:ext cx="7652657" cy="1382156"/>
          </a:xfrm>
        </p:spPr>
        <p:txBody>
          <a:bodyPr/>
          <a:lstStyle/>
          <a:p>
            <a:r>
              <a:rPr lang="en-US" dirty="0"/>
              <a:t>Schedules That are too busy </a:t>
            </a:r>
          </a:p>
        </p:txBody>
      </p:sp>
      <p:sp>
        <p:nvSpPr>
          <p:cNvPr id="3" name="Content Placeholder 2">
            <a:extLst>
              <a:ext uri="{FF2B5EF4-FFF2-40B4-BE49-F238E27FC236}">
                <a16:creationId xmlns:a16="http://schemas.microsoft.com/office/drawing/2014/main" id="{D3ADCF9B-4377-6045-B7BA-3B41495AFF54}"/>
              </a:ext>
            </a:extLst>
          </p:cNvPr>
          <p:cNvSpPr>
            <a:spLocks noGrp="1"/>
          </p:cNvSpPr>
          <p:nvPr>
            <p:ph idx="1"/>
          </p:nvPr>
        </p:nvSpPr>
        <p:spPr>
          <a:xfrm>
            <a:off x="1143000" y="2009554"/>
            <a:ext cx="7652657" cy="4024424"/>
          </a:xfrm>
        </p:spPr>
        <p:txBody>
          <a:bodyPr/>
          <a:lstStyle/>
          <a:p>
            <a:pPr marL="514350" indent="-514350">
              <a:buFont typeface="+mj-lt"/>
              <a:buAutoNum type="romanLcPeriod"/>
            </a:pPr>
            <a:r>
              <a:rPr lang="en-US" dirty="0"/>
              <a:t>We Have a Limited Amount of Time (John 9:4)</a:t>
            </a:r>
          </a:p>
          <a:p>
            <a:pPr marL="457200" indent="-457200">
              <a:buFont typeface="+mj-lt"/>
              <a:buAutoNum type="romanLcPeriod"/>
            </a:pPr>
            <a:r>
              <a:rPr lang="en-US" dirty="0"/>
              <a:t>It Is Easy to Fill Our Time With…</a:t>
            </a:r>
          </a:p>
          <a:p>
            <a:pPr marL="457200" indent="-457200">
              <a:buFont typeface="+mj-lt"/>
              <a:buAutoNum type="romanLcPeriod"/>
            </a:pPr>
            <a:r>
              <a:rPr lang="en-US" dirty="0"/>
              <a:t>Something Has to Give </a:t>
            </a:r>
          </a:p>
          <a:p>
            <a:pPr marL="914400" lvl="1" indent="-457200">
              <a:buFont typeface="+mj-lt"/>
              <a:buAutoNum type="arabicPeriod"/>
            </a:pPr>
            <a:r>
              <a:rPr lang="en-US" dirty="0"/>
              <a:t>Often Spiritual (Luke 8:14)</a:t>
            </a:r>
          </a:p>
          <a:p>
            <a:pPr marL="914400" lvl="1" indent="-457200">
              <a:buFont typeface="+mj-lt"/>
              <a:buAutoNum type="arabicPeriod"/>
            </a:pPr>
            <a:r>
              <a:rPr lang="en-US" dirty="0"/>
              <a:t>We Give God Leftovers (Malachi 1:8-13)</a:t>
            </a:r>
          </a:p>
          <a:p>
            <a:pPr marL="914400" lvl="1" indent="-457200">
              <a:buFont typeface="+mj-lt"/>
              <a:buAutoNum type="arabicPeriod"/>
            </a:pPr>
            <a:r>
              <a:rPr lang="en-US" dirty="0"/>
              <a:t>Crowding Out Spiritual Things Leads to Problems</a:t>
            </a:r>
          </a:p>
        </p:txBody>
      </p:sp>
    </p:spTree>
    <p:extLst>
      <p:ext uri="{BB962C8B-B14F-4D97-AF65-F5344CB8AC3E}">
        <p14:creationId xmlns:p14="http://schemas.microsoft.com/office/powerpoint/2010/main" val="517649508"/>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additive="base">
                                        <p:cTn id="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 calcmode="lin" valueType="num">
                                      <p:cBhvr additive="base">
                                        <p:cTn id="13"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anim calcmode="lin" valueType="num">
                                      <p:cBhvr additive="base">
                                        <p:cTn id="25"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4A3D22-6E4D-994C-B52D-4D0B67BE6883}"/>
              </a:ext>
            </a:extLst>
          </p:cNvPr>
          <p:cNvSpPr>
            <a:spLocks noGrp="1"/>
          </p:cNvSpPr>
          <p:nvPr>
            <p:ph type="title"/>
          </p:nvPr>
        </p:nvSpPr>
        <p:spPr>
          <a:xfrm>
            <a:off x="1143000" y="533401"/>
            <a:ext cx="7445829" cy="1382156"/>
          </a:xfrm>
        </p:spPr>
        <p:txBody>
          <a:bodyPr/>
          <a:lstStyle/>
          <a:p>
            <a:r>
              <a:rPr lang="en-US" dirty="0"/>
              <a:t>Problem With Crowding Out God </a:t>
            </a:r>
          </a:p>
        </p:txBody>
      </p:sp>
      <p:sp>
        <p:nvSpPr>
          <p:cNvPr id="3" name="Content Placeholder 2">
            <a:extLst>
              <a:ext uri="{FF2B5EF4-FFF2-40B4-BE49-F238E27FC236}">
                <a16:creationId xmlns:a16="http://schemas.microsoft.com/office/drawing/2014/main" id="{01F6E01F-F5E8-D141-9743-345B51AD491B}"/>
              </a:ext>
            </a:extLst>
          </p:cNvPr>
          <p:cNvSpPr>
            <a:spLocks noGrp="1"/>
          </p:cNvSpPr>
          <p:nvPr>
            <p:ph idx="1"/>
          </p:nvPr>
        </p:nvSpPr>
        <p:spPr>
          <a:xfrm>
            <a:off x="1143000" y="2009554"/>
            <a:ext cx="7304314" cy="4024424"/>
          </a:xfrm>
        </p:spPr>
        <p:txBody>
          <a:bodyPr/>
          <a:lstStyle/>
          <a:p>
            <a:r>
              <a:rPr lang="en-US" dirty="0"/>
              <a:t>Personal Apostasy </a:t>
            </a:r>
          </a:p>
          <a:p>
            <a:pPr lvl="1"/>
            <a:r>
              <a:rPr lang="en-US" dirty="0"/>
              <a:t>“I didn’t have time to study or pray like I should”</a:t>
            </a:r>
          </a:p>
          <a:p>
            <a:pPr lvl="1"/>
            <a:r>
              <a:rPr lang="en-US" dirty="0"/>
              <a:t>”I found it easier to miss church after the first few times” </a:t>
            </a:r>
          </a:p>
          <a:p>
            <a:r>
              <a:rPr lang="en-US" dirty="0"/>
              <a:t>Lack of Faith</a:t>
            </a:r>
          </a:p>
          <a:p>
            <a:r>
              <a:rPr lang="en-US" dirty="0"/>
              <a:t>Spiritual Malnourishment</a:t>
            </a:r>
          </a:p>
          <a:p>
            <a:endParaRPr lang="en-US" dirty="0"/>
          </a:p>
        </p:txBody>
      </p:sp>
    </p:spTree>
    <p:extLst>
      <p:ext uri="{BB962C8B-B14F-4D97-AF65-F5344CB8AC3E}">
        <p14:creationId xmlns:p14="http://schemas.microsoft.com/office/powerpoint/2010/main" val="2008650849"/>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491697-918D-8D45-B857-2AF1858DC21D}"/>
              </a:ext>
            </a:extLst>
          </p:cNvPr>
          <p:cNvSpPr>
            <a:spLocks noGrp="1"/>
          </p:cNvSpPr>
          <p:nvPr>
            <p:ph type="title"/>
          </p:nvPr>
        </p:nvSpPr>
        <p:spPr>
          <a:xfrm>
            <a:off x="1143000" y="533401"/>
            <a:ext cx="7500257" cy="1382156"/>
          </a:xfrm>
        </p:spPr>
        <p:txBody>
          <a:bodyPr/>
          <a:lstStyle/>
          <a:p>
            <a:r>
              <a:rPr lang="en-US" dirty="0"/>
              <a:t>What can become weights?</a:t>
            </a:r>
          </a:p>
        </p:txBody>
      </p:sp>
      <p:sp>
        <p:nvSpPr>
          <p:cNvPr id="3" name="Content Placeholder 2">
            <a:extLst>
              <a:ext uri="{FF2B5EF4-FFF2-40B4-BE49-F238E27FC236}">
                <a16:creationId xmlns:a16="http://schemas.microsoft.com/office/drawing/2014/main" id="{B0CEE65E-C28C-0D49-AA66-B45E77DD00E7}"/>
              </a:ext>
            </a:extLst>
          </p:cNvPr>
          <p:cNvSpPr>
            <a:spLocks noGrp="1"/>
          </p:cNvSpPr>
          <p:nvPr>
            <p:ph idx="1"/>
          </p:nvPr>
        </p:nvSpPr>
        <p:spPr>
          <a:xfrm>
            <a:off x="1143000" y="2009554"/>
            <a:ext cx="7206343" cy="4024424"/>
          </a:xfrm>
        </p:spPr>
        <p:txBody>
          <a:bodyPr/>
          <a:lstStyle/>
          <a:p>
            <a:pPr marL="457200" indent="-457200">
              <a:buFont typeface="+mj-lt"/>
              <a:buAutoNum type="alphaUcPeriod"/>
            </a:pPr>
            <a:r>
              <a:rPr lang="en-US" dirty="0"/>
              <a:t>Friends Can Become Weights </a:t>
            </a:r>
          </a:p>
          <a:p>
            <a:pPr marL="457200" indent="-457200">
              <a:buFont typeface="+mj-lt"/>
              <a:buAutoNum type="alphaUcPeriod"/>
            </a:pPr>
            <a:r>
              <a:rPr lang="en-US" dirty="0"/>
              <a:t>Schedules That Are Too Busy </a:t>
            </a:r>
          </a:p>
          <a:p>
            <a:pPr marL="457200" indent="-457200">
              <a:buFont typeface="+mj-lt"/>
              <a:buAutoNum type="alphaUcPeriod"/>
            </a:pPr>
            <a:r>
              <a:rPr lang="en-US" dirty="0"/>
              <a:t>Good Things </a:t>
            </a:r>
          </a:p>
        </p:txBody>
      </p:sp>
    </p:spTree>
    <p:extLst>
      <p:ext uri="{BB962C8B-B14F-4D97-AF65-F5344CB8AC3E}">
        <p14:creationId xmlns:p14="http://schemas.microsoft.com/office/powerpoint/2010/main" val="1993929160"/>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additive="base">
                                        <p:cTn id="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71D150-FE89-A44F-82CF-0BD039E471BD}"/>
              </a:ext>
            </a:extLst>
          </p:cNvPr>
          <p:cNvSpPr>
            <a:spLocks noGrp="1"/>
          </p:cNvSpPr>
          <p:nvPr>
            <p:ph type="title"/>
          </p:nvPr>
        </p:nvSpPr>
        <p:spPr>
          <a:xfrm>
            <a:off x="1110343" y="468087"/>
            <a:ext cx="7761514" cy="1382156"/>
          </a:xfrm>
        </p:spPr>
        <p:txBody>
          <a:bodyPr/>
          <a:lstStyle/>
          <a:p>
            <a:r>
              <a:rPr lang="en-US" dirty="0"/>
              <a:t>Good Things </a:t>
            </a:r>
          </a:p>
        </p:txBody>
      </p:sp>
      <p:sp>
        <p:nvSpPr>
          <p:cNvPr id="3" name="Content Placeholder 2">
            <a:extLst>
              <a:ext uri="{FF2B5EF4-FFF2-40B4-BE49-F238E27FC236}">
                <a16:creationId xmlns:a16="http://schemas.microsoft.com/office/drawing/2014/main" id="{54B62D7B-5695-1B48-B80F-30624E6068BA}"/>
              </a:ext>
            </a:extLst>
          </p:cNvPr>
          <p:cNvSpPr>
            <a:spLocks noGrp="1"/>
          </p:cNvSpPr>
          <p:nvPr>
            <p:ph idx="1"/>
          </p:nvPr>
        </p:nvSpPr>
        <p:spPr>
          <a:xfrm>
            <a:off x="1143000" y="2009554"/>
            <a:ext cx="7500257" cy="4024424"/>
          </a:xfrm>
        </p:spPr>
        <p:txBody>
          <a:bodyPr/>
          <a:lstStyle/>
          <a:p>
            <a:pPr marL="514350" indent="-514350">
              <a:buFont typeface="+mj-lt"/>
              <a:buAutoNum type="romanLcPeriod"/>
            </a:pPr>
            <a:r>
              <a:rPr lang="en-US" dirty="0"/>
              <a:t>We Need to Do Good Things </a:t>
            </a:r>
          </a:p>
          <a:p>
            <a:pPr marL="514350" indent="-514350">
              <a:buFont typeface="+mj-lt"/>
              <a:buAutoNum type="romanLcPeriod"/>
            </a:pPr>
            <a:r>
              <a:rPr lang="en-US" dirty="0"/>
              <a:t>But We Can Become Distracted By Them (Luke 10:38-41)</a:t>
            </a:r>
          </a:p>
          <a:p>
            <a:pPr marL="514350" indent="-514350">
              <a:buFont typeface="+mj-lt"/>
              <a:buAutoNum type="romanLcPeriod"/>
            </a:pPr>
            <a:r>
              <a:rPr lang="en-US" dirty="0"/>
              <a:t>What Do We Mean By Good Things?</a:t>
            </a:r>
          </a:p>
          <a:p>
            <a:pPr marL="514350" indent="-514350">
              <a:buFont typeface="+mj-lt"/>
              <a:buAutoNum type="romanLcPeriod"/>
            </a:pPr>
            <a:endParaRPr lang="en-US" dirty="0"/>
          </a:p>
        </p:txBody>
      </p:sp>
    </p:spTree>
    <p:extLst>
      <p:ext uri="{BB962C8B-B14F-4D97-AF65-F5344CB8AC3E}">
        <p14:creationId xmlns:p14="http://schemas.microsoft.com/office/powerpoint/2010/main" val="2981645558"/>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2D7CC4-C06A-DA43-AA05-967887815238}"/>
              </a:ext>
            </a:extLst>
          </p:cNvPr>
          <p:cNvSpPr>
            <a:spLocks noGrp="1"/>
          </p:cNvSpPr>
          <p:nvPr>
            <p:ph type="title"/>
          </p:nvPr>
        </p:nvSpPr>
        <p:spPr>
          <a:xfrm>
            <a:off x="1143000" y="533401"/>
            <a:ext cx="7674429" cy="1382156"/>
          </a:xfrm>
        </p:spPr>
        <p:txBody>
          <a:bodyPr/>
          <a:lstStyle/>
          <a:p>
            <a:r>
              <a:rPr lang="en-US" dirty="0"/>
              <a:t>Good Things Are:</a:t>
            </a:r>
          </a:p>
        </p:txBody>
      </p:sp>
      <p:sp>
        <p:nvSpPr>
          <p:cNvPr id="3" name="Content Placeholder 2">
            <a:extLst>
              <a:ext uri="{FF2B5EF4-FFF2-40B4-BE49-F238E27FC236}">
                <a16:creationId xmlns:a16="http://schemas.microsoft.com/office/drawing/2014/main" id="{E7CE190A-016D-684C-8096-3F7D76933951}"/>
              </a:ext>
            </a:extLst>
          </p:cNvPr>
          <p:cNvSpPr>
            <a:spLocks noGrp="1"/>
          </p:cNvSpPr>
          <p:nvPr>
            <p:ph idx="1"/>
          </p:nvPr>
        </p:nvSpPr>
        <p:spPr>
          <a:xfrm>
            <a:off x="1143000" y="2009554"/>
            <a:ext cx="7565571" cy="4024424"/>
          </a:xfrm>
        </p:spPr>
        <p:txBody>
          <a:bodyPr/>
          <a:lstStyle/>
          <a:p>
            <a:r>
              <a:rPr lang="en-US" dirty="0"/>
              <a:t>Things We Must Do</a:t>
            </a:r>
          </a:p>
          <a:p>
            <a:pPr lvl="1">
              <a:buFont typeface="Wingdings" pitchFamily="2" charset="2"/>
              <a:buChar char="Ø"/>
            </a:pPr>
            <a:r>
              <a:rPr lang="en-US" dirty="0"/>
              <a:t>Work (1 Timothy 5:8; 2 Thessalonians 3:10)</a:t>
            </a:r>
          </a:p>
          <a:p>
            <a:pPr lvl="1">
              <a:buFont typeface="Wingdings" pitchFamily="2" charset="2"/>
              <a:buChar char="Ø"/>
            </a:pPr>
            <a:r>
              <a:rPr lang="en-US" dirty="0"/>
              <a:t>Time With Kids (Ephesians 6:1; Titus 2:4)</a:t>
            </a:r>
          </a:p>
          <a:p>
            <a:pPr lvl="1">
              <a:buFont typeface="Wingdings" pitchFamily="2" charset="2"/>
              <a:buChar char="Ø"/>
            </a:pPr>
            <a:r>
              <a:rPr lang="en-US" dirty="0"/>
              <a:t>Keeping the Home (Titus 2:5)</a:t>
            </a:r>
          </a:p>
          <a:p>
            <a:r>
              <a:rPr lang="en-US" dirty="0"/>
              <a:t>That Which Can Distract Us Because it is Important </a:t>
            </a:r>
          </a:p>
          <a:p>
            <a:pPr lvl="1">
              <a:buFont typeface="Wingdings" pitchFamily="2" charset="2"/>
              <a:buChar char="Ø"/>
            </a:pPr>
            <a:endParaRPr lang="en-US" dirty="0"/>
          </a:p>
        </p:txBody>
      </p:sp>
    </p:spTree>
    <p:extLst>
      <p:ext uri="{BB962C8B-B14F-4D97-AF65-F5344CB8AC3E}">
        <p14:creationId xmlns:p14="http://schemas.microsoft.com/office/powerpoint/2010/main" val="2150703227"/>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491697-918D-8D45-B857-2AF1858DC21D}"/>
              </a:ext>
            </a:extLst>
          </p:cNvPr>
          <p:cNvSpPr>
            <a:spLocks noGrp="1"/>
          </p:cNvSpPr>
          <p:nvPr>
            <p:ph type="title"/>
          </p:nvPr>
        </p:nvSpPr>
        <p:spPr>
          <a:xfrm>
            <a:off x="1143000" y="533401"/>
            <a:ext cx="7500257" cy="1382156"/>
          </a:xfrm>
        </p:spPr>
        <p:txBody>
          <a:bodyPr/>
          <a:lstStyle/>
          <a:p>
            <a:r>
              <a:rPr lang="en-US" dirty="0"/>
              <a:t>What can become weights?</a:t>
            </a:r>
          </a:p>
        </p:txBody>
      </p:sp>
      <p:sp>
        <p:nvSpPr>
          <p:cNvPr id="3" name="Content Placeholder 2">
            <a:extLst>
              <a:ext uri="{FF2B5EF4-FFF2-40B4-BE49-F238E27FC236}">
                <a16:creationId xmlns:a16="http://schemas.microsoft.com/office/drawing/2014/main" id="{B0CEE65E-C28C-0D49-AA66-B45E77DD00E7}"/>
              </a:ext>
            </a:extLst>
          </p:cNvPr>
          <p:cNvSpPr>
            <a:spLocks noGrp="1"/>
          </p:cNvSpPr>
          <p:nvPr>
            <p:ph idx="1"/>
          </p:nvPr>
        </p:nvSpPr>
        <p:spPr>
          <a:xfrm>
            <a:off x="1143000" y="2009554"/>
            <a:ext cx="7206343" cy="4024424"/>
          </a:xfrm>
        </p:spPr>
        <p:txBody>
          <a:bodyPr/>
          <a:lstStyle/>
          <a:p>
            <a:pPr marL="457200" indent="-457200">
              <a:buFont typeface="+mj-lt"/>
              <a:buAutoNum type="alphaUcPeriod"/>
            </a:pPr>
            <a:r>
              <a:rPr lang="en-US" dirty="0"/>
              <a:t>Friends Can Become Weights </a:t>
            </a:r>
          </a:p>
          <a:p>
            <a:pPr marL="457200" indent="-457200">
              <a:buFont typeface="+mj-lt"/>
              <a:buAutoNum type="alphaUcPeriod"/>
            </a:pPr>
            <a:r>
              <a:rPr lang="en-US" dirty="0"/>
              <a:t>Schedules That Are Too Busy </a:t>
            </a:r>
          </a:p>
          <a:p>
            <a:pPr marL="457200" indent="-457200">
              <a:buFont typeface="+mj-lt"/>
              <a:buAutoNum type="alphaUcPeriod"/>
            </a:pPr>
            <a:r>
              <a:rPr lang="en-US" dirty="0"/>
              <a:t>Good Things</a:t>
            </a:r>
          </a:p>
          <a:p>
            <a:pPr marL="457200" indent="-457200">
              <a:buFont typeface="+mj-lt"/>
              <a:buAutoNum type="alphaUcPeriod"/>
            </a:pPr>
            <a:r>
              <a:rPr lang="en-US" dirty="0"/>
              <a:t>Things Not Wrong – But Distracting  </a:t>
            </a:r>
          </a:p>
        </p:txBody>
      </p:sp>
    </p:spTree>
    <p:extLst>
      <p:ext uri="{BB962C8B-B14F-4D97-AF65-F5344CB8AC3E}">
        <p14:creationId xmlns:p14="http://schemas.microsoft.com/office/powerpoint/2010/main" val="2541812386"/>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 calcmode="lin" valueType="num">
                                      <p:cBhvr additive="base">
                                        <p:cTn id="7"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BD83BD-96C8-684E-AAB8-B877C460E305}"/>
              </a:ext>
            </a:extLst>
          </p:cNvPr>
          <p:cNvSpPr>
            <a:spLocks noGrp="1"/>
          </p:cNvSpPr>
          <p:nvPr>
            <p:ph type="title"/>
          </p:nvPr>
        </p:nvSpPr>
        <p:spPr>
          <a:xfrm>
            <a:off x="1143000" y="533401"/>
            <a:ext cx="7666463" cy="1382156"/>
          </a:xfrm>
        </p:spPr>
        <p:txBody>
          <a:bodyPr/>
          <a:lstStyle/>
          <a:p>
            <a:r>
              <a:rPr lang="en-US" dirty="0"/>
              <a:t>Things Not Wrong – But Distracting </a:t>
            </a:r>
          </a:p>
        </p:txBody>
      </p:sp>
      <p:sp>
        <p:nvSpPr>
          <p:cNvPr id="3" name="Content Placeholder 2">
            <a:extLst>
              <a:ext uri="{FF2B5EF4-FFF2-40B4-BE49-F238E27FC236}">
                <a16:creationId xmlns:a16="http://schemas.microsoft.com/office/drawing/2014/main" id="{3B4A68B8-0F03-204A-81BC-B7ABBEA0F59A}"/>
              </a:ext>
            </a:extLst>
          </p:cNvPr>
          <p:cNvSpPr>
            <a:spLocks noGrp="1"/>
          </p:cNvSpPr>
          <p:nvPr>
            <p:ph idx="1"/>
          </p:nvPr>
        </p:nvSpPr>
        <p:spPr>
          <a:xfrm>
            <a:off x="1143000" y="2009554"/>
            <a:ext cx="7666463" cy="4024424"/>
          </a:xfrm>
        </p:spPr>
        <p:txBody>
          <a:bodyPr/>
          <a:lstStyle/>
          <a:p>
            <a:pPr marL="457200" indent="-457200">
              <a:buFont typeface="+mj-lt"/>
              <a:buAutoNum type="arabicPeriod"/>
            </a:pPr>
            <a:r>
              <a:rPr lang="en-US" dirty="0"/>
              <a:t>Sometimes We Suffer From Spiritual ADD</a:t>
            </a:r>
          </a:p>
          <a:p>
            <a:pPr marL="457200" indent="-457200">
              <a:buFont typeface="+mj-lt"/>
              <a:buAutoNum type="arabicPeriod"/>
            </a:pPr>
            <a:r>
              <a:rPr lang="en-US" dirty="0"/>
              <a:t>We Need to “Make the Best Use of the Time (Ephesians 5:16)</a:t>
            </a:r>
          </a:p>
          <a:p>
            <a:pPr marL="457200" indent="-457200">
              <a:buFont typeface="+mj-lt"/>
              <a:buAutoNum type="arabicPeriod"/>
            </a:pPr>
            <a:r>
              <a:rPr lang="en-US" dirty="0"/>
              <a:t>We Need to Make Sure We Do Not Get Distracted </a:t>
            </a:r>
          </a:p>
          <a:p>
            <a:pPr marL="457200" indent="-457200">
              <a:buFont typeface="+mj-lt"/>
              <a:buAutoNum type="arabicPeriod"/>
            </a:pPr>
            <a:endParaRPr lang="en-US" dirty="0"/>
          </a:p>
        </p:txBody>
      </p:sp>
    </p:spTree>
    <p:extLst>
      <p:ext uri="{BB962C8B-B14F-4D97-AF65-F5344CB8AC3E}">
        <p14:creationId xmlns:p14="http://schemas.microsoft.com/office/powerpoint/2010/main" val="1807815370"/>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93179D-70E7-2C43-BF69-AA39783D1B97}"/>
              </a:ext>
            </a:extLst>
          </p:cNvPr>
          <p:cNvSpPr>
            <a:spLocks noGrp="1"/>
          </p:cNvSpPr>
          <p:nvPr>
            <p:ph type="title"/>
          </p:nvPr>
        </p:nvSpPr>
        <p:spPr>
          <a:xfrm>
            <a:off x="1143000" y="533401"/>
            <a:ext cx="7644161" cy="1382156"/>
          </a:xfrm>
        </p:spPr>
        <p:txBody>
          <a:bodyPr/>
          <a:lstStyle/>
          <a:p>
            <a:r>
              <a:rPr lang="en-US" dirty="0"/>
              <a:t>DO Not Get Distracted By</a:t>
            </a:r>
          </a:p>
        </p:txBody>
      </p:sp>
      <p:sp>
        <p:nvSpPr>
          <p:cNvPr id="3" name="Content Placeholder 2">
            <a:extLst>
              <a:ext uri="{FF2B5EF4-FFF2-40B4-BE49-F238E27FC236}">
                <a16:creationId xmlns:a16="http://schemas.microsoft.com/office/drawing/2014/main" id="{87CEDB69-3497-AC49-8E35-637F1634A0E6}"/>
              </a:ext>
            </a:extLst>
          </p:cNvPr>
          <p:cNvSpPr>
            <a:spLocks noGrp="1"/>
          </p:cNvSpPr>
          <p:nvPr>
            <p:ph idx="1"/>
          </p:nvPr>
        </p:nvSpPr>
        <p:spPr>
          <a:xfrm>
            <a:off x="1143000" y="2009554"/>
            <a:ext cx="7644161" cy="4024424"/>
          </a:xfrm>
        </p:spPr>
        <p:txBody>
          <a:bodyPr>
            <a:normAutofit/>
          </a:bodyPr>
          <a:lstStyle/>
          <a:p>
            <a:r>
              <a:rPr lang="en-US" sz="2800" dirty="0"/>
              <a:t>Television </a:t>
            </a:r>
          </a:p>
          <a:p>
            <a:pPr lvl="1">
              <a:buFont typeface="Wingdings" pitchFamily="2" charset="2"/>
              <a:buChar char="Ø"/>
            </a:pPr>
            <a:r>
              <a:rPr lang="en-US" sz="2400" dirty="0"/>
              <a:t>Average Adult Watched 4 Hours a Day</a:t>
            </a:r>
          </a:p>
          <a:p>
            <a:pPr lvl="1">
              <a:buFont typeface="Wingdings" pitchFamily="2" charset="2"/>
              <a:buChar char="Ø"/>
            </a:pPr>
            <a:r>
              <a:rPr lang="en-US" sz="2400" dirty="0"/>
              <a:t>By High School Graduation – Kid Watched More TV Than Time In Classroom </a:t>
            </a:r>
          </a:p>
          <a:p>
            <a:r>
              <a:rPr lang="en-US" sz="2800" dirty="0"/>
              <a:t>Internet </a:t>
            </a:r>
          </a:p>
          <a:p>
            <a:pPr lvl="1">
              <a:buFont typeface="Wingdings" pitchFamily="2" charset="2"/>
              <a:buChar char="Ø"/>
            </a:pPr>
            <a:r>
              <a:rPr lang="en-US" sz="2400" dirty="0"/>
              <a:t>A Tool for Good</a:t>
            </a:r>
          </a:p>
          <a:p>
            <a:pPr lvl="1">
              <a:buFont typeface="Wingdings" pitchFamily="2" charset="2"/>
              <a:buChar char="Ø"/>
            </a:pPr>
            <a:r>
              <a:rPr lang="en-US" sz="2400" dirty="0"/>
              <a:t>Can Be Distracted By Thins Like Social Media </a:t>
            </a:r>
          </a:p>
          <a:p>
            <a:r>
              <a:rPr lang="en-US" sz="2800" dirty="0"/>
              <a:t>Phone</a:t>
            </a:r>
          </a:p>
        </p:txBody>
      </p:sp>
    </p:spTree>
    <p:extLst>
      <p:ext uri="{BB962C8B-B14F-4D97-AF65-F5344CB8AC3E}">
        <p14:creationId xmlns:p14="http://schemas.microsoft.com/office/powerpoint/2010/main" val="2145846657"/>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BD83BD-96C8-684E-AAB8-B877C460E305}"/>
              </a:ext>
            </a:extLst>
          </p:cNvPr>
          <p:cNvSpPr>
            <a:spLocks noGrp="1"/>
          </p:cNvSpPr>
          <p:nvPr>
            <p:ph type="title"/>
          </p:nvPr>
        </p:nvSpPr>
        <p:spPr>
          <a:xfrm>
            <a:off x="1143000" y="533401"/>
            <a:ext cx="7666463" cy="1382156"/>
          </a:xfrm>
        </p:spPr>
        <p:txBody>
          <a:bodyPr/>
          <a:lstStyle/>
          <a:p>
            <a:r>
              <a:rPr lang="en-US" dirty="0"/>
              <a:t>Things Not Wrong – But Distracting </a:t>
            </a:r>
          </a:p>
        </p:txBody>
      </p:sp>
      <p:sp>
        <p:nvSpPr>
          <p:cNvPr id="3" name="Content Placeholder 2">
            <a:extLst>
              <a:ext uri="{FF2B5EF4-FFF2-40B4-BE49-F238E27FC236}">
                <a16:creationId xmlns:a16="http://schemas.microsoft.com/office/drawing/2014/main" id="{3B4A68B8-0F03-204A-81BC-B7ABBEA0F59A}"/>
              </a:ext>
            </a:extLst>
          </p:cNvPr>
          <p:cNvSpPr>
            <a:spLocks noGrp="1"/>
          </p:cNvSpPr>
          <p:nvPr>
            <p:ph idx="1"/>
          </p:nvPr>
        </p:nvSpPr>
        <p:spPr>
          <a:xfrm>
            <a:off x="1143000" y="2009554"/>
            <a:ext cx="7666463" cy="4024424"/>
          </a:xfrm>
        </p:spPr>
        <p:txBody>
          <a:bodyPr/>
          <a:lstStyle/>
          <a:p>
            <a:pPr marL="457200" indent="-457200">
              <a:buFont typeface="+mj-lt"/>
              <a:buAutoNum type="arabicPeriod"/>
            </a:pPr>
            <a:r>
              <a:rPr lang="en-US" dirty="0"/>
              <a:t>Sometimes We Suffer From Spiritual ADD</a:t>
            </a:r>
          </a:p>
          <a:p>
            <a:pPr marL="457200" indent="-457200">
              <a:buFont typeface="+mj-lt"/>
              <a:buAutoNum type="arabicPeriod"/>
            </a:pPr>
            <a:r>
              <a:rPr lang="en-US" dirty="0"/>
              <a:t>We Need to “Make the Best Use of the Time (Ephesians 5:16)</a:t>
            </a:r>
          </a:p>
          <a:p>
            <a:pPr marL="457200" indent="-457200">
              <a:buFont typeface="+mj-lt"/>
              <a:buAutoNum type="arabicPeriod"/>
            </a:pPr>
            <a:r>
              <a:rPr lang="en-US" dirty="0"/>
              <a:t>We Need to Make Sure We Do Not Get Distracted </a:t>
            </a:r>
          </a:p>
          <a:p>
            <a:pPr marL="457200" indent="-457200">
              <a:buFont typeface="+mj-lt"/>
              <a:buAutoNum type="arabicPeriod"/>
            </a:pPr>
            <a:r>
              <a:rPr lang="en-US" dirty="0"/>
              <a:t>Whatever Things Take Away Attention From What is Most Important is a Weight </a:t>
            </a:r>
          </a:p>
          <a:p>
            <a:pPr marL="457200" indent="-457200">
              <a:buFont typeface="+mj-lt"/>
              <a:buAutoNum type="arabicPeriod"/>
            </a:pPr>
            <a:endParaRPr lang="en-US" dirty="0"/>
          </a:p>
        </p:txBody>
      </p:sp>
    </p:spTree>
    <p:extLst>
      <p:ext uri="{BB962C8B-B14F-4D97-AF65-F5344CB8AC3E}">
        <p14:creationId xmlns:p14="http://schemas.microsoft.com/office/powerpoint/2010/main" val="2243668227"/>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 calcmode="lin" valueType="num">
                                      <p:cBhvr additive="base">
                                        <p:cTn id="7"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20F8EC-5624-F34E-93BB-4075E60EC89D}"/>
              </a:ext>
            </a:extLst>
          </p:cNvPr>
          <p:cNvSpPr>
            <a:spLocks noGrp="1"/>
          </p:cNvSpPr>
          <p:nvPr>
            <p:ph type="title"/>
          </p:nvPr>
        </p:nvSpPr>
        <p:spPr/>
        <p:txBody>
          <a:bodyPr/>
          <a:lstStyle/>
          <a:p>
            <a:r>
              <a:rPr lang="en-US" dirty="0"/>
              <a:t>Lay Aside every weight</a:t>
            </a:r>
          </a:p>
        </p:txBody>
      </p:sp>
      <p:sp>
        <p:nvSpPr>
          <p:cNvPr id="3" name="Content Placeholder 2">
            <a:extLst>
              <a:ext uri="{FF2B5EF4-FFF2-40B4-BE49-F238E27FC236}">
                <a16:creationId xmlns:a16="http://schemas.microsoft.com/office/drawing/2014/main" id="{0B9FDE65-536C-2B48-BE9E-67CE8F0EE69E}"/>
              </a:ext>
            </a:extLst>
          </p:cNvPr>
          <p:cNvSpPr>
            <a:spLocks noGrp="1"/>
          </p:cNvSpPr>
          <p:nvPr>
            <p:ph idx="1"/>
          </p:nvPr>
        </p:nvSpPr>
        <p:spPr>
          <a:xfrm>
            <a:off x="700872" y="1915557"/>
            <a:ext cx="8121581" cy="4024424"/>
          </a:xfrm>
        </p:spPr>
        <p:txBody>
          <a:bodyPr/>
          <a:lstStyle/>
          <a:p>
            <a:pPr marL="514350" indent="-514350">
              <a:buFont typeface="+mj-lt"/>
              <a:buAutoNum type="romanUcPeriod"/>
            </a:pPr>
            <a:r>
              <a:rPr lang="en-US" dirty="0"/>
              <a:t>What Are Weights?</a:t>
            </a:r>
          </a:p>
          <a:p>
            <a:pPr marL="514350" indent="-514350">
              <a:buFont typeface="+mj-lt"/>
              <a:buAutoNum type="romanUcPeriod"/>
            </a:pPr>
            <a:r>
              <a:rPr lang="en-US" dirty="0"/>
              <a:t>What Can Become Weights?</a:t>
            </a:r>
          </a:p>
          <a:p>
            <a:pPr marL="514350" indent="-514350">
              <a:buFont typeface="+mj-lt"/>
              <a:buAutoNum type="romanUcPeriod"/>
            </a:pPr>
            <a:r>
              <a:rPr lang="en-US" dirty="0"/>
              <a:t>How Do We Overcome Weights?</a:t>
            </a:r>
          </a:p>
        </p:txBody>
      </p:sp>
    </p:spTree>
    <p:extLst>
      <p:ext uri="{BB962C8B-B14F-4D97-AF65-F5344CB8AC3E}">
        <p14:creationId xmlns:p14="http://schemas.microsoft.com/office/powerpoint/2010/main" val="1775293922"/>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additive="base">
                                        <p:cTn id="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B5B0CD-F073-1F49-92E6-2E92C1CFC426}"/>
              </a:ext>
            </a:extLst>
          </p:cNvPr>
          <p:cNvSpPr>
            <a:spLocks noGrp="1"/>
          </p:cNvSpPr>
          <p:nvPr>
            <p:ph type="title"/>
          </p:nvPr>
        </p:nvSpPr>
        <p:spPr>
          <a:xfrm>
            <a:off x="1143000" y="533401"/>
            <a:ext cx="7794171" cy="1382156"/>
          </a:xfrm>
        </p:spPr>
        <p:txBody>
          <a:bodyPr/>
          <a:lstStyle/>
          <a:p>
            <a:r>
              <a:rPr lang="en-US" dirty="0"/>
              <a:t>How Do We overcome Weights </a:t>
            </a:r>
          </a:p>
        </p:txBody>
      </p:sp>
      <p:sp>
        <p:nvSpPr>
          <p:cNvPr id="3" name="Content Placeholder 2">
            <a:extLst>
              <a:ext uri="{FF2B5EF4-FFF2-40B4-BE49-F238E27FC236}">
                <a16:creationId xmlns:a16="http://schemas.microsoft.com/office/drawing/2014/main" id="{AF4B6383-452C-4C48-883B-6D24E1B437F3}"/>
              </a:ext>
            </a:extLst>
          </p:cNvPr>
          <p:cNvSpPr>
            <a:spLocks noGrp="1"/>
          </p:cNvSpPr>
          <p:nvPr>
            <p:ph idx="1"/>
          </p:nvPr>
        </p:nvSpPr>
        <p:spPr>
          <a:xfrm>
            <a:off x="1143000" y="2009554"/>
            <a:ext cx="7652657" cy="4024424"/>
          </a:xfrm>
        </p:spPr>
        <p:txBody>
          <a:bodyPr/>
          <a:lstStyle/>
          <a:p>
            <a:pPr marL="457200" indent="-457200">
              <a:buFont typeface="+mj-lt"/>
              <a:buAutoNum type="alphaUcPeriod"/>
            </a:pPr>
            <a:r>
              <a:rPr lang="en-US" dirty="0"/>
              <a:t>Lay Them Aside </a:t>
            </a:r>
          </a:p>
          <a:p>
            <a:pPr marL="971550" lvl="1" indent="-514350">
              <a:buFont typeface="+mj-lt"/>
              <a:buAutoNum type="romanLcPeriod"/>
            </a:pPr>
            <a:r>
              <a:rPr lang="en-US" dirty="0"/>
              <a:t>The Hebrew Writer Says to Lay Aside the Weights (Hebrews 12:1)</a:t>
            </a:r>
          </a:p>
          <a:p>
            <a:pPr marL="971550" lvl="1" indent="-514350">
              <a:buFont typeface="+mj-lt"/>
              <a:buAutoNum type="romanLcPeriod"/>
            </a:pPr>
            <a:r>
              <a:rPr lang="en-US" dirty="0"/>
              <a:t>We Need to Remove Whatever is Hindering Us From Our Path </a:t>
            </a:r>
          </a:p>
          <a:p>
            <a:pPr marL="971550" lvl="1" indent="-514350">
              <a:buFont typeface="+mj-lt"/>
              <a:buAutoNum type="romanLcPeriod"/>
            </a:pPr>
            <a:r>
              <a:rPr lang="en-US" dirty="0"/>
              <a:t>How Do We Do This?</a:t>
            </a:r>
          </a:p>
        </p:txBody>
      </p:sp>
    </p:spTree>
    <p:extLst>
      <p:ext uri="{BB962C8B-B14F-4D97-AF65-F5344CB8AC3E}">
        <p14:creationId xmlns:p14="http://schemas.microsoft.com/office/powerpoint/2010/main" val="1530773256"/>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A7F8F8-E7D2-2D4B-ADF4-67D5E2CC25A1}"/>
              </a:ext>
            </a:extLst>
          </p:cNvPr>
          <p:cNvSpPr>
            <a:spLocks noGrp="1"/>
          </p:cNvSpPr>
          <p:nvPr>
            <p:ph type="title"/>
          </p:nvPr>
        </p:nvSpPr>
        <p:spPr>
          <a:xfrm>
            <a:off x="1143000" y="533401"/>
            <a:ext cx="7587343" cy="1382156"/>
          </a:xfrm>
        </p:spPr>
        <p:txBody>
          <a:bodyPr/>
          <a:lstStyle/>
          <a:p>
            <a:r>
              <a:rPr lang="en-US" dirty="0"/>
              <a:t>How?</a:t>
            </a:r>
          </a:p>
        </p:txBody>
      </p:sp>
      <p:sp>
        <p:nvSpPr>
          <p:cNvPr id="3" name="Content Placeholder 2">
            <a:extLst>
              <a:ext uri="{FF2B5EF4-FFF2-40B4-BE49-F238E27FC236}">
                <a16:creationId xmlns:a16="http://schemas.microsoft.com/office/drawing/2014/main" id="{89E2F376-9A04-174B-BBBD-A114D126B684}"/>
              </a:ext>
            </a:extLst>
          </p:cNvPr>
          <p:cNvSpPr>
            <a:spLocks noGrp="1"/>
          </p:cNvSpPr>
          <p:nvPr>
            <p:ph idx="1"/>
          </p:nvPr>
        </p:nvSpPr>
        <p:spPr>
          <a:xfrm>
            <a:off x="1143000" y="2009554"/>
            <a:ext cx="7587343" cy="4024424"/>
          </a:xfrm>
        </p:spPr>
        <p:txBody>
          <a:bodyPr/>
          <a:lstStyle/>
          <a:p>
            <a:r>
              <a:rPr lang="en-US" dirty="0"/>
              <a:t>Remember the Cloud of Witnesses (Hebrews 12:1)</a:t>
            </a:r>
          </a:p>
          <a:p>
            <a:pPr lvl="1">
              <a:buFont typeface="Wingdings" pitchFamily="2" charset="2"/>
              <a:buChar char="q"/>
            </a:pPr>
            <a:r>
              <a:rPr lang="en-US" dirty="0"/>
              <a:t> Those Mentioned In Hebrews 11</a:t>
            </a:r>
          </a:p>
          <a:p>
            <a:pPr lvl="1">
              <a:buFont typeface="Wingdings" pitchFamily="2" charset="2"/>
              <a:buChar char="q"/>
            </a:pPr>
            <a:r>
              <a:rPr lang="en-US" dirty="0"/>
              <a:t> Those Who Have Already Completed the Race </a:t>
            </a:r>
          </a:p>
          <a:p>
            <a:pPr lvl="2">
              <a:buFont typeface="Wingdings" pitchFamily="2" charset="2"/>
              <a:buChar char="v"/>
            </a:pPr>
            <a:r>
              <a:rPr lang="en-US" dirty="0"/>
              <a:t>They Want Us to Finish</a:t>
            </a:r>
          </a:p>
          <a:p>
            <a:pPr lvl="2">
              <a:buFont typeface="Wingdings" pitchFamily="2" charset="2"/>
              <a:buChar char="v"/>
            </a:pPr>
            <a:r>
              <a:rPr lang="en-US" dirty="0"/>
              <a:t>If They Did It, So Can I </a:t>
            </a:r>
          </a:p>
          <a:p>
            <a:r>
              <a:rPr lang="en-US" dirty="0"/>
              <a:t>Look to the Author and Finisher (Hebrews 12:1)</a:t>
            </a:r>
          </a:p>
        </p:txBody>
      </p:sp>
    </p:spTree>
    <p:extLst>
      <p:ext uri="{BB962C8B-B14F-4D97-AF65-F5344CB8AC3E}">
        <p14:creationId xmlns:p14="http://schemas.microsoft.com/office/powerpoint/2010/main" val="3568964798"/>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B5B0CD-F073-1F49-92E6-2E92C1CFC426}"/>
              </a:ext>
            </a:extLst>
          </p:cNvPr>
          <p:cNvSpPr>
            <a:spLocks noGrp="1"/>
          </p:cNvSpPr>
          <p:nvPr>
            <p:ph type="title"/>
          </p:nvPr>
        </p:nvSpPr>
        <p:spPr>
          <a:xfrm>
            <a:off x="1143000" y="533401"/>
            <a:ext cx="7794171" cy="1382156"/>
          </a:xfrm>
        </p:spPr>
        <p:txBody>
          <a:bodyPr/>
          <a:lstStyle/>
          <a:p>
            <a:r>
              <a:rPr lang="en-US" dirty="0"/>
              <a:t>How Do We overcome Weights </a:t>
            </a:r>
          </a:p>
        </p:txBody>
      </p:sp>
      <p:sp>
        <p:nvSpPr>
          <p:cNvPr id="3" name="Content Placeholder 2">
            <a:extLst>
              <a:ext uri="{FF2B5EF4-FFF2-40B4-BE49-F238E27FC236}">
                <a16:creationId xmlns:a16="http://schemas.microsoft.com/office/drawing/2014/main" id="{AF4B6383-452C-4C48-883B-6D24E1B437F3}"/>
              </a:ext>
            </a:extLst>
          </p:cNvPr>
          <p:cNvSpPr>
            <a:spLocks noGrp="1"/>
          </p:cNvSpPr>
          <p:nvPr>
            <p:ph idx="1"/>
          </p:nvPr>
        </p:nvSpPr>
        <p:spPr>
          <a:xfrm>
            <a:off x="1143000" y="2009554"/>
            <a:ext cx="7652657" cy="4024424"/>
          </a:xfrm>
        </p:spPr>
        <p:txBody>
          <a:bodyPr/>
          <a:lstStyle/>
          <a:p>
            <a:pPr marL="457200" indent="-457200">
              <a:buFont typeface="+mj-lt"/>
              <a:buAutoNum type="alphaUcPeriod"/>
            </a:pPr>
            <a:r>
              <a:rPr lang="en-US" dirty="0"/>
              <a:t>Lay Them Aside </a:t>
            </a:r>
          </a:p>
          <a:p>
            <a:pPr marL="457200" indent="-457200">
              <a:buFont typeface="+mj-lt"/>
              <a:buAutoNum type="alphaUcPeriod"/>
            </a:pPr>
            <a:r>
              <a:rPr lang="en-US" dirty="0"/>
              <a:t>Prioritize </a:t>
            </a:r>
          </a:p>
          <a:p>
            <a:pPr marL="971550" lvl="1" indent="-514350">
              <a:buFont typeface="+mj-lt"/>
              <a:buAutoNum type="romanLcPeriod"/>
            </a:pPr>
            <a:r>
              <a:rPr lang="en-US" dirty="0"/>
              <a:t>It Is Easy to Get Priorities Out of Order </a:t>
            </a:r>
          </a:p>
          <a:p>
            <a:pPr marL="1428750" lvl="2" indent="-514350">
              <a:buFont typeface="+mj-lt"/>
              <a:buAutoNum type="arabicPeriod"/>
            </a:pPr>
            <a:r>
              <a:rPr lang="en-US" dirty="0"/>
              <a:t>Rich Young Ruler Did (Matthew 19:16-26)</a:t>
            </a:r>
          </a:p>
          <a:p>
            <a:pPr marL="1428750" lvl="2" indent="-514350">
              <a:buFont typeface="+mj-lt"/>
              <a:buAutoNum type="arabicPeriod"/>
            </a:pPr>
            <a:r>
              <a:rPr lang="en-US" dirty="0"/>
              <a:t>Rich Fool Did (Luke 12:13-21)</a:t>
            </a:r>
          </a:p>
          <a:p>
            <a:pPr marL="971550" lvl="1" indent="-514350">
              <a:buFont typeface="+mj-lt"/>
              <a:buAutoNum type="romanLcPeriod"/>
            </a:pPr>
            <a:r>
              <a:rPr lang="en-US" dirty="0"/>
              <a:t>We Need to Put God First – We Cannot Serve Two Masters (Matthew 6:24)</a:t>
            </a:r>
          </a:p>
        </p:txBody>
      </p:sp>
    </p:spTree>
    <p:extLst>
      <p:ext uri="{BB962C8B-B14F-4D97-AF65-F5344CB8AC3E}">
        <p14:creationId xmlns:p14="http://schemas.microsoft.com/office/powerpoint/2010/main" val="2629463166"/>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 calcmode="lin" valueType="num">
                                      <p:cBhvr additive="base">
                                        <p:cTn id="31"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B5B0CD-F073-1F49-92E6-2E92C1CFC426}"/>
              </a:ext>
            </a:extLst>
          </p:cNvPr>
          <p:cNvSpPr>
            <a:spLocks noGrp="1"/>
          </p:cNvSpPr>
          <p:nvPr>
            <p:ph type="title"/>
          </p:nvPr>
        </p:nvSpPr>
        <p:spPr>
          <a:xfrm>
            <a:off x="1143000" y="533401"/>
            <a:ext cx="7794171" cy="1382156"/>
          </a:xfrm>
        </p:spPr>
        <p:txBody>
          <a:bodyPr/>
          <a:lstStyle/>
          <a:p>
            <a:r>
              <a:rPr lang="en-US" dirty="0"/>
              <a:t>How Do We overcome Weights </a:t>
            </a:r>
          </a:p>
        </p:txBody>
      </p:sp>
      <p:sp>
        <p:nvSpPr>
          <p:cNvPr id="3" name="Content Placeholder 2">
            <a:extLst>
              <a:ext uri="{FF2B5EF4-FFF2-40B4-BE49-F238E27FC236}">
                <a16:creationId xmlns:a16="http://schemas.microsoft.com/office/drawing/2014/main" id="{AF4B6383-452C-4C48-883B-6D24E1B437F3}"/>
              </a:ext>
            </a:extLst>
          </p:cNvPr>
          <p:cNvSpPr>
            <a:spLocks noGrp="1"/>
          </p:cNvSpPr>
          <p:nvPr>
            <p:ph idx="1"/>
          </p:nvPr>
        </p:nvSpPr>
        <p:spPr>
          <a:xfrm>
            <a:off x="1143000" y="2009554"/>
            <a:ext cx="7652657" cy="4024424"/>
          </a:xfrm>
        </p:spPr>
        <p:txBody>
          <a:bodyPr/>
          <a:lstStyle/>
          <a:p>
            <a:pPr marL="457200" indent="-457200">
              <a:buFont typeface="+mj-lt"/>
              <a:buAutoNum type="alphaUcPeriod"/>
            </a:pPr>
            <a:r>
              <a:rPr lang="en-US" dirty="0"/>
              <a:t>Lay Them Aside </a:t>
            </a:r>
          </a:p>
          <a:p>
            <a:pPr marL="457200" indent="-457200">
              <a:buFont typeface="+mj-lt"/>
              <a:buAutoNum type="alphaUcPeriod"/>
            </a:pPr>
            <a:r>
              <a:rPr lang="en-US" dirty="0"/>
              <a:t>Prioritize </a:t>
            </a:r>
          </a:p>
          <a:p>
            <a:pPr marL="457200" indent="-457200">
              <a:buFont typeface="+mj-lt"/>
              <a:buAutoNum type="alphaUcPeriod"/>
            </a:pPr>
            <a:r>
              <a:rPr lang="en-US" dirty="0"/>
              <a:t>Focus On Eternity </a:t>
            </a:r>
          </a:p>
        </p:txBody>
      </p:sp>
    </p:spTree>
    <p:extLst>
      <p:ext uri="{BB962C8B-B14F-4D97-AF65-F5344CB8AC3E}">
        <p14:creationId xmlns:p14="http://schemas.microsoft.com/office/powerpoint/2010/main" val="924979307"/>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additive="base">
                                        <p:cTn id="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518373-9C79-0647-8CCD-157368F9DE2D}"/>
              </a:ext>
            </a:extLst>
          </p:cNvPr>
          <p:cNvSpPr>
            <a:spLocks noGrp="1"/>
          </p:cNvSpPr>
          <p:nvPr>
            <p:ph type="title"/>
          </p:nvPr>
        </p:nvSpPr>
        <p:spPr>
          <a:xfrm>
            <a:off x="1143000" y="533401"/>
            <a:ext cx="7761514" cy="1382156"/>
          </a:xfrm>
        </p:spPr>
        <p:txBody>
          <a:bodyPr/>
          <a:lstStyle/>
          <a:p>
            <a:r>
              <a:rPr lang="en-US" dirty="0"/>
              <a:t>Focus On eternity </a:t>
            </a:r>
          </a:p>
        </p:txBody>
      </p:sp>
      <p:sp>
        <p:nvSpPr>
          <p:cNvPr id="3" name="Content Placeholder 2">
            <a:extLst>
              <a:ext uri="{FF2B5EF4-FFF2-40B4-BE49-F238E27FC236}">
                <a16:creationId xmlns:a16="http://schemas.microsoft.com/office/drawing/2014/main" id="{C797068B-BEBB-A542-81BF-B12CD449A77C}"/>
              </a:ext>
            </a:extLst>
          </p:cNvPr>
          <p:cNvSpPr>
            <a:spLocks noGrp="1"/>
          </p:cNvSpPr>
          <p:nvPr>
            <p:ph idx="1"/>
          </p:nvPr>
        </p:nvSpPr>
        <p:spPr>
          <a:xfrm>
            <a:off x="1143000" y="2009554"/>
            <a:ext cx="7674429" cy="4024424"/>
          </a:xfrm>
        </p:spPr>
        <p:txBody>
          <a:bodyPr/>
          <a:lstStyle/>
          <a:p>
            <a:pPr marL="514350" indent="-514350">
              <a:buFont typeface="+mj-lt"/>
              <a:buAutoNum type="romanLcPeriod"/>
            </a:pPr>
            <a:r>
              <a:rPr lang="en-US" dirty="0"/>
              <a:t>We Need to Focus On What is Before Us (Philippians 3:14)</a:t>
            </a:r>
          </a:p>
          <a:p>
            <a:pPr marL="514350" indent="-514350">
              <a:buFont typeface="+mj-lt"/>
              <a:buAutoNum type="romanLcPeriod"/>
            </a:pPr>
            <a:r>
              <a:rPr lang="en-US" dirty="0"/>
              <a:t>Forget What is Behind (Philippians 3:13)</a:t>
            </a:r>
          </a:p>
          <a:p>
            <a:pPr marL="514350" indent="-514350">
              <a:buFont typeface="+mj-lt"/>
              <a:buAutoNum type="romanLcPeriod"/>
            </a:pPr>
            <a:r>
              <a:rPr lang="en-US" dirty="0"/>
              <a:t>Once We Focus On Eternity, It is Easier to Lay Aside Every Weight </a:t>
            </a:r>
          </a:p>
        </p:txBody>
      </p:sp>
    </p:spTree>
    <p:extLst>
      <p:ext uri="{BB962C8B-B14F-4D97-AF65-F5344CB8AC3E}">
        <p14:creationId xmlns:p14="http://schemas.microsoft.com/office/powerpoint/2010/main" val="1147987345"/>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207BDC-FFB5-BB43-B5A2-960AC0B7E764}"/>
              </a:ext>
            </a:extLst>
          </p:cNvPr>
          <p:cNvSpPr>
            <a:spLocks noGrp="1"/>
          </p:cNvSpPr>
          <p:nvPr>
            <p:ph type="ctrTitle"/>
          </p:nvPr>
        </p:nvSpPr>
        <p:spPr>
          <a:xfrm>
            <a:off x="828674" y="2355112"/>
            <a:ext cx="5199834" cy="3237615"/>
          </a:xfrm>
        </p:spPr>
        <p:txBody>
          <a:bodyPr>
            <a:normAutofit/>
          </a:bodyPr>
          <a:lstStyle/>
          <a:p>
            <a:pPr algn="l"/>
            <a:r>
              <a:rPr lang="en-US"/>
              <a:t>Lay Aside Every Weight </a:t>
            </a:r>
          </a:p>
        </p:txBody>
      </p:sp>
      <p:sp>
        <p:nvSpPr>
          <p:cNvPr id="3" name="Subtitle 2">
            <a:extLst>
              <a:ext uri="{FF2B5EF4-FFF2-40B4-BE49-F238E27FC236}">
                <a16:creationId xmlns:a16="http://schemas.microsoft.com/office/drawing/2014/main" id="{DAD88628-2E06-564D-A6E3-AADB842B609C}"/>
              </a:ext>
            </a:extLst>
          </p:cNvPr>
          <p:cNvSpPr>
            <a:spLocks noGrp="1"/>
          </p:cNvSpPr>
          <p:nvPr>
            <p:ph type="subTitle" idx="1"/>
          </p:nvPr>
        </p:nvSpPr>
        <p:spPr>
          <a:xfrm>
            <a:off x="828674" y="1265273"/>
            <a:ext cx="4437655" cy="1066522"/>
          </a:xfrm>
        </p:spPr>
        <p:txBody>
          <a:bodyPr>
            <a:normAutofit/>
          </a:bodyPr>
          <a:lstStyle/>
          <a:p>
            <a:pPr algn="l"/>
            <a:endParaRPr lang="en-US" dirty="0"/>
          </a:p>
        </p:txBody>
      </p:sp>
      <p:pic>
        <p:nvPicPr>
          <p:cNvPr id="5" name="Picture 4" descr="A pair of black headphones&#10;&#10;Description automatically generated">
            <a:extLst>
              <a:ext uri="{FF2B5EF4-FFF2-40B4-BE49-F238E27FC236}">
                <a16:creationId xmlns:a16="http://schemas.microsoft.com/office/drawing/2014/main" id="{7996629F-78D7-424F-92E1-2468AF5C8C78}"/>
              </a:ext>
            </a:extLst>
          </p:cNvPr>
          <p:cNvPicPr>
            <a:picLocks noChangeAspect="1"/>
          </p:cNvPicPr>
          <p:nvPr/>
        </p:nvPicPr>
        <p:blipFill rotWithShape="1">
          <a:blip r:embed="rId2">
            <a:extLst>
              <a:ext uri="{837473B0-CC2E-450A-ABE3-18F120FF3D39}">
                <a1611:picAttrSrcUrl xmlns:a1611="http://schemas.microsoft.com/office/drawing/2016/11/main" r:id="rId3"/>
              </a:ext>
            </a:extLst>
          </a:blip>
          <a:srcRect l="39598" r="34845" b="-1"/>
          <a:stretch/>
        </p:blipFill>
        <p:spPr>
          <a:xfrm>
            <a:off x="6493669" y="-4762"/>
            <a:ext cx="2656393" cy="6886079"/>
          </a:xfrm>
          <a:custGeom>
            <a:avLst/>
            <a:gdLst/>
            <a:ahLst/>
            <a:cxnLst/>
            <a:rect l="l" t="t" r="r" b="b"/>
            <a:pathLst>
              <a:path w="3541857" h="6886079">
                <a:moveTo>
                  <a:pt x="1248072" y="0"/>
                </a:moveTo>
                <a:lnTo>
                  <a:pt x="3541857" y="0"/>
                </a:lnTo>
                <a:lnTo>
                  <a:pt x="3541857" y="6886079"/>
                </a:lnTo>
                <a:lnTo>
                  <a:pt x="0" y="6864521"/>
                </a:lnTo>
                <a:close/>
              </a:path>
            </a:pathLst>
          </a:custGeom>
        </p:spPr>
      </p:pic>
    </p:spTree>
    <p:extLst>
      <p:ext uri="{BB962C8B-B14F-4D97-AF65-F5344CB8AC3E}">
        <p14:creationId xmlns:p14="http://schemas.microsoft.com/office/powerpoint/2010/main" val="3015952553"/>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264AF7-316E-1341-B51B-CEE430842449}"/>
              </a:ext>
            </a:extLst>
          </p:cNvPr>
          <p:cNvSpPr>
            <a:spLocks noGrp="1"/>
          </p:cNvSpPr>
          <p:nvPr>
            <p:ph type="title"/>
          </p:nvPr>
        </p:nvSpPr>
        <p:spPr>
          <a:xfrm>
            <a:off x="1143000" y="533401"/>
            <a:ext cx="7228114" cy="1382156"/>
          </a:xfrm>
        </p:spPr>
        <p:txBody>
          <a:bodyPr/>
          <a:lstStyle/>
          <a:p>
            <a:endParaRPr lang="en-US" dirty="0"/>
          </a:p>
        </p:txBody>
      </p:sp>
      <p:sp>
        <p:nvSpPr>
          <p:cNvPr id="3" name="Content Placeholder 2">
            <a:extLst>
              <a:ext uri="{FF2B5EF4-FFF2-40B4-BE49-F238E27FC236}">
                <a16:creationId xmlns:a16="http://schemas.microsoft.com/office/drawing/2014/main" id="{29182329-E7C5-734F-9960-98BFE13255A6}"/>
              </a:ext>
            </a:extLst>
          </p:cNvPr>
          <p:cNvSpPr>
            <a:spLocks noGrp="1"/>
          </p:cNvSpPr>
          <p:nvPr>
            <p:ph idx="1"/>
          </p:nvPr>
        </p:nvSpPr>
        <p:spPr>
          <a:xfrm>
            <a:off x="1143000" y="2009554"/>
            <a:ext cx="7358743" cy="4024424"/>
          </a:xfrm>
        </p:spPr>
        <p:txBody>
          <a:bodyPr/>
          <a:lstStyle/>
          <a:p>
            <a:endParaRPr lang="en-US" dirty="0"/>
          </a:p>
        </p:txBody>
      </p:sp>
    </p:spTree>
    <p:extLst>
      <p:ext uri="{BB962C8B-B14F-4D97-AF65-F5344CB8AC3E}">
        <p14:creationId xmlns:p14="http://schemas.microsoft.com/office/powerpoint/2010/main" val="3625643123"/>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
</file>

<file path=ppt/theme/theme1.xml><?xml version="1.0" encoding="utf-8"?>
<a:theme xmlns:a="http://schemas.openxmlformats.org/drawingml/2006/main" name="AngleLinesVTI">
  <a:themeElements>
    <a:clrScheme name="Custom 34">
      <a:dk1>
        <a:sysClr val="windowText" lastClr="000000"/>
      </a:dk1>
      <a:lt1>
        <a:sysClr val="window" lastClr="FFFFFF"/>
      </a:lt1>
      <a:dk2>
        <a:srgbClr val="001E2E"/>
      </a:dk2>
      <a:lt2>
        <a:srgbClr val="F0ECEC"/>
      </a:lt2>
      <a:accent1>
        <a:srgbClr val="155767"/>
      </a:accent1>
      <a:accent2>
        <a:srgbClr val="BA9CA0"/>
      </a:accent2>
      <a:accent3>
        <a:srgbClr val="A57931"/>
      </a:accent3>
      <a:accent4>
        <a:srgbClr val="0E577C"/>
      </a:accent4>
      <a:accent5>
        <a:srgbClr val="CC846E"/>
      </a:accent5>
      <a:accent6>
        <a:srgbClr val="93767A"/>
      </a:accent6>
      <a:hlink>
        <a:srgbClr val="0563C1"/>
      </a:hlink>
      <a:folHlink>
        <a:srgbClr val="954F72"/>
      </a:folHlink>
    </a:clrScheme>
    <a:fontScheme name="Walbaum Light Univers Light">
      <a:majorFont>
        <a:latin typeface="Walbaum Display Light"/>
        <a:ea typeface=""/>
        <a:cs typeface=""/>
      </a:majorFont>
      <a:minorFont>
        <a:latin typeface="Univers Condensed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AngleLinesVTI" id="{BC1FC193-C72F-4761-9899-1105EDF6BAE8}" vid="{64612625-F022-44B7-B9FA-9D26DEDBDC21}"/>
    </a:ext>
  </a:extLst>
</a:theme>
</file>

<file path=docProps/app.xml><?xml version="1.0" encoding="utf-8"?>
<Properties xmlns="http://schemas.openxmlformats.org/officeDocument/2006/extended-properties" xmlns:vt="http://schemas.openxmlformats.org/officeDocument/2006/docPropsVTypes">
  <TotalTime>196</TotalTime>
  <Words>880</Words>
  <Application>Microsoft Macintosh PowerPoint</Application>
  <PresentationFormat>On-screen Show (4:3)</PresentationFormat>
  <Paragraphs>133</Paragraphs>
  <Slides>29</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29</vt:i4>
      </vt:variant>
    </vt:vector>
  </HeadingPairs>
  <TitlesOfParts>
    <vt:vector size="34" baseType="lpstr">
      <vt:lpstr>Arial</vt:lpstr>
      <vt:lpstr>Univers Condensed Light</vt:lpstr>
      <vt:lpstr>Walbaum Display Light</vt:lpstr>
      <vt:lpstr>Wingdings</vt:lpstr>
      <vt:lpstr>AngleLinesVTI</vt:lpstr>
      <vt:lpstr>PowerPoint Presentation</vt:lpstr>
      <vt:lpstr>Lay Aside Every Weight </vt:lpstr>
      <vt:lpstr>Lay Aside every weight</vt:lpstr>
      <vt:lpstr>What Are weights?</vt:lpstr>
      <vt:lpstr>What Are weights?</vt:lpstr>
      <vt:lpstr>Lay Aside every weight</vt:lpstr>
      <vt:lpstr>What can become weights?</vt:lpstr>
      <vt:lpstr>Friends </vt:lpstr>
      <vt:lpstr>How Do friends influence us</vt:lpstr>
      <vt:lpstr>What can become weights?</vt:lpstr>
      <vt:lpstr>Schedules That are too busy </vt:lpstr>
      <vt:lpstr>Fill Our Time With</vt:lpstr>
      <vt:lpstr>Schedules That are too busy </vt:lpstr>
      <vt:lpstr>Problem With Crowding Out God </vt:lpstr>
      <vt:lpstr>What can become weights?</vt:lpstr>
      <vt:lpstr>Good Things </vt:lpstr>
      <vt:lpstr>Good Things Are:</vt:lpstr>
      <vt:lpstr>What can become weights?</vt:lpstr>
      <vt:lpstr>Things Not Wrong – But Distracting </vt:lpstr>
      <vt:lpstr>DO Not Get Distracted By</vt:lpstr>
      <vt:lpstr>Things Not Wrong – But Distracting </vt:lpstr>
      <vt:lpstr>Lay Aside every weight</vt:lpstr>
      <vt:lpstr>How Do We overcome Weights </vt:lpstr>
      <vt:lpstr>How?</vt:lpstr>
      <vt:lpstr>How Do We overcome Weights </vt:lpstr>
      <vt:lpstr>How Do We overcome Weights </vt:lpstr>
      <vt:lpstr>Focus On eternity </vt:lpstr>
      <vt:lpstr>Lay Aside Every Weight </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Lay Aside Every Weight </dc:title>
  <dc:creator>Daniel Webb</dc:creator>
  <cp:lastModifiedBy>Daniel Webb</cp:lastModifiedBy>
  <cp:revision>30</cp:revision>
  <dcterms:created xsi:type="dcterms:W3CDTF">2021-01-10T00:21:16Z</dcterms:created>
  <dcterms:modified xsi:type="dcterms:W3CDTF">2021-01-10T20:49:45Z</dcterms:modified>
</cp:coreProperties>
</file>