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72" r:id="rId2"/>
    <p:sldMasterId id="2147483696" r:id="rId3"/>
  </p:sldMasterIdLst>
  <p:sldIdLst>
    <p:sldId id="272" r:id="rId4"/>
    <p:sldId id="274" r:id="rId5"/>
    <p:sldId id="257" r:id="rId6"/>
    <p:sldId id="265" r:id="rId7"/>
    <p:sldId id="275" r:id="rId8"/>
    <p:sldId id="276" r:id="rId9"/>
    <p:sldId id="259" r:id="rId10"/>
    <p:sldId id="266" r:id="rId11"/>
    <p:sldId id="277" r:id="rId12"/>
    <p:sldId id="278" r:id="rId13"/>
    <p:sldId id="260" r:id="rId14"/>
    <p:sldId id="267" r:id="rId15"/>
    <p:sldId id="279" r:id="rId16"/>
    <p:sldId id="280" r:id="rId17"/>
    <p:sldId id="281" r:id="rId18"/>
    <p:sldId id="261" r:id="rId19"/>
    <p:sldId id="268" r:id="rId20"/>
    <p:sldId id="282" r:id="rId21"/>
    <p:sldId id="262" r:id="rId22"/>
    <p:sldId id="269" r:id="rId23"/>
    <p:sldId id="283" r:id="rId24"/>
    <p:sldId id="284" r:id="rId25"/>
    <p:sldId id="285" r:id="rId26"/>
    <p:sldId id="263" r:id="rId27"/>
    <p:sldId id="270" r:id="rId28"/>
    <p:sldId id="286" r:id="rId29"/>
    <p:sldId id="264" r:id="rId30"/>
  </p:sldIdLst>
  <p:sldSz cx="9144000" cy="6858000" type="screen4x3"/>
  <p:notesSz cx="6858000" cy="9144000"/>
  <p:embeddedFontLst>
    <p:embeddedFont>
      <p:font typeface="Avante" panose="020B050000000000000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78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23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56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7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80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8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40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4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03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26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5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82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03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6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6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99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2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6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13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86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47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13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35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7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7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61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99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6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993913" y="450574"/>
            <a:ext cx="7911548" cy="6016487"/>
          </a:xfrm>
          <a:prstGeom prst="roundRect">
            <a:avLst>
              <a:gd name="adj" fmla="val 455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1298713" y="687388"/>
            <a:ext cx="7411693" cy="13684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8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1046922" y="503723"/>
            <a:ext cx="7792278" cy="113237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8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4706" y="524435"/>
            <a:ext cx="7167282" cy="20708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ts1.mm.bing.net/th?&amp;id=HN.608033937703895542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11" y="532371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5829" y="695279"/>
            <a:ext cx="3583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vante" panose="020B0500000000000000" pitchFamily="34" charset="0"/>
              </a:rPr>
              <a:t>There is a</a:t>
            </a:r>
          </a:p>
          <a:p>
            <a:pPr algn="ctr"/>
            <a:r>
              <a:rPr lang="en-US" sz="3600" dirty="0">
                <a:latin typeface="Avante" panose="020B0500000000000000" pitchFamily="34" charset="0"/>
              </a:rPr>
              <a:t>Judgment Day</a:t>
            </a:r>
          </a:p>
          <a:p>
            <a:pPr algn="ctr"/>
            <a:r>
              <a:rPr lang="en-US" sz="3600" dirty="0">
                <a:latin typeface="Avante" panose="020B0500000000000000" pitchFamily="34" charset="0"/>
              </a:rPr>
              <a:t>Coming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5811" y="2918012"/>
            <a:ext cx="7146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9:27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as it is appointed for men to die once, but after this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judgment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4706" y="4289612"/>
            <a:ext cx="71461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24:25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“Now as he reasoned about righteousness, self-control, and 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judgment to come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Felix was afraid and answered, ‘Go away for now; when I have a convenient time I will call for you.’”</a:t>
            </a:r>
          </a:p>
        </p:txBody>
      </p:sp>
    </p:spTree>
    <p:extLst>
      <p:ext uri="{BB962C8B-B14F-4D97-AF65-F5344CB8AC3E}">
        <p14:creationId xmlns:p14="http://schemas.microsoft.com/office/powerpoint/2010/main" val="1578528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1.bp.blogspot.com/-5d7MbgRd6L0/TsaYQixGU_I/AAAAAAAAF6I/THs-opAni7k/s1600/shr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7" y="2053755"/>
            <a:ext cx="28575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1940" y="484095"/>
            <a:ext cx="707315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vante" panose="020B0500000000000000" pitchFamily="34" charset="0"/>
              </a:rPr>
              <a:t>Not Uncommon for People to Think Little or Nothing About the Judgment Day</a:t>
            </a:r>
          </a:p>
        </p:txBody>
      </p:sp>
      <p:sp>
        <p:nvSpPr>
          <p:cNvPr id="4" name="Oval 3"/>
          <p:cNvSpPr/>
          <p:nvPr/>
        </p:nvSpPr>
        <p:spPr>
          <a:xfrm>
            <a:off x="4715902" y="2282355"/>
            <a:ext cx="2944906" cy="1119751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Romans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91617" y="3771437"/>
            <a:ext cx="4935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“Our situation is different” (</a:t>
            </a:r>
            <a:r>
              <a:rPr lang="en-US" sz="2400" dirty="0" err="1"/>
              <a:t>v.</a:t>
            </a:r>
            <a:r>
              <a:rPr lang="en-US" sz="2400" dirty="0"/>
              <a:t> 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Think “Goodness is approval” (</a:t>
            </a:r>
            <a:r>
              <a:rPr lang="en-US" sz="2400" dirty="0" err="1"/>
              <a:t>v.</a:t>
            </a:r>
            <a:r>
              <a:rPr lang="en-US" sz="2400" dirty="0"/>
              <a:t> 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Don’t fear (</a:t>
            </a:r>
            <a:r>
              <a:rPr lang="en-US" sz="2400" dirty="0" err="1"/>
              <a:t>v.</a:t>
            </a:r>
            <a:r>
              <a:rPr lang="en-US" sz="2400" dirty="0"/>
              <a:t> 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1843" y="5272313"/>
            <a:ext cx="4693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Attitude Affects How We Live!</a:t>
            </a:r>
          </a:p>
        </p:txBody>
      </p:sp>
    </p:spTree>
    <p:extLst>
      <p:ext uri="{BB962C8B-B14F-4D97-AF65-F5344CB8AC3E}">
        <p14:creationId xmlns:p14="http://schemas.microsoft.com/office/powerpoint/2010/main" val="382373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</p:spTree>
    <p:extLst>
      <p:ext uri="{BB962C8B-B14F-4D97-AF65-F5344CB8AC3E}">
        <p14:creationId xmlns:p14="http://schemas.microsoft.com/office/powerpoint/2010/main" val="3811396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Yet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9:27 – after death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12:48 – in last day (cf. 11:24; 6:40)</a:t>
            </a:r>
          </a:p>
        </p:txBody>
      </p:sp>
    </p:spTree>
    <p:extLst>
      <p:ext uri="{BB962C8B-B14F-4D97-AF65-F5344CB8AC3E}">
        <p14:creationId xmlns:p14="http://schemas.microsoft.com/office/powerpoint/2010/main" val="2860154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After second coming and resurrection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13:40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25:31-32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Thess. 1:7-10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3:7,9-10</a:t>
            </a:r>
          </a:p>
        </p:txBody>
      </p:sp>
    </p:spTree>
    <p:extLst>
      <p:ext uri="{BB962C8B-B14F-4D97-AF65-F5344CB8AC3E}">
        <p14:creationId xmlns:p14="http://schemas.microsoft.com/office/powerpoint/2010/main" val="311836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811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7" y="1963271"/>
            <a:ext cx="746311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After second coming and resurrection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We don’t know when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24:36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it behooves us to live like it is today!</a:t>
            </a:r>
          </a:p>
        </p:txBody>
      </p:sp>
    </p:spTree>
    <p:extLst>
      <p:ext uri="{BB962C8B-B14F-4D97-AF65-F5344CB8AC3E}">
        <p14:creationId xmlns:p14="http://schemas.microsoft.com/office/powerpoint/2010/main" val="1957705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</p:spTree>
    <p:extLst>
      <p:ext uri="{BB962C8B-B14F-4D97-AF65-F5344CB8AC3E}">
        <p14:creationId xmlns:p14="http://schemas.microsoft.com/office/powerpoint/2010/main" val="521420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judgment is with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11:6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1:17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2:23</a:t>
            </a:r>
          </a:p>
        </p:txBody>
      </p:sp>
    </p:spTree>
    <p:extLst>
      <p:ext uri="{BB962C8B-B14F-4D97-AF65-F5344CB8AC3E}">
        <p14:creationId xmlns:p14="http://schemas.microsoft.com/office/powerpoint/2010/main" val="2206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Committed all judgment to the Son (Jesus Christ)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5:22, 27 – committed all judgment to 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17:30-31- judge world by one raised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25:31-32 – all nations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10:42 – God ordained him to be the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5:10 – judgment seat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Tim. 4:1, 8 – Lord Jesus will judge living &amp; dead</a:t>
            </a:r>
          </a:p>
        </p:txBody>
      </p:sp>
    </p:spTree>
    <p:extLst>
      <p:ext uri="{BB962C8B-B14F-4D97-AF65-F5344CB8AC3E}">
        <p14:creationId xmlns:p14="http://schemas.microsoft.com/office/powerpoint/2010/main" val="306107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871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Committed all judgment to the Son (Jesus Christ)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perfect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Tim. 4:8 – righteous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2:17-18 – lived as man –knows suffering and temptation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4:15 – tempted in all points like us</a:t>
            </a:r>
          </a:p>
        </p:txBody>
      </p:sp>
    </p:spTree>
    <p:extLst>
      <p:ext uri="{BB962C8B-B14F-4D97-AF65-F5344CB8AC3E}">
        <p14:creationId xmlns:p14="http://schemas.microsoft.com/office/powerpoint/2010/main" val="59216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</p:spTree>
    <p:extLst>
      <p:ext uri="{BB962C8B-B14F-4D97-AF65-F5344CB8AC3E}">
        <p14:creationId xmlns:p14="http://schemas.microsoft.com/office/powerpoint/2010/main" val="316859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who ever lived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5:27-29 – all in graves will come forth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Acts 24:15  - resurrection of just and unjust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25:32 – all nations be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2:5-6; 3:6 – each one; world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Rev. 20:12-13 – all the dead</a:t>
            </a:r>
          </a:p>
        </p:txBody>
      </p:sp>
    </p:spTree>
    <p:extLst>
      <p:ext uri="{BB962C8B-B14F-4D97-AF65-F5344CB8AC3E}">
        <p14:creationId xmlns:p14="http://schemas.microsoft.com/office/powerpoint/2010/main" val="358494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None are exempt / or will escape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2:3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is no respecter of persons (Rom. 2:11)</a:t>
            </a:r>
          </a:p>
        </p:txBody>
      </p:sp>
    </p:spTree>
    <p:extLst>
      <p:ext uri="{BB962C8B-B14F-4D97-AF65-F5344CB8AC3E}">
        <p14:creationId xmlns:p14="http://schemas.microsoft.com/office/powerpoint/2010/main" val="2027559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Even angels are included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2:4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Jude 6</a:t>
            </a:r>
          </a:p>
        </p:txBody>
      </p:sp>
    </p:spTree>
    <p:extLst>
      <p:ext uri="{BB962C8B-B14F-4D97-AF65-F5344CB8AC3E}">
        <p14:creationId xmlns:p14="http://schemas.microsoft.com/office/powerpoint/2010/main" val="1629655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4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Even angels are included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Judged as individuals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2:6 – render to each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14:12 – give an account of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1:17 – according to each one’s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as a church (just because in right church)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as a family (just because family godly)</a:t>
            </a:r>
          </a:p>
        </p:txBody>
      </p:sp>
    </p:spTree>
    <p:extLst>
      <p:ext uri="{BB962C8B-B14F-4D97-AF65-F5344CB8AC3E}">
        <p14:creationId xmlns:p14="http://schemas.microsoft.com/office/powerpoint/2010/main" val="367291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</p:txBody>
      </p:sp>
    </p:spTree>
    <p:extLst>
      <p:ext uri="{BB962C8B-B14F-4D97-AF65-F5344CB8AC3E}">
        <p14:creationId xmlns:p14="http://schemas.microsoft.com/office/powerpoint/2010/main" val="3921927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3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world’s standard (what world thinks right)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Own thinking or conscience (Jer. 10:23)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brethren think (1 Cor. 4:3-4)</a:t>
            </a:r>
          </a:p>
        </p:txBody>
      </p:sp>
    </p:spTree>
    <p:extLst>
      <p:ext uri="{BB962C8B-B14F-4D97-AF65-F5344CB8AC3E}">
        <p14:creationId xmlns:p14="http://schemas.microsoft.com/office/powerpoint/2010/main" val="175201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763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Word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12:48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Rev. 20:11-15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r="1681"/>
          <a:stretch/>
        </p:blipFill>
        <p:spPr>
          <a:xfrm>
            <a:off x="4074460" y="3527847"/>
            <a:ext cx="4773706" cy="2931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1653989" y="4356705"/>
            <a:ext cx="2931459" cy="126402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Does not change!</a:t>
            </a:r>
          </a:p>
        </p:txBody>
      </p:sp>
    </p:spTree>
    <p:extLst>
      <p:ext uri="{BB962C8B-B14F-4D97-AF65-F5344CB8AC3E}">
        <p14:creationId xmlns:p14="http://schemas.microsoft.com/office/powerpoint/2010/main" val="2746101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</p:spTree>
    <p:extLst>
      <p:ext uri="{BB962C8B-B14F-4D97-AF65-F5344CB8AC3E}">
        <p14:creationId xmlns:p14="http://schemas.microsoft.com/office/powerpoint/2010/main" val="257310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of our 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5:10 – both good and evil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Rev. 20:12 – according to their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25:31-46 – deeds or lack of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Eph. 6:8 – what ever good – does – receive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6:10 – God will not forget work and labor</a:t>
            </a:r>
          </a:p>
        </p:txBody>
      </p:sp>
    </p:spTree>
    <p:extLst>
      <p:ext uri="{BB962C8B-B14F-4D97-AF65-F5344CB8AC3E}">
        <p14:creationId xmlns:p14="http://schemas.microsoft.com/office/powerpoint/2010/main" val="1969802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Our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Matt. 12:36-37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Careful what we say, what we tell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Jas. 3:1 – careful in our teaching</a:t>
            </a:r>
          </a:p>
        </p:txBody>
      </p:sp>
    </p:spTree>
    <p:extLst>
      <p:ext uri="{BB962C8B-B14F-4D97-AF65-F5344CB8AC3E}">
        <p14:creationId xmlns:p14="http://schemas.microsoft.com/office/powerpoint/2010/main" val="4035487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words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thoughts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1 Cor. 4:5 – God will reveal the hidden counsels of the heart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Why it is important to control our thoughts (2 Cor. 10:5)</a:t>
            </a:r>
          </a:p>
        </p:txBody>
      </p:sp>
    </p:spTree>
    <p:extLst>
      <p:ext uri="{BB962C8B-B14F-4D97-AF65-F5344CB8AC3E}">
        <p14:creationId xmlns:p14="http://schemas.microsoft.com/office/powerpoint/2010/main" val="2900963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297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words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thoughts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prstClr val="black"/>
                </a:solidFill>
              </a:rPr>
              <a:t>Our secrets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</a:rPr>
              <a:t>Things kept to self – no one knows</a:t>
            </a:r>
          </a:p>
        </p:txBody>
      </p:sp>
    </p:spTree>
    <p:extLst>
      <p:ext uri="{BB962C8B-B14F-4D97-AF65-F5344CB8AC3E}">
        <p14:creationId xmlns:p14="http://schemas.microsoft.com/office/powerpoint/2010/main" val="1390289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Purpose</a:t>
            </a:r>
          </a:p>
        </p:txBody>
      </p:sp>
    </p:spTree>
    <p:extLst>
      <p:ext uri="{BB962C8B-B14F-4D97-AF65-F5344CB8AC3E}">
        <p14:creationId xmlns:p14="http://schemas.microsoft.com/office/powerpoint/2010/main" val="319811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10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 at trial or investigation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like a trial – evidence is presented &amp; counter arguments, etc. to determine if one is guilty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is all knowing (Heb. 4:12) – thus he already knows who is guilty and who is not.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Luke 16:19-ff demonstrates that God already knows the destiny of those who have died</a:t>
            </a:r>
          </a:p>
        </p:txBody>
      </p:sp>
    </p:spTree>
    <p:extLst>
      <p:ext uri="{BB962C8B-B14F-4D97-AF65-F5344CB8AC3E}">
        <p14:creationId xmlns:p14="http://schemas.microsoft.com/office/powerpoint/2010/main" val="351714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105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0918" y="1963271"/>
            <a:ext cx="734209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Not at trial or investigation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To declare a sentence (Heaven of Hell)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Matt 25:31-46 – separation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2:3, 5, 8-11 – render to each one - separated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Thess. 1:7-9 – coming to take </a:t>
            </a:r>
            <a:r>
              <a:rPr lang="en-US" sz="2400" i="1" dirty="0" err="1"/>
              <a:t>vengence</a:t>
            </a:r>
            <a:endParaRPr lang="en-US" sz="24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Jude 6, 15 – to execute judgment</a:t>
            </a:r>
          </a:p>
        </p:txBody>
      </p:sp>
    </p:spTree>
    <p:extLst>
      <p:ext uri="{BB962C8B-B14F-4D97-AF65-F5344CB8AC3E}">
        <p14:creationId xmlns:p14="http://schemas.microsoft.com/office/powerpoint/2010/main" val="144799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411" y="842700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6046" y="2078917"/>
            <a:ext cx="55846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Purpose</a:t>
            </a:r>
          </a:p>
        </p:txBody>
      </p:sp>
    </p:spTree>
    <p:extLst>
      <p:ext uri="{BB962C8B-B14F-4D97-AF65-F5344CB8AC3E}">
        <p14:creationId xmlns:p14="http://schemas.microsoft.com/office/powerpoint/2010/main" val="337491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1195</TotalTime>
  <Words>923</Words>
  <Application>Microsoft Office PowerPoint</Application>
  <PresentationFormat>On-screen Show (4:3)</PresentationFormat>
  <Paragraphs>189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Avante</vt:lpstr>
      <vt:lpstr>Arial</vt:lpstr>
      <vt:lpstr>Times New Roman</vt:lpstr>
      <vt:lpstr>Calibri</vt:lpstr>
      <vt:lpstr>Calibri Light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27</cp:revision>
  <dcterms:created xsi:type="dcterms:W3CDTF">2014-10-25T17:12:07Z</dcterms:created>
  <dcterms:modified xsi:type="dcterms:W3CDTF">2020-11-07T12:25:05Z</dcterms:modified>
</cp:coreProperties>
</file>