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Lst>
  <p:sldIdLst>
    <p:sldId id="272" r:id="rId3"/>
    <p:sldId id="273" r:id="rId4"/>
    <p:sldId id="274" r:id="rId5"/>
    <p:sldId id="275" r:id="rId6"/>
    <p:sldId id="259" r:id="rId7"/>
    <p:sldId id="262" r:id="rId8"/>
    <p:sldId id="260" r:id="rId9"/>
    <p:sldId id="276" r:id="rId10"/>
    <p:sldId id="263" r:id="rId11"/>
    <p:sldId id="271" r:id="rId12"/>
    <p:sldId id="277" r:id="rId13"/>
    <p:sldId id="278" r:id="rId14"/>
    <p:sldId id="264" r:id="rId15"/>
    <p:sldId id="270" r:id="rId16"/>
    <p:sldId id="279" r:id="rId17"/>
    <p:sldId id="280" r:id="rId18"/>
    <p:sldId id="281" r:id="rId19"/>
    <p:sldId id="265" r:id="rId20"/>
    <p:sldId id="269" r:id="rId21"/>
    <p:sldId id="282" r:id="rId22"/>
    <p:sldId id="283" r:id="rId23"/>
    <p:sldId id="284" r:id="rId24"/>
    <p:sldId id="266" r:id="rId25"/>
    <p:sldId id="268" r:id="rId26"/>
    <p:sldId id="285" r:id="rId27"/>
    <p:sldId id="286" r:id="rId28"/>
    <p:sldId id="287" r:id="rId29"/>
    <p:sldId id="288" r:id="rId30"/>
    <p:sldId id="26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
      <p:font typeface="Calibri Light" panose="020F0302020204030204" pitchFamily="34" charset="0"/>
      <p:regular r:id="rId36"/>
      <p:italic r:id="rId37"/>
    </p:embeddedFont>
    <p:embeddedFont>
      <p:font typeface="Comic Sans MS" panose="030F0702030302020204" pitchFamily="66" charset="0"/>
      <p:regular r:id="rId38"/>
      <p:bold r:id="rId39"/>
      <p:italic r:id="rId40"/>
      <p:boldItalic r:id="rId4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72FF"/>
    <a:srgbClr val="80759D"/>
    <a:srgbClr val="BB0101"/>
    <a:srgbClr val="0170FE"/>
    <a:srgbClr val="006FFF"/>
    <a:srgbClr val="0030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1332"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8.fntdata"/><Relationship Id="rId21" Type="http://schemas.openxmlformats.org/officeDocument/2006/relationships/slide" Target="slides/slide19.xml"/><Relationship Id="rId34" Type="http://schemas.openxmlformats.org/officeDocument/2006/relationships/font" Target="fonts/font3.fntdata"/><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 Id="rId20" Type="http://schemas.openxmlformats.org/officeDocument/2006/relationships/slide" Target="slides/slide18.xml"/><Relationship Id="rId41" Type="http://schemas.openxmlformats.org/officeDocument/2006/relationships/font" Target="fonts/font10.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C1FD3D6-8E37-46BB-892F-E65700FB8C6E}"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81000-728D-4F72-A202-756B55853141}" type="slidenum">
              <a:rPr lang="en-US" smtClean="0"/>
              <a:t>‹#›</a:t>
            </a:fld>
            <a:endParaRPr lang="en-US"/>
          </a:p>
        </p:txBody>
      </p:sp>
      <p:sp>
        <p:nvSpPr>
          <p:cNvPr id="7" name="Rectangle: Rounded Corners 6">
            <a:extLst>
              <a:ext uri="{FF2B5EF4-FFF2-40B4-BE49-F238E27FC236}">
                <a16:creationId xmlns:a16="http://schemas.microsoft.com/office/drawing/2014/main" id="{D5261CE0-246D-440E-9AA0-F018ED140F80}"/>
              </a:ext>
            </a:extLst>
          </p:cNvPr>
          <p:cNvSpPr/>
          <p:nvPr userDrawn="1"/>
        </p:nvSpPr>
        <p:spPr>
          <a:xfrm>
            <a:off x="467139" y="322125"/>
            <a:ext cx="8209722" cy="6375675"/>
          </a:xfrm>
          <a:custGeom>
            <a:avLst/>
            <a:gdLst>
              <a:gd name="connsiteX0" fmla="*/ 0 w 8209722"/>
              <a:gd name="connsiteY0" fmla="*/ 292962 h 6375675"/>
              <a:gd name="connsiteX1" fmla="*/ 292962 w 8209722"/>
              <a:gd name="connsiteY1" fmla="*/ 0 h 6375675"/>
              <a:gd name="connsiteX2" fmla="*/ 757321 w 8209722"/>
              <a:gd name="connsiteY2" fmla="*/ 0 h 6375675"/>
              <a:gd name="connsiteX3" fmla="*/ 1602869 w 8209722"/>
              <a:gd name="connsiteY3" fmla="*/ 0 h 6375675"/>
              <a:gd name="connsiteX4" fmla="*/ 2448418 w 8209722"/>
              <a:gd name="connsiteY4" fmla="*/ 0 h 6375675"/>
              <a:gd name="connsiteX5" fmla="*/ 3065252 w 8209722"/>
              <a:gd name="connsiteY5" fmla="*/ 0 h 6375675"/>
              <a:gd name="connsiteX6" fmla="*/ 3682087 w 8209722"/>
              <a:gd name="connsiteY6" fmla="*/ 0 h 6375675"/>
              <a:gd name="connsiteX7" fmla="*/ 4146445 w 8209722"/>
              <a:gd name="connsiteY7" fmla="*/ 0 h 6375675"/>
              <a:gd name="connsiteX8" fmla="*/ 4687042 w 8209722"/>
              <a:gd name="connsiteY8" fmla="*/ 0 h 6375675"/>
              <a:gd name="connsiteX9" fmla="*/ 5151401 w 8209722"/>
              <a:gd name="connsiteY9" fmla="*/ 0 h 6375675"/>
              <a:gd name="connsiteX10" fmla="*/ 5844473 w 8209722"/>
              <a:gd name="connsiteY10" fmla="*/ 0 h 6375675"/>
              <a:gd name="connsiteX11" fmla="*/ 6537546 w 8209722"/>
              <a:gd name="connsiteY11" fmla="*/ 0 h 6375675"/>
              <a:gd name="connsiteX12" fmla="*/ 7001904 w 8209722"/>
              <a:gd name="connsiteY12" fmla="*/ 0 h 6375675"/>
              <a:gd name="connsiteX13" fmla="*/ 7916760 w 8209722"/>
              <a:gd name="connsiteY13" fmla="*/ 0 h 6375675"/>
              <a:gd name="connsiteX14" fmla="*/ 8209722 w 8209722"/>
              <a:gd name="connsiteY14" fmla="*/ 292962 h 6375675"/>
              <a:gd name="connsiteX15" fmla="*/ 8209722 w 8209722"/>
              <a:gd name="connsiteY15" fmla="*/ 1052063 h 6375675"/>
              <a:gd name="connsiteX16" fmla="*/ 8209722 w 8209722"/>
              <a:gd name="connsiteY16" fmla="*/ 1753266 h 6375675"/>
              <a:gd name="connsiteX17" fmla="*/ 8209722 w 8209722"/>
              <a:gd name="connsiteY17" fmla="*/ 2222879 h 6375675"/>
              <a:gd name="connsiteX18" fmla="*/ 8209722 w 8209722"/>
              <a:gd name="connsiteY18" fmla="*/ 2981980 h 6375675"/>
              <a:gd name="connsiteX19" fmla="*/ 8209722 w 8209722"/>
              <a:gd name="connsiteY19" fmla="*/ 3567388 h 6375675"/>
              <a:gd name="connsiteX20" fmla="*/ 8209722 w 8209722"/>
              <a:gd name="connsiteY20" fmla="*/ 4152796 h 6375675"/>
              <a:gd name="connsiteX21" fmla="*/ 8209722 w 8209722"/>
              <a:gd name="connsiteY21" fmla="*/ 4680307 h 6375675"/>
              <a:gd name="connsiteX22" fmla="*/ 8209722 w 8209722"/>
              <a:gd name="connsiteY22" fmla="*/ 5149920 h 6375675"/>
              <a:gd name="connsiteX23" fmla="*/ 8209722 w 8209722"/>
              <a:gd name="connsiteY23" fmla="*/ 6082713 h 6375675"/>
              <a:gd name="connsiteX24" fmla="*/ 7916760 w 8209722"/>
              <a:gd name="connsiteY24" fmla="*/ 6375675 h 6375675"/>
              <a:gd name="connsiteX25" fmla="*/ 7223687 w 8209722"/>
              <a:gd name="connsiteY25" fmla="*/ 6375675 h 6375675"/>
              <a:gd name="connsiteX26" fmla="*/ 6759329 w 8209722"/>
              <a:gd name="connsiteY26" fmla="*/ 6375675 h 6375675"/>
              <a:gd name="connsiteX27" fmla="*/ 6142494 w 8209722"/>
              <a:gd name="connsiteY27" fmla="*/ 6375675 h 6375675"/>
              <a:gd name="connsiteX28" fmla="*/ 5678136 w 8209722"/>
              <a:gd name="connsiteY28" fmla="*/ 6375675 h 6375675"/>
              <a:gd name="connsiteX29" fmla="*/ 5061301 w 8209722"/>
              <a:gd name="connsiteY29" fmla="*/ 6375675 h 6375675"/>
              <a:gd name="connsiteX30" fmla="*/ 4444467 w 8209722"/>
              <a:gd name="connsiteY30" fmla="*/ 6375675 h 6375675"/>
              <a:gd name="connsiteX31" fmla="*/ 3903870 w 8209722"/>
              <a:gd name="connsiteY31" fmla="*/ 6375675 h 6375675"/>
              <a:gd name="connsiteX32" fmla="*/ 3134559 w 8209722"/>
              <a:gd name="connsiteY32" fmla="*/ 6375675 h 6375675"/>
              <a:gd name="connsiteX33" fmla="*/ 2517725 w 8209722"/>
              <a:gd name="connsiteY33" fmla="*/ 6375675 h 6375675"/>
              <a:gd name="connsiteX34" fmla="*/ 1672176 w 8209722"/>
              <a:gd name="connsiteY34" fmla="*/ 6375675 h 6375675"/>
              <a:gd name="connsiteX35" fmla="*/ 1131580 w 8209722"/>
              <a:gd name="connsiteY35" fmla="*/ 6375675 h 6375675"/>
              <a:gd name="connsiteX36" fmla="*/ 292962 w 8209722"/>
              <a:gd name="connsiteY36" fmla="*/ 6375675 h 6375675"/>
              <a:gd name="connsiteX37" fmla="*/ 0 w 8209722"/>
              <a:gd name="connsiteY37" fmla="*/ 6082713 h 6375675"/>
              <a:gd name="connsiteX38" fmla="*/ 0 w 8209722"/>
              <a:gd name="connsiteY38" fmla="*/ 5381510 h 6375675"/>
              <a:gd name="connsiteX39" fmla="*/ 0 w 8209722"/>
              <a:gd name="connsiteY39" fmla="*/ 4911897 h 6375675"/>
              <a:gd name="connsiteX40" fmla="*/ 0 w 8209722"/>
              <a:gd name="connsiteY40" fmla="*/ 4210694 h 6375675"/>
              <a:gd name="connsiteX41" fmla="*/ 0 w 8209722"/>
              <a:gd name="connsiteY41" fmla="*/ 3741080 h 6375675"/>
              <a:gd name="connsiteX42" fmla="*/ 0 w 8209722"/>
              <a:gd name="connsiteY42" fmla="*/ 3155672 h 6375675"/>
              <a:gd name="connsiteX43" fmla="*/ 0 w 8209722"/>
              <a:gd name="connsiteY43" fmla="*/ 2628162 h 6375675"/>
              <a:gd name="connsiteX44" fmla="*/ 0 w 8209722"/>
              <a:gd name="connsiteY44" fmla="*/ 1926958 h 6375675"/>
              <a:gd name="connsiteX45" fmla="*/ 0 w 8209722"/>
              <a:gd name="connsiteY45" fmla="*/ 1283653 h 6375675"/>
              <a:gd name="connsiteX46" fmla="*/ 0 w 8209722"/>
              <a:gd name="connsiteY46" fmla="*/ 292962 h 637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8209722" h="6375675" extrusionOk="0">
                <a:moveTo>
                  <a:pt x="0" y="292962"/>
                </a:moveTo>
                <a:cubicBezTo>
                  <a:pt x="19491" y="143450"/>
                  <a:pt x="150452" y="-33088"/>
                  <a:pt x="292962" y="0"/>
                </a:cubicBezTo>
                <a:cubicBezTo>
                  <a:pt x="395654" y="-14922"/>
                  <a:pt x="544616" y="-12338"/>
                  <a:pt x="757321" y="0"/>
                </a:cubicBezTo>
                <a:cubicBezTo>
                  <a:pt x="970026" y="12338"/>
                  <a:pt x="1339362" y="25042"/>
                  <a:pt x="1602869" y="0"/>
                </a:cubicBezTo>
                <a:cubicBezTo>
                  <a:pt x="1866376" y="-25042"/>
                  <a:pt x="2254543" y="-33329"/>
                  <a:pt x="2448418" y="0"/>
                </a:cubicBezTo>
                <a:cubicBezTo>
                  <a:pt x="2642293" y="33329"/>
                  <a:pt x="2858163" y="17346"/>
                  <a:pt x="3065252" y="0"/>
                </a:cubicBezTo>
                <a:cubicBezTo>
                  <a:pt x="3272341" y="-17346"/>
                  <a:pt x="3553697" y="20944"/>
                  <a:pt x="3682087" y="0"/>
                </a:cubicBezTo>
                <a:cubicBezTo>
                  <a:pt x="3810478" y="-20944"/>
                  <a:pt x="4037799" y="-2172"/>
                  <a:pt x="4146445" y="0"/>
                </a:cubicBezTo>
                <a:cubicBezTo>
                  <a:pt x="4255091" y="2172"/>
                  <a:pt x="4511345" y="10149"/>
                  <a:pt x="4687042" y="0"/>
                </a:cubicBezTo>
                <a:cubicBezTo>
                  <a:pt x="4862739" y="-10149"/>
                  <a:pt x="4978588" y="9230"/>
                  <a:pt x="5151401" y="0"/>
                </a:cubicBezTo>
                <a:cubicBezTo>
                  <a:pt x="5324214" y="-9230"/>
                  <a:pt x="5537477" y="-14135"/>
                  <a:pt x="5844473" y="0"/>
                </a:cubicBezTo>
                <a:cubicBezTo>
                  <a:pt x="6151469" y="14135"/>
                  <a:pt x="6226936" y="10130"/>
                  <a:pt x="6537546" y="0"/>
                </a:cubicBezTo>
                <a:cubicBezTo>
                  <a:pt x="6848156" y="-10130"/>
                  <a:pt x="6832747" y="-16822"/>
                  <a:pt x="7001904" y="0"/>
                </a:cubicBezTo>
                <a:cubicBezTo>
                  <a:pt x="7171061" y="16822"/>
                  <a:pt x="7576730" y="-41352"/>
                  <a:pt x="7916760" y="0"/>
                </a:cubicBezTo>
                <a:cubicBezTo>
                  <a:pt x="8058475" y="-24674"/>
                  <a:pt x="8219729" y="156684"/>
                  <a:pt x="8209722" y="292962"/>
                </a:cubicBezTo>
                <a:cubicBezTo>
                  <a:pt x="8208021" y="583372"/>
                  <a:pt x="8207231" y="739171"/>
                  <a:pt x="8209722" y="1052063"/>
                </a:cubicBezTo>
                <a:cubicBezTo>
                  <a:pt x="8212213" y="1364955"/>
                  <a:pt x="8209116" y="1423233"/>
                  <a:pt x="8209722" y="1753266"/>
                </a:cubicBezTo>
                <a:cubicBezTo>
                  <a:pt x="8210328" y="2083299"/>
                  <a:pt x="8218551" y="2028140"/>
                  <a:pt x="8209722" y="2222879"/>
                </a:cubicBezTo>
                <a:cubicBezTo>
                  <a:pt x="8200893" y="2417618"/>
                  <a:pt x="8223768" y="2666184"/>
                  <a:pt x="8209722" y="2981980"/>
                </a:cubicBezTo>
                <a:cubicBezTo>
                  <a:pt x="8195676" y="3297776"/>
                  <a:pt x="8206730" y="3357489"/>
                  <a:pt x="8209722" y="3567388"/>
                </a:cubicBezTo>
                <a:cubicBezTo>
                  <a:pt x="8212714" y="3777287"/>
                  <a:pt x="8183781" y="3862863"/>
                  <a:pt x="8209722" y="4152796"/>
                </a:cubicBezTo>
                <a:cubicBezTo>
                  <a:pt x="8235663" y="4442729"/>
                  <a:pt x="8218409" y="4518213"/>
                  <a:pt x="8209722" y="4680307"/>
                </a:cubicBezTo>
                <a:cubicBezTo>
                  <a:pt x="8201035" y="4842401"/>
                  <a:pt x="8192706" y="5038236"/>
                  <a:pt x="8209722" y="5149920"/>
                </a:cubicBezTo>
                <a:cubicBezTo>
                  <a:pt x="8226738" y="5261604"/>
                  <a:pt x="8183214" y="5694161"/>
                  <a:pt x="8209722" y="6082713"/>
                </a:cubicBezTo>
                <a:cubicBezTo>
                  <a:pt x="8201570" y="6231934"/>
                  <a:pt x="8077441" y="6385492"/>
                  <a:pt x="7916760" y="6375675"/>
                </a:cubicBezTo>
                <a:cubicBezTo>
                  <a:pt x="7622672" y="6366512"/>
                  <a:pt x="7404651" y="6392359"/>
                  <a:pt x="7223687" y="6375675"/>
                </a:cubicBezTo>
                <a:cubicBezTo>
                  <a:pt x="7042723" y="6358991"/>
                  <a:pt x="6937261" y="6387109"/>
                  <a:pt x="6759329" y="6375675"/>
                </a:cubicBezTo>
                <a:cubicBezTo>
                  <a:pt x="6581397" y="6364241"/>
                  <a:pt x="6351900" y="6401953"/>
                  <a:pt x="6142494" y="6375675"/>
                </a:cubicBezTo>
                <a:cubicBezTo>
                  <a:pt x="5933088" y="6349397"/>
                  <a:pt x="5875552" y="6371292"/>
                  <a:pt x="5678136" y="6375675"/>
                </a:cubicBezTo>
                <a:cubicBezTo>
                  <a:pt x="5480720" y="6380058"/>
                  <a:pt x="5332651" y="6347127"/>
                  <a:pt x="5061301" y="6375675"/>
                </a:cubicBezTo>
                <a:cubicBezTo>
                  <a:pt x="4789951" y="6404223"/>
                  <a:pt x="4701127" y="6385552"/>
                  <a:pt x="4444467" y="6375675"/>
                </a:cubicBezTo>
                <a:cubicBezTo>
                  <a:pt x="4187807" y="6365798"/>
                  <a:pt x="4087478" y="6398280"/>
                  <a:pt x="3903870" y="6375675"/>
                </a:cubicBezTo>
                <a:cubicBezTo>
                  <a:pt x="3720262" y="6353070"/>
                  <a:pt x="3517308" y="6403354"/>
                  <a:pt x="3134559" y="6375675"/>
                </a:cubicBezTo>
                <a:cubicBezTo>
                  <a:pt x="2751810" y="6347996"/>
                  <a:pt x="2744263" y="6345814"/>
                  <a:pt x="2517725" y="6375675"/>
                </a:cubicBezTo>
                <a:cubicBezTo>
                  <a:pt x="2291187" y="6405536"/>
                  <a:pt x="2077677" y="6381980"/>
                  <a:pt x="1672176" y="6375675"/>
                </a:cubicBezTo>
                <a:cubicBezTo>
                  <a:pt x="1266675" y="6369370"/>
                  <a:pt x="1324982" y="6357661"/>
                  <a:pt x="1131580" y="6375675"/>
                </a:cubicBezTo>
                <a:cubicBezTo>
                  <a:pt x="938178" y="6393689"/>
                  <a:pt x="506431" y="6333902"/>
                  <a:pt x="292962" y="6375675"/>
                </a:cubicBezTo>
                <a:cubicBezTo>
                  <a:pt x="115924" y="6350915"/>
                  <a:pt x="14072" y="6227291"/>
                  <a:pt x="0" y="6082713"/>
                </a:cubicBezTo>
                <a:cubicBezTo>
                  <a:pt x="-24756" y="5836102"/>
                  <a:pt x="11458" y="5684095"/>
                  <a:pt x="0" y="5381510"/>
                </a:cubicBezTo>
                <a:cubicBezTo>
                  <a:pt x="-11458" y="5078925"/>
                  <a:pt x="-20005" y="5042075"/>
                  <a:pt x="0" y="4911897"/>
                </a:cubicBezTo>
                <a:cubicBezTo>
                  <a:pt x="20005" y="4781719"/>
                  <a:pt x="18491" y="4355661"/>
                  <a:pt x="0" y="4210694"/>
                </a:cubicBezTo>
                <a:cubicBezTo>
                  <a:pt x="-18491" y="4065727"/>
                  <a:pt x="14698" y="3955804"/>
                  <a:pt x="0" y="3741080"/>
                </a:cubicBezTo>
                <a:cubicBezTo>
                  <a:pt x="-14698" y="3526356"/>
                  <a:pt x="-15646" y="3416541"/>
                  <a:pt x="0" y="3155672"/>
                </a:cubicBezTo>
                <a:cubicBezTo>
                  <a:pt x="15646" y="2894803"/>
                  <a:pt x="2070" y="2776718"/>
                  <a:pt x="0" y="2628162"/>
                </a:cubicBezTo>
                <a:cubicBezTo>
                  <a:pt x="-2070" y="2479606"/>
                  <a:pt x="-9724" y="2095856"/>
                  <a:pt x="0" y="1926958"/>
                </a:cubicBezTo>
                <a:cubicBezTo>
                  <a:pt x="9724" y="1758060"/>
                  <a:pt x="-1542" y="1576461"/>
                  <a:pt x="0" y="1283653"/>
                </a:cubicBezTo>
                <a:cubicBezTo>
                  <a:pt x="1542" y="990845"/>
                  <a:pt x="22901" y="519225"/>
                  <a:pt x="0" y="292962"/>
                </a:cubicBezTo>
                <a:close/>
              </a:path>
            </a:pathLst>
          </a:custGeom>
          <a:noFill/>
          <a:ln w="28575">
            <a:solidFill>
              <a:srgbClr val="006FFF"/>
            </a:solidFill>
            <a:extLst>
              <a:ext uri="{C807C97D-BFC1-408E-A445-0C87EB9F89A2}">
                <ask:lineSketchStyleProps xmlns:ask="http://schemas.microsoft.com/office/drawing/2018/sketchyshapes" sd="1656549142">
                  <a:prstGeom prst="roundRect">
                    <a:avLst>
                      <a:gd name="adj" fmla="val 459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17877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1FD3D6-8E37-46BB-892F-E65700FB8C6E}"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6853419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1FD3D6-8E37-46BB-892F-E65700FB8C6E}"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23516345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1FD3D6-8E37-46BB-892F-E65700FB8C6E}"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29103239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1FD3D6-8E37-46BB-892F-E65700FB8C6E}" type="datetimeFigureOut">
              <a:rPr lang="en-US" smtClean="0"/>
              <a:t>8/1/2020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16020627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C1FD3D6-8E37-46BB-892F-E65700FB8C6E}" type="datetimeFigureOut">
              <a:rPr lang="en-US" smtClean="0"/>
              <a:t>8/1/2020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6630845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1FD3D6-8E37-46BB-892F-E65700FB8C6E}" type="datetimeFigureOut">
              <a:rPr lang="en-US" smtClean="0"/>
              <a:t>8/1/2020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12833746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1FD3D6-8E37-46BB-892F-E65700FB8C6E}"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18618487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1FD3D6-8E37-46BB-892F-E65700FB8C6E}"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19467944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1FD3D6-8E37-46BB-892F-E65700FB8C6E}"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1677108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1FD3D6-8E37-46BB-892F-E65700FB8C6E}"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3918000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C1FD3D6-8E37-46BB-892F-E65700FB8C6E}"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17281598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1FD3D6-8E37-46BB-892F-E65700FB8C6E}"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4396316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1FD3D6-8E37-46BB-892F-E65700FB8C6E}"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5434904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1FD3D6-8E37-46BB-892F-E65700FB8C6E}"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15045881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1FD3D6-8E37-46BB-892F-E65700FB8C6E}" type="datetimeFigureOut">
              <a:rPr lang="en-US" smtClean="0"/>
              <a:t>8/1/2020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28656299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C1FD3D6-8E37-46BB-892F-E65700FB8C6E}" type="datetimeFigureOut">
              <a:rPr lang="en-US" smtClean="0"/>
              <a:t>8/1/2020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18012151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1FD3D6-8E37-46BB-892F-E65700FB8C6E}" type="datetimeFigureOut">
              <a:rPr lang="en-US" smtClean="0"/>
              <a:t>8/1/2020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26042622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1FD3D6-8E37-46BB-892F-E65700FB8C6E}"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39972810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1FD3D6-8E37-46BB-892F-E65700FB8C6E}"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5011651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1FD3D6-8E37-46BB-892F-E65700FB8C6E}"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41818957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1FD3D6-8E37-46BB-892F-E65700FB8C6E}"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81000-728D-4F72-A202-756B55853141}" type="slidenum">
              <a:rPr lang="en-US" smtClean="0"/>
              <a:t>‹#›</a:t>
            </a:fld>
            <a:endParaRPr lang="en-US"/>
          </a:p>
        </p:txBody>
      </p:sp>
    </p:spTree>
    <p:extLst>
      <p:ext uri="{BB962C8B-B14F-4D97-AF65-F5344CB8AC3E}">
        <p14:creationId xmlns:p14="http://schemas.microsoft.com/office/powerpoint/2010/main" val="1592411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1FD3D6-8E37-46BB-892F-E65700FB8C6E}" type="datetimeFigureOut">
              <a:rPr lang="en-US" smtClean="0"/>
              <a:t>8/1/2020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D81000-728D-4F72-A202-756B55853141}" type="slidenum">
              <a:rPr lang="en-US" smtClean="0"/>
              <a:t>‹#›</a:t>
            </a:fld>
            <a:endParaRPr lang="en-US"/>
          </a:p>
        </p:txBody>
      </p:sp>
      <p:pic>
        <p:nvPicPr>
          <p:cNvPr id="8" name="Picture 7" descr="A picture containing table&#10;&#10;Description automatically generated">
            <a:extLst>
              <a:ext uri="{FF2B5EF4-FFF2-40B4-BE49-F238E27FC236}">
                <a16:creationId xmlns:a16="http://schemas.microsoft.com/office/drawing/2014/main" id="{DF23783E-6AE7-4B5E-B527-5A3987EAD7C9}"/>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7544" t="6487" r="13309"/>
          <a:stretch/>
        </p:blipFill>
        <p:spPr>
          <a:xfrm>
            <a:off x="4711147" y="1330291"/>
            <a:ext cx="4432853" cy="5527709"/>
          </a:xfrm>
          <a:prstGeom prst="rect">
            <a:avLst/>
          </a:prstGeom>
        </p:spPr>
      </p:pic>
    </p:spTree>
    <p:extLst>
      <p:ext uri="{BB962C8B-B14F-4D97-AF65-F5344CB8AC3E}">
        <p14:creationId xmlns:p14="http://schemas.microsoft.com/office/powerpoint/2010/main" val="8195806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17500">
              <a:srgbClr val="FFFF00"/>
            </a:gs>
            <a:gs pos="0">
              <a:schemeClr val="accent5">
                <a:lumMod val="20000"/>
                <a:lumOff val="80000"/>
              </a:schemeClr>
            </a:gs>
            <a:gs pos="47000">
              <a:schemeClr val="accent2">
                <a:lumMod val="0"/>
                <a:lumOff val="100000"/>
              </a:schemeClr>
            </a:gs>
            <a:gs pos="100000">
              <a:srgbClr val="00B0F0">
                <a:alpha val="69804"/>
              </a:srgb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1FD3D6-8E37-46BB-892F-E65700FB8C6E}" type="datetimeFigureOut">
              <a:rPr lang="en-US" smtClean="0"/>
              <a:t>8/1/2020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D81000-728D-4F72-A202-756B55853141}" type="slidenum">
              <a:rPr lang="en-US" smtClean="0"/>
              <a:t>‹#›</a:t>
            </a:fld>
            <a:endParaRPr lang="en-US"/>
          </a:p>
        </p:txBody>
      </p:sp>
      <p:pic>
        <p:nvPicPr>
          <p:cNvPr id="9" name="Picture 8" descr="A picture containing table&#10;&#10;Description automatically generated">
            <a:extLst>
              <a:ext uri="{FF2B5EF4-FFF2-40B4-BE49-F238E27FC236}">
                <a16:creationId xmlns:a16="http://schemas.microsoft.com/office/drawing/2014/main" id="{30C8E8D8-778D-497E-AA37-BA9108A7138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271591" y="1"/>
            <a:ext cx="2312536" cy="244067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3519961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17500">
              <a:srgbClr val="FFFF00"/>
            </a:gs>
            <a:gs pos="0">
              <a:schemeClr val="accent5">
                <a:lumMod val="20000"/>
                <a:lumOff val="80000"/>
              </a:schemeClr>
            </a:gs>
            <a:gs pos="47000">
              <a:schemeClr val="accent2">
                <a:lumMod val="0"/>
                <a:lumOff val="100000"/>
              </a:schemeClr>
            </a:gs>
            <a:gs pos="100000">
              <a:srgbClr val="00B0F0">
                <a:alpha val="69804"/>
              </a:srgbClr>
            </a:gs>
          </a:gsLst>
          <a:path path="circle">
            <a:fillToRect l="50000" t="-80000" r="50000" b="180000"/>
          </a:path>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E108BC-FF94-4421-9E80-3DC75404793D}"/>
              </a:ext>
            </a:extLst>
          </p:cNvPr>
          <p:cNvSpPr txBox="1"/>
          <p:nvPr/>
        </p:nvSpPr>
        <p:spPr>
          <a:xfrm>
            <a:off x="0" y="690880"/>
            <a:ext cx="9144000" cy="646331"/>
          </a:xfrm>
          <a:prstGeom prst="rect">
            <a:avLst/>
          </a:prstGeom>
          <a:noFill/>
        </p:spPr>
        <p:txBody>
          <a:bodyPr wrap="square" rtlCol="0">
            <a:spAutoFit/>
          </a:bodyPr>
          <a:lstStyle/>
          <a:p>
            <a:pPr algn="ctr"/>
            <a:r>
              <a:rPr lang="en-US" sz="3600" b="1" dirty="0"/>
              <a:t>Every Christian Relates to Prayer</a:t>
            </a:r>
          </a:p>
        </p:txBody>
      </p:sp>
      <p:sp>
        <p:nvSpPr>
          <p:cNvPr id="5" name="TextBox 4">
            <a:extLst>
              <a:ext uri="{FF2B5EF4-FFF2-40B4-BE49-F238E27FC236}">
                <a16:creationId xmlns:a16="http://schemas.microsoft.com/office/drawing/2014/main" id="{B86F623F-704F-4D01-B7AE-291348BE719D}"/>
              </a:ext>
            </a:extLst>
          </p:cNvPr>
          <p:cNvSpPr txBox="1"/>
          <p:nvPr/>
        </p:nvSpPr>
        <p:spPr>
          <a:xfrm>
            <a:off x="1767840" y="1432560"/>
            <a:ext cx="6055360" cy="2246769"/>
          </a:xfrm>
          <a:prstGeom prst="rect">
            <a:avLst/>
          </a:prstGeom>
          <a:noFill/>
        </p:spPr>
        <p:txBody>
          <a:bodyPr wrap="square" rtlCol="0">
            <a:spAutoFit/>
          </a:bodyPr>
          <a:lstStyle/>
          <a:p>
            <a:pPr marL="285750" indent="-285750">
              <a:buFont typeface="Wingdings" panose="05000000000000000000" pitchFamily="2" charset="2"/>
              <a:buChar char="§"/>
            </a:pPr>
            <a:r>
              <a:rPr lang="en-US" sz="2800" dirty="0"/>
              <a:t>All claim to pray</a:t>
            </a:r>
          </a:p>
          <a:p>
            <a:pPr marL="285750" indent="-285750">
              <a:buFont typeface="Wingdings" panose="05000000000000000000" pitchFamily="2" charset="2"/>
              <a:buChar char="§"/>
            </a:pPr>
            <a:r>
              <a:rPr lang="en-US" sz="2800" dirty="0"/>
              <a:t>All use prayer</a:t>
            </a:r>
          </a:p>
          <a:p>
            <a:pPr marL="285750" indent="-285750">
              <a:buFont typeface="Wingdings" panose="05000000000000000000" pitchFamily="2" charset="2"/>
              <a:buChar char="§"/>
            </a:pPr>
            <a:r>
              <a:rPr lang="en-US" sz="2800" dirty="0"/>
              <a:t>Applies to young / old</a:t>
            </a:r>
          </a:p>
          <a:p>
            <a:pPr marL="285750" indent="-285750">
              <a:buFont typeface="Wingdings" panose="05000000000000000000" pitchFamily="2" charset="2"/>
              <a:buChar char="§"/>
            </a:pPr>
            <a:r>
              <a:rPr lang="en-US" sz="2800" dirty="0"/>
              <a:t>Applies to weak / strong</a:t>
            </a:r>
          </a:p>
          <a:p>
            <a:pPr marL="285750" indent="-285750">
              <a:buFont typeface="Wingdings" panose="05000000000000000000" pitchFamily="2" charset="2"/>
              <a:buChar char="§"/>
            </a:pPr>
            <a:r>
              <a:rPr lang="en-US" sz="2800" dirty="0"/>
              <a:t>Applies to educated / uneducated</a:t>
            </a:r>
          </a:p>
        </p:txBody>
      </p:sp>
    </p:spTree>
    <p:extLst>
      <p:ext uri="{BB962C8B-B14F-4D97-AF65-F5344CB8AC3E}">
        <p14:creationId xmlns:p14="http://schemas.microsoft.com/office/powerpoint/2010/main" val="26176212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17500">
              <a:srgbClr val="FFFF00"/>
            </a:gs>
            <a:gs pos="0">
              <a:schemeClr val="accent5">
                <a:lumMod val="20000"/>
                <a:lumOff val="80000"/>
              </a:schemeClr>
            </a:gs>
            <a:gs pos="47000">
              <a:schemeClr val="accent2">
                <a:lumMod val="0"/>
                <a:lumOff val="100000"/>
              </a:schemeClr>
            </a:gs>
            <a:gs pos="100000">
              <a:srgbClr val="00B0F0">
                <a:alpha val="69804"/>
              </a:srgbClr>
            </a:gs>
          </a:gsLst>
          <a:path path="circle">
            <a:fillToRect l="50000" t="-80000" r="50000" b="180000"/>
          </a:path>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E108BC-FF94-4421-9E80-3DC75404793D}"/>
              </a:ext>
            </a:extLst>
          </p:cNvPr>
          <p:cNvSpPr txBox="1"/>
          <p:nvPr/>
        </p:nvSpPr>
        <p:spPr>
          <a:xfrm>
            <a:off x="0" y="690880"/>
            <a:ext cx="9144000"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lumMod val="65000"/>
                  </a:schemeClr>
                </a:solidFill>
                <a:effectLst/>
                <a:uLnTx/>
                <a:uFillTx/>
                <a:latin typeface="Calibri" panose="020F0502020204030204"/>
                <a:ea typeface="+mn-ea"/>
                <a:cs typeface="+mn-cs"/>
              </a:rPr>
              <a:t>Every Christian Relates to Prayer</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3600" b="1" dirty="0">
                <a:solidFill>
                  <a:prstClr val="black"/>
                </a:solidFill>
                <a:latin typeface="Calibri" panose="020F0502020204030204"/>
              </a:rPr>
              <a:t>Does Prayer Really Make a Difference?</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86F623F-704F-4D01-B7AE-291348BE719D}"/>
              </a:ext>
            </a:extLst>
          </p:cNvPr>
          <p:cNvSpPr txBox="1"/>
          <p:nvPr/>
        </p:nvSpPr>
        <p:spPr>
          <a:xfrm>
            <a:off x="1666240" y="1971040"/>
            <a:ext cx="7264400" cy="2800767"/>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Does good – avails much (Jas. 5:16)</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800" dirty="0">
                <a:solidFill>
                  <a:prstClr val="black"/>
                </a:solidFill>
                <a:latin typeface="Calibri" panose="020F0502020204030204"/>
              </a:rPr>
              <a:t>Many examples of prayer’s power:</a:t>
            </a:r>
            <a:endParaRPr lang="en-US" sz="2400" dirty="0">
              <a:solidFill>
                <a:prstClr val="black"/>
              </a:solidFill>
              <a:latin typeface="Calibri" panose="020F0502020204030204"/>
            </a:endParaRPr>
          </a:p>
          <a:p>
            <a:pPr marL="971550" lvl="1" indent="-514350">
              <a:buFont typeface="+mj-lt"/>
              <a:buAutoNum type="arabicPeriod"/>
            </a:pPr>
            <a:r>
              <a:rPr kumimoji="0" lang="en-US" sz="2400" b="0" i="1" u="none" strike="noStrike" kern="1200" cap="none" spc="0" normalizeH="0" baseline="0" noProof="0" dirty="0">
                <a:ln>
                  <a:noFill/>
                </a:ln>
                <a:solidFill>
                  <a:prstClr val="black"/>
                </a:solidFill>
                <a:effectLst/>
                <a:uLnTx/>
                <a:uFillTx/>
                <a:latin typeface="Calibri" panose="020F0502020204030204"/>
              </a:rPr>
              <a:t>Elijah prayed about rain (Jas.</a:t>
            </a:r>
            <a:r>
              <a:rPr kumimoji="0" lang="en-US" sz="2400" b="0" i="1" u="none" strike="noStrike" kern="1200" cap="none" spc="0" normalizeH="0" noProof="0" dirty="0">
                <a:ln>
                  <a:noFill/>
                </a:ln>
                <a:solidFill>
                  <a:prstClr val="black"/>
                </a:solidFill>
                <a:effectLst/>
                <a:uLnTx/>
                <a:uFillTx/>
                <a:latin typeface="Calibri" panose="020F0502020204030204"/>
              </a:rPr>
              <a:t> 5:17-18)</a:t>
            </a:r>
          </a:p>
          <a:p>
            <a:pPr marL="971550" lvl="1" indent="-514350">
              <a:buFont typeface="+mj-lt"/>
              <a:buAutoNum type="arabicPeriod"/>
            </a:pPr>
            <a:r>
              <a:rPr lang="en-US" sz="2400" i="1" baseline="0" dirty="0">
                <a:solidFill>
                  <a:prstClr val="black"/>
                </a:solidFill>
                <a:latin typeface="Calibri" panose="020F0502020204030204"/>
              </a:rPr>
              <a:t>Abraham</a:t>
            </a:r>
            <a:r>
              <a:rPr lang="en-US" sz="2400" i="1" dirty="0">
                <a:solidFill>
                  <a:prstClr val="black"/>
                </a:solidFill>
                <a:latin typeface="Calibri" panose="020F0502020204030204"/>
              </a:rPr>
              <a:t> prayed for Sodom (Gen. 18:16-33)</a:t>
            </a:r>
          </a:p>
          <a:p>
            <a:pPr marL="971550" lvl="1" indent="-514350">
              <a:buFont typeface="+mj-lt"/>
              <a:buAutoNum type="arabicPeriod"/>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Hezekiah prayed for extension of life (Isa. 38)</a:t>
            </a:r>
          </a:p>
          <a:p>
            <a:pPr marL="971550" lvl="1" indent="-514350">
              <a:buFont typeface="+mj-lt"/>
              <a:buAutoNum type="arabicPeriod"/>
            </a:pPr>
            <a:r>
              <a:rPr lang="en-US" sz="2400" i="1" dirty="0">
                <a:solidFill>
                  <a:prstClr val="black"/>
                </a:solidFill>
                <a:latin typeface="Calibri" panose="020F0502020204030204"/>
              </a:rPr>
              <a:t>Hannah prayed for child (1 Sam. 1:13-18)</a:t>
            </a:r>
          </a:p>
          <a:p>
            <a:pPr marL="971550" lvl="1" indent="-514350">
              <a:buFont typeface="+mj-lt"/>
              <a:buAutoNum type="arabicPeriod"/>
            </a:pPr>
            <a:r>
              <a:rPr lang="en-US" sz="2400" i="1" dirty="0">
                <a:solidFill>
                  <a:prstClr val="black"/>
                </a:solidFill>
                <a:latin typeface="Calibri" panose="020F0502020204030204"/>
              </a:rPr>
              <a:t>Disciples prayed for Peter’s release (Acts 12:1-12)</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Oval 1">
            <a:extLst>
              <a:ext uri="{FF2B5EF4-FFF2-40B4-BE49-F238E27FC236}">
                <a16:creationId xmlns:a16="http://schemas.microsoft.com/office/drawing/2014/main" id="{F7E8C8B4-FF1E-48A4-A612-E8D07321DECF}"/>
              </a:ext>
            </a:extLst>
          </p:cNvPr>
          <p:cNvSpPr/>
          <p:nvPr/>
        </p:nvSpPr>
        <p:spPr>
          <a:xfrm>
            <a:off x="1849120" y="5049520"/>
            <a:ext cx="5445760" cy="1513840"/>
          </a:xfrm>
          <a:prstGeom prst="ellipse">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4">
                    <a:lumMod val="20000"/>
                    <a:lumOff val="80000"/>
                  </a:schemeClr>
                </a:solidFill>
                <a:effectLst>
                  <a:outerShdw blurRad="38100" dist="38100" dir="2700000" algn="tl">
                    <a:srgbClr val="000000">
                      <a:alpha val="43137"/>
                    </a:srgbClr>
                  </a:outerShdw>
                </a:effectLst>
              </a:rPr>
              <a:t>Answer is:</a:t>
            </a:r>
          </a:p>
          <a:p>
            <a:pPr algn="ctr"/>
            <a:r>
              <a:rPr lang="en-US" sz="2400" b="1" dirty="0">
                <a:solidFill>
                  <a:schemeClr val="accent4">
                    <a:lumMod val="20000"/>
                    <a:lumOff val="80000"/>
                  </a:schemeClr>
                </a:solidFill>
                <a:effectLst>
                  <a:outerShdw blurRad="38100" dist="38100" dir="2700000" algn="tl">
                    <a:srgbClr val="000000">
                      <a:alpha val="43137"/>
                    </a:srgbClr>
                  </a:outerShdw>
                </a:effectLst>
              </a:rPr>
              <a:t>YES</a:t>
            </a:r>
          </a:p>
          <a:p>
            <a:pPr algn="ctr"/>
            <a:r>
              <a:rPr lang="en-US" sz="2400" b="1" dirty="0">
                <a:solidFill>
                  <a:schemeClr val="accent4">
                    <a:lumMod val="20000"/>
                    <a:lumOff val="80000"/>
                  </a:schemeClr>
                </a:solidFill>
                <a:effectLst>
                  <a:outerShdw blurRad="38100" dist="38100" dir="2700000" algn="tl">
                    <a:srgbClr val="000000">
                      <a:alpha val="43137"/>
                    </a:srgbClr>
                  </a:outerShdw>
                </a:effectLst>
              </a:rPr>
              <a:t>It makes a BIG difference!</a:t>
            </a:r>
          </a:p>
        </p:txBody>
      </p:sp>
    </p:spTree>
    <p:extLst>
      <p:ext uri="{BB962C8B-B14F-4D97-AF65-F5344CB8AC3E}">
        <p14:creationId xmlns:p14="http://schemas.microsoft.com/office/powerpoint/2010/main" val="3084438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fade">
                                      <p:cBhvr>
                                        <p:cTn id="56" dur="1000"/>
                                        <p:tgtEl>
                                          <p:spTgt spid="2"/>
                                        </p:tgtEl>
                                      </p:cBhvr>
                                    </p:animEffect>
                                    <p:anim calcmode="lin" valueType="num">
                                      <p:cBhvr>
                                        <p:cTn id="57" dur="1000" fill="hold"/>
                                        <p:tgtEl>
                                          <p:spTgt spid="2"/>
                                        </p:tgtEl>
                                        <p:attrNameLst>
                                          <p:attrName>ppt_x</p:attrName>
                                        </p:attrNameLst>
                                      </p:cBhvr>
                                      <p:tavLst>
                                        <p:tav tm="0">
                                          <p:val>
                                            <p:strVal val="#ppt_x"/>
                                          </p:val>
                                        </p:tav>
                                        <p:tav tm="100000">
                                          <p:val>
                                            <p:strVal val="#ppt_x"/>
                                          </p:val>
                                        </p:tav>
                                      </p:tavLst>
                                    </p:anim>
                                    <p:anim calcmode="lin" valueType="num">
                                      <p:cBhvr>
                                        <p:cTn id="5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a:gsLst>
            <a:gs pos="17500">
              <a:srgbClr val="FFFF00"/>
            </a:gs>
            <a:gs pos="0">
              <a:schemeClr val="accent5">
                <a:lumMod val="20000"/>
                <a:lumOff val="80000"/>
              </a:schemeClr>
            </a:gs>
            <a:gs pos="47000">
              <a:schemeClr val="accent2">
                <a:lumMod val="0"/>
                <a:lumOff val="100000"/>
              </a:schemeClr>
            </a:gs>
            <a:gs pos="100000">
              <a:srgbClr val="00B0F0">
                <a:alpha val="69804"/>
              </a:srgbClr>
            </a:gs>
          </a:gsLst>
          <a:path path="circle">
            <a:fillToRect l="50000" t="-80000" r="50000" b="180000"/>
          </a:path>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E108BC-FF94-4421-9E80-3DC75404793D}"/>
              </a:ext>
            </a:extLst>
          </p:cNvPr>
          <p:cNvSpPr txBox="1"/>
          <p:nvPr/>
        </p:nvSpPr>
        <p:spPr>
          <a:xfrm>
            <a:off x="0" y="690880"/>
            <a:ext cx="9144000" cy="175432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lumMod val="65000"/>
                  </a:schemeClr>
                </a:solidFill>
                <a:effectLst/>
                <a:uLnTx/>
                <a:uFillTx/>
                <a:latin typeface="Calibri" panose="020F0502020204030204"/>
                <a:ea typeface="+mn-ea"/>
                <a:cs typeface="+mn-cs"/>
              </a:rPr>
              <a:t>Every Christian Relates to Prayer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lumMod val="65000"/>
                  </a:schemeClr>
                </a:solidFill>
                <a:effectLst/>
                <a:uLnTx/>
                <a:uFillTx/>
                <a:latin typeface="Calibri" panose="020F0502020204030204"/>
                <a:ea typeface="+mn-ea"/>
                <a:cs typeface="+mn-cs"/>
              </a:rPr>
              <a:t>Does Prayer Really Make a Difference?</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3600" b="1" dirty="0">
                <a:solidFill>
                  <a:prstClr val="black"/>
                </a:solidFill>
                <a:latin typeface="Calibri" panose="020F0502020204030204"/>
              </a:rPr>
              <a:t>Times When it Seems – God Doesn’t Answer</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86F623F-704F-4D01-B7AE-291348BE719D}"/>
              </a:ext>
            </a:extLst>
          </p:cNvPr>
          <p:cNvSpPr txBox="1"/>
          <p:nvPr/>
        </p:nvSpPr>
        <p:spPr>
          <a:xfrm>
            <a:off x="1107440" y="2621280"/>
            <a:ext cx="7264400" cy="2677656"/>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David</a:t>
            </a:r>
            <a:r>
              <a:rPr kumimoji="0" lang="en-US" sz="2800" b="0" i="0" u="none" strike="noStrike" kern="1200" cap="none" spc="0" normalizeH="0" noProof="0" dirty="0">
                <a:ln>
                  <a:noFill/>
                </a:ln>
                <a:solidFill>
                  <a:prstClr val="black"/>
                </a:solidFill>
                <a:effectLst/>
                <a:uLnTx/>
                <a:uFillTx/>
                <a:latin typeface="Calibri" panose="020F0502020204030204"/>
                <a:ea typeface="+mn-ea"/>
                <a:cs typeface="+mn-cs"/>
              </a:rPr>
              <a:t> prayed for child to live – but he didn’t (2 Sam. 12:15-23)</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800" baseline="0" dirty="0">
                <a:solidFill>
                  <a:prstClr val="black"/>
                </a:solidFill>
                <a:latin typeface="Calibri" panose="020F0502020204030204"/>
              </a:rPr>
              <a:t>Paul</a:t>
            </a:r>
            <a:r>
              <a:rPr lang="en-US" sz="2800" dirty="0">
                <a:solidFill>
                  <a:prstClr val="black"/>
                </a:solidFill>
                <a:latin typeface="Calibri" panose="020F0502020204030204"/>
              </a:rPr>
              <a:t> prayed for removal of thorn – but it wasn’t (2 Cor. 12:7-9)</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800" dirty="0">
                <a:solidFill>
                  <a:prstClr val="black"/>
                </a:solidFill>
                <a:latin typeface="Calibri" panose="020F0502020204030204"/>
              </a:rPr>
              <a:t>Jesus prayed that cup would pass – but it didn’t (Matt. 26:39, 42, 44)</a:t>
            </a:r>
          </a:p>
        </p:txBody>
      </p:sp>
    </p:spTree>
    <p:extLst>
      <p:ext uri="{BB962C8B-B14F-4D97-AF65-F5344CB8AC3E}">
        <p14:creationId xmlns:p14="http://schemas.microsoft.com/office/powerpoint/2010/main" val="14834440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a:gsLst>
            <a:gs pos="17500">
              <a:srgbClr val="FFFF00"/>
            </a:gs>
            <a:gs pos="0">
              <a:schemeClr val="accent5">
                <a:lumMod val="20000"/>
                <a:lumOff val="80000"/>
              </a:schemeClr>
            </a:gs>
            <a:gs pos="47000">
              <a:schemeClr val="accent2">
                <a:lumMod val="0"/>
                <a:lumOff val="100000"/>
              </a:schemeClr>
            </a:gs>
            <a:gs pos="100000">
              <a:srgbClr val="00B0F0">
                <a:alpha val="69804"/>
              </a:srgbClr>
            </a:gs>
          </a:gsLst>
          <a:path path="circle">
            <a:fillToRect l="50000" t="-80000" r="50000" b="180000"/>
          </a:path>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E108BC-FF94-4421-9E80-3DC75404793D}"/>
              </a:ext>
            </a:extLst>
          </p:cNvPr>
          <p:cNvSpPr txBox="1"/>
          <p:nvPr/>
        </p:nvSpPr>
        <p:spPr>
          <a:xfrm>
            <a:off x="0" y="690880"/>
            <a:ext cx="9144000" cy="286232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Every Christian Relates to Prayer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Does Prayer Really Make a Difference?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lumMod val="65000"/>
                  </a:schemeClr>
                </a:solidFill>
                <a:effectLst/>
                <a:uLnTx/>
                <a:uFillTx/>
                <a:latin typeface="Calibri" panose="020F0502020204030204"/>
                <a:ea typeface="+mn-ea"/>
                <a:cs typeface="+mn-cs"/>
              </a:rPr>
              <a:t>Times When it Seems – God Doesn’t Answer</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3600" b="1" dirty="0">
                <a:solidFill>
                  <a:prstClr val="black"/>
                </a:solidFill>
                <a:latin typeface="Calibri" panose="020F0502020204030204"/>
              </a:rPr>
              <a:t>Perhaps There are Occasions When You Pray and Wonder Why Not Answered</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D18FF98C-6F27-49F8-AB6F-CF25D6406B39}"/>
              </a:ext>
            </a:extLst>
          </p:cNvPr>
          <p:cNvSpPr txBox="1"/>
          <p:nvPr/>
        </p:nvSpPr>
        <p:spPr>
          <a:xfrm>
            <a:off x="1503680" y="3942080"/>
            <a:ext cx="6136640" cy="1969770"/>
          </a:xfrm>
          <a:prstGeom prst="rect">
            <a:avLst/>
          </a:prstGeom>
          <a:solidFill>
            <a:schemeClr val="bg1"/>
          </a:solid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James 4:3</a:t>
            </a:r>
          </a:p>
          <a:p>
            <a:endParaRPr lang="en-US" sz="1000" dirty="0">
              <a:latin typeface="Times New Roman" panose="02020603050405020304" pitchFamily="18" charset="0"/>
              <a:cs typeface="Times New Roman" panose="02020603050405020304" pitchFamily="18" charset="0"/>
            </a:endParaRPr>
          </a:p>
          <a:p>
            <a:r>
              <a:rPr lang="en-US" sz="2800" baseline="30000" dirty="0">
                <a:latin typeface="Times New Roman" panose="02020603050405020304" pitchFamily="18" charset="0"/>
                <a:cs typeface="Times New Roman" panose="02020603050405020304" pitchFamily="18" charset="0"/>
              </a:rPr>
              <a:t>3 </a:t>
            </a:r>
            <a:r>
              <a:rPr lang="en-US" sz="2800" u="sng" dirty="0">
                <a:latin typeface="Times New Roman" panose="02020603050405020304" pitchFamily="18" charset="0"/>
                <a:cs typeface="Times New Roman" panose="02020603050405020304" pitchFamily="18" charset="0"/>
              </a:rPr>
              <a:t>You ask and do not receive</a:t>
            </a:r>
            <a:r>
              <a:rPr lang="en-US" sz="2800" dirty="0">
                <a:latin typeface="Times New Roman" panose="02020603050405020304" pitchFamily="18" charset="0"/>
                <a:cs typeface="Times New Roman" panose="02020603050405020304" pitchFamily="18" charset="0"/>
              </a:rPr>
              <a:t>, because you ask amiss, that you may spend </a:t>
            </a:r>
            <a:r>
              <a:rPr lang="en-US" sz="2800" i="1" dirty="0">
                <a:latin typeface="Times New Roman" panose="02020603050405020304" pitchFamily="18" charset="0"/>
                <a:cs typeface="Times New Roman" panose="02020603050405020304" pitchFamily="18" charset="0"/>
              </a:rPr>
              <a:t>it</a:t>
            </a:r>
            <a:r>
              <a:rPr lang="en-US" sz="2800" dirty="0">
                <a:latin typeface="Times New Roman" panose="02020603050405020304" pitchFamily="18" charset="0"/>
                <a:cs typeface="Times New Roman" panose="02020603050405020304" pitchFamily="18" charset="0"/>
              </a:rPr>
              <a:t> on your pleasures. </a:t>
            </a:r>
          </a:p>
        </p:txBody>
      </p:sp>
    </p:spTree>
    <p:extLst>
      <p:ext uri="{BB962C8B-B14F-4D97-AF65-F5344CB8AC3E}">
        <p14:creationId xmlns:p14="http://schemas.microsoft.com/office/powerpoint/2010/main" val="35312892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1C6265-3233-46C3-A53C-4736572FBE12}"/>
              </a:ext>
            </a:extLst>
          </p:cNvPr>
          <p:cNvSpPr/>
          <p:nvPr/>
        </p:nvSpPr>
        <p:spPr>
          <a:xfrm>
            <a:off x="605083" y="1321415"/>
            <a:ext cx="6478055" cy="255454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dirty="0">
                <a:ln/>
                <a:solidFill>
                  <a:srgbClr val="0170FE"/>
                </a:solidFill>
                <a:latin typeface="Comic Sans MS" panose="030F0702030302020204" pitchFamily="66" charset="0"/>
              </a:rPr>
              <a:t>“Unanswered</a:t>
            </a:r>
          </a:p>
          <a:p>
            <a:pPr algn="ctr"/>
            <a:r>
              <a:rPr lang="en-US" sz="8000" b="1" dirty="0">
                <a:ln/>
                <a:solidFill>
                  <a:srgbClr val="0170FE"/>
                </a:solidFill>
                <a:latin typeface="Comic Sans MS" panose="030F0702030302020204" pitchFamily="66" charset="0"/>
              </a:rPr>
              <a:t>Prayers”</a:t>
            </a:r>
            <a:endParaRPr lang="en-US" sz="8000" b="1" cap="none" spc="0" dirty="0">
              <a:ln/>
              <a:solidFill>
                <a:srgbClr val="0170FE"/>
              </a:solidFill>
              <a:effectLst/>
              <a:latin typeface="Comic Sans MS" panose="030F0702030302020204" pitchFamily="66" charset="0"/>
            </a:endParaRPr>
          </a:p>
        </p:txBody>
      </p:sp>
      <p:sp>
        <p:nvSpPr>
          <p:cNvPr id="5" name="TextBox 4">
            <a:extLst>
              <a:ext uri="{FF2B5EF4-FFF2-40B4-BE49-F238E27FC236}">
                <a16:creationId xmlns:a16="http://schemas.microsoft.com/office/drawing/2014/main" id="{747B01BD-D0F7-4E47-978C-781E3DF08C65}"/>
              </a:ext>
            </a:extLst>
          </p:cNvPr>
          <p:cNvSpPr txBox="1"/>
          <p:nvPr/>
        </p:nvSpPr>
        <p:spPr>
          <a:xfrm>
            <a:off x="1076960" y="5303520"/>
            <a:ext cx="3495040" cy="954107"/>
          </a:xfrm>
          <a:prstGeom prst="rect">
            <a:avLst/>
          </a:prstGeom>
          <a:noFill/>
        </p:spPr>
        <p:txBody>
          <a:bodyPr wrap="square" rtlCol="0">
            <a:spAutoFit/>
          </a:bodyPr>
          <a:lstStyle/>
          <a:p>
            <a:pPr algn="ctr"/>
            <a:r>
              <a:rPr lang="en-US" sz="2800" i="1" dirty="0"/>
              <a:t>Why are our Prayers</a:t>
            </a:r>
          </a:p>
          <a:p>
            <a:pPr algn="ctr"/>
            <a:r>
              <a:rPr lang="en-US" sz="2800" i="1" dirty="0"/>
              <a:t>“Unanswered”?</a:t>
            </a:r>
          </a:p>
        </p:txBody>
      </p:sp>
    </p:spTree>
    <p:extLst>
      <p:ext uri="{BB962C8B-B14F-4D97-AF65-F5344CB8AC3E}">
        <p14:creationId xmlns:p14="http://schemas.microsoft.com/office/powerpoint/2010/main" val="22243450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1C6265-3233-46C3-A53C-4736572FBE12}"/>
              </a:ext>
            </a:extLst>
          </p:cNvPr>
          <p:cNvSpPr/>
          <p:nvPr/>
        </p:nvSpPr>
        <p:spPr>
          <a:xfrm>
            <a:off x="465281" y="447655"/>
            <a:ext cx="8376012"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800" b="1" dirty="0">
                <a:ln/>
                <a:solidFill>
                  <a:srgbClr val="0170FE"/>
                </a:solidFill>
                <a:latin typeface="Comic Sans MS" panose="030F0702030302020204" pitchFamily="66" charset="0"/>
              </a:rPr>
              <a:t>“Unanswered Prayers”</a:t>
            </a:r>
            <a:endParaRPr lang="en-US" sz="5800" b="1" cap="none" spc="0" dirty="0">
              <a:ln/>
              <a:solidFill>
                <a:srgbClr val="0170FE"/>
              </a:solidFill>
              <a:effectLst/>
              <a:latin typeface="Comic Sans MS" panose="030F0702030302020204" pitchFamily="66" charset="0"/>
            </a:endParaRPr>
          </a:p>
        </p:txBody>
      </p:sp>
      <p:sp>
        <p:nvSpPr>
          <p:cNvPr id="3" name="Rectangle: Rounded Corners 2">
            <a:extLst>
              <a:ext uri="{FF2B5EF4-FFF2-40B4-BE49-F238E27FC236}">
                <a16:creationId xmlns:a16="http://schemas.microsoft.com/office/drawing/2014/main" id="{0B0F9DA0-96BE-4B5F-837C-682834F04E72}"/>
              </a:ext>
            </a:extLst>
          </p:cNvPr>
          <p:cNvSpPr/>
          <p:nvPr/>
        </p:nvSpPr>
        <p:spPr>
          <a:xfrm>
            <a:off x="802640" y="1828800"/>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We Don’t Ask</a:t>
            </a:r>
          </a:p>
        </p:txBody>
      </p:sp>
    </p:spTree>
    <p:extLst>
      <p:ext uri="{BB962C8B-B14F-4D97-AF65-F5344CB8AC3E}">
        <p14:creationId xmlns:p14="http://schemas.microsoft.com/office/powerpoint/2010/main" val="13931812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F3A5476-7C99-483A-97A3-4AFE37FE28CA}"/>
              </a:ext>
            </a:extLst>
          </p:cNvPr>
          <p:cNvSpPr/>
          <p:nvPr/>
        </p:nvSpPr>
        <p:spPr>
          <a:xfrm>
            <a:off x="264160" y="792480"/>
            <a:ext cx="5801360" cy="741680"/>
          </a:xfrm>
          <a:custGeom>
            <a:avLst/>
            <a:gdLst>
              <a:gd name="connsiteX0" fmla="*/ 0 w 5801360"/>
              <a:gd name="connsiteY0" fmla="*/ 123616 h 741680"/>
              <a:gd name="connsiteX1" fmla="*/ 123616 w 5801360"/>
              <a:gd name="connsiteY1" fmla="*/ 0 h 741680"/>
              <a:gd name="connsiteX2" fmla="*/ 762341 w 5801360"/>
              <a:gd name="connsiteY2" fmla="*/ 0 h 741680"/>
              <a:gd name="connsiteX3" fmla="*/ 1289983 w 5801360"/>
              <a:gd name="connsiteY3" fmla="*/ 0 h 741680"/>
              <a:gd name="connsiteX4" fmla="*/ 1984249 w 5801360"/>
              <a:gd name="connsiteY4" fmla="*/ 0 h 741680"/>
              <a:gd name="connsiteX5" fmla="*/ 2678515 w 5801360"/>
              <a:gd name="connsiteY5" fmla="*/ 0 h 741680"/>
              <a:gd name="connsiteX6" fmla="*/ 3261698 w 5801360"/>
              <a:gd name="connsiteY6" fmla="*/ 0 h 741680"/>
              <a:gd name="connsiteX7" fmla="*/ 4011506 w 5801360"/>
              <a:gd name="connsiteY7" fmla="*/ 0 h 741680"/>
              <a:gd name="connsiteX8" fmla="*/ 4705772 w 5801360"/>
              <a:gd name="connsiteY8" fmla="*/ 0 h 741680"/>
              <a:gd name="connsiteX9" fmla="*/ 5677744 w 5801360"/>
              <a:gd name="connsiteY9" fmla="*/ 0 h 741680"/>
              <a:gd name="connsiteX10" fmla="*/ 5801360 w 5801360"/>
              <a:gd name="connsiteY10" fmla="*/ 123616 h 741680"/>
              <a:gd name="connsiteX11" fmla="*/ 5801360 w 5801360"/>
              <a:gd name="connsiteY11" fmla="*/ 618064 h 741680"/>
              <a:gd name="connsiteX12" fmla="*/ 5677744 w 5801360"/>
              <a:gd name="connsiteY12" fmla="*/ 741680 h 741680"/>
              <a:gd name="connsiteX13" fmla="*/ 4983478 w 5801360"/>
              <a:gd name="connsiteY13" fmla="*/ 741680 h 741680"/>
              <a:gd name="connsiteX14" fmla="*/ 4455836 w 5801360"/>
              <a:gd name="connsiteY14" fmla="*/ 741680 h 741680"/>
              <a:gd name="connsiteX15" fmla="*/ 3706029 w 5801360"/>
              <a:gd name="connsiteY15" fmla="*/ 741680 h 741680"/>
              <a:gd name="connsiteX16" fmla="*/ 2900680 w 5801360"/>
              <a:gd name="connsiteY16" fmla="*/ 741680 h 741680"/>
              <a:gd name="connsiteX17" fmla="*/ 2373038 w 5801360"/>
              <a:gd name="connsiteY17" fmla="*/ 741680 h 741680"/>
              <a:gd name="connsiteX18" fmla="*/ 1789854 w 5801360"/>
              <a:gd name="connsiteY18" fmla="*/ 741680 h 741680"/>
              <a:gd name="connsiteX19" fmla="*/ 1151130 w 5801360"/>
              <a:gd name="connsiteY19" fmla="*/ 741680 h 741680"/>
              <a:gd name="connsiteX20" fmla="*/ 123616 w 5801360"/>
              <a:gd name="connsiteY20" fmla="*/ 741680 h 741680"/>
              <a:gd name="connsiteX21" fmla="*/ 0 w 5801360"/>
              <a:gd name="connsiteY21" fmla="*/ 618064 h 741680"/>
              <a:gd name="connsiteX22" fmla="*/ 0 w 5801360"/>
              <a:gd name="connsiteY22"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01360" h="741680" fill="none" extrusionOk="0">
                <a:moveTo>
                  <a:pt x="0" y="123616"/>
                </a:moveTo>
                <a:cubicBezTo>
                  <a:pt x="355" y="58100"/>
                  <a:pt x="63966" y="-10546"/>
                  <a:pt x="123616" y="0"/>
                </a:cubicBezTo>
                <a:cubicBezTo>
                  <a:pt x="404579" y="-30548"/>
                  <a:pt x="522076" y="-30860"/>
                  <a:pt x="762341" y="0"/>
                </a:cubicBezTo>
                <a:cubicBezTo>
                  <a:pt x="1002607" y="30860"/>
                  <a:pt x="1156928" y="-8559"/>
                  <a:pt x="1289983" y="0"/>
                </a:cubicBezTo>
                <a:cubicBezTo>
                  <a:pt x="1423038" y="8559"/>
                  <a:pt x="1756161" y="-15656"/>
                  <a:pt x="1984249" y="0"/>
                </a:cubicBezTo>
                <a:cubicBezTo>
                  <a:pt x="2212337" y="15656"/>
                  <a:pt x="2334827" y="12494"/>
                  <a:pt x="2678515" y="0"/>
                </a:cubicBezTo>
                <a:cubicBezTo>
                  <a:pt x="3022203" y="-12494"/>
                  <a:pt x="3066765" y="-11458"/>
                  <a:pt x="3261698" y="0"/>
                </a:cubicBezTo>
                <a:cubicBezTo>
                  <a:pt x="3456631" y="11458"/>
                  <a:pt x="3853170" y="-8427"/>
                  <a:pt x="4011506" y="0"/>
                </a:cubicBezTo>
                <a:cubicBezTo>
                  <a:pt x="4169842" y="8427"/>
                  <a:pt x="4423827" y="-21273"/>
                  <a:pt x="4705772" y="0"/>
                </a:cubicBezTo>
                <a:cubicBezTo>
                  <a:pt x="4987717" y="21273"/>
                  <a:pt x="5251277" y="-46821"/>
                  <a:pt x="5677744" y="0"/>
                </a:cubicBezTo>
                <a:cubicBezTo>
                  <a:pt x="5749621" y="1684"/>
                  <a:pt x="5802678" y="46015"/>
                  <a:pt x="5801360" y="123616"/>
                </a:cubicBezTo>
                <a:cubicBezTo>
                  <a:pt x="5807154" y="274966"/>
                  <a:pt x="5825909" y="461559"/>
                  <a:pt x="5801360" y="618064"/>
                </a:cubicBezTo>
                <a:cubicBezTo>
                  <a:pt x="5788352" y="688031"/>
                  <a:pt x="5735370" y="751677"/>
                  <a:pt x="5677744" y="741680"/>
                </a:cubicBezTo>
                <a:cubicBezTo>
                  <a:pt x="5337433" y="768308"/>
                  <a:pt x="5313507" y="760214"/>
                  <a:pt x="4983478" y="741680"/>
                </a:cubicBezTo>
                <a:cubicBezTo>
                  <a:pt x="4653449" y="723146"/>
                  <a:pt x="4664608" y="744315"/>
                  <a:pt x="4455836" y="741680"/>
                </a:cubicBezTo>
                <a:cubicBezTo>
                  <a:pt x="4247064" y="739045"/>
                  <a:pt x="4034981" y="778038"/>
                  <a:pt x="3706029" y="741680"/>
                </a:cubicBezTo>
                <a:cubicBezTo>
                  <a:pt x="3377077" y="705322"/>
                  <a:pt x="3179579" y="747648"/>
                  <a:pt x="2900680" y="741680"/>
                </a:cubicBezTo>
                <a:cubicBezTo>
                  <a:pt x="2621781" y="735712"/>
                  <a:pt x="2565895" y="728773"/>
                  <a:pt x="2373038" y="741680"/>
                </a:cubicBezTo>
                <a:cubicBezTo>
                  <a:pt x="2180181" y="754587"/>
                  <a:pt x="1967818" y="748619"/>
                  <a:pt x="1789854" y="741680"/>
                </a:cubicBezTo>
                <a:cubicBezTo>
                  <a:pt x="1611890" y="734741"/>
                  <a:pt x="1430880" y="767749"/>
                  <a:pt x="1151130" y="741680"/>
                </a:cubicBezTo>
                <a:cubicBezTo>
                  <a:pt x="871380" y="715611"/>
                  <a:pt x="350930" y="698909"/>
                  <a:pt x="123616" y="741680"/>
                </a:cubicBezTo>
                <a:cubicBezTo>
                  <a:pt x="57981" y="753304"/>
                  <a:pt x="-13274" y="682463"/>
                  <a:pt x="0" y="618064"/>
                </a:cubicBezTo>
                <a:cubicBezTo>
                  <a:pt x="-10145" y="442802"/>
                  <a:pt x="-4206" y="335393"/>
                  <a:pt x="0" y="123616"/>
                </a:cubicBezTo>
                <a:close/>
              </a:path>
              <a:path w="5801360" h="741680" stroke="0" extrusionOk="0">
                <a:moveTo>
                  <a:pt x="0" y="123616"/>
                </a:moveTo>
                <a:cubicBezTo>
                  <a:pt x="-3598" y="57258"/>
                  <a:pt x="59456" y="4855"/>
                  <a:pt x="123616" y="0"/>
                </a:cubicBezTo>
                <a:cubicBezTo>
                  <a:pt x="296864" y="-26695"/>
                  <a:pt x="578079" y="29137"/>
                  <a:pt x="762341" y="0"/>
                </a:cubicBezTo>
                <a:cubicBezTo>
                  <a:pt x="946603" y="-29137"/>
                  <a:pt x="1219101" y="16331"/>
                  <a:pt x="1401065" y="0"/>
                </a:cubicBezTo>
                <a:cubicBezTo>
                  <a:pt x="1583029" y="-16331"/>
                  <a:pt x="1915606" y="-30427"/>
                  <a:pt x="2095331" y="0"/>
                </a:cubicBezTo>
                <a:cubicBezTo>
                  <a:pt x="2275056" y="30427"/>
                  <a:pt x="2447569" y="-23604"/>
                  <a:pt x="2622974" y="0"/>
                </a:cubicBezTo>
                <a:cubicBezTo>
                  <a:pt x="2798379" y="23604"/>
                  <a:pt x="2904390" y="-107"/>
                  <a:pt x="3150616" y="0"/>
                </a:cubicBezTo>
                <a:cubicBezTo>
                  <a:pt x="3396842" y="107"/>
                  <a:pt x="3500672" y="10066"/>
                  <a:pt x="3678258" y="0"/>
                </a:cubicBezTo>
                <a:cubicBezTo>
                  <a:pt x="3855844" y="-10066"/>
                  <a:pt x="4102056" y="-6817"/>
                  <a:pt x="4428065" y="0"/>
                </a:cubicBezTo>
                <a:cubicBezTo>
                  <a:pt x="4754074" y="6817"/>
                  <a:pt x="5305412" y="7710"/>
                  <a:pt x="5677744" y="0"/>
                </a:cubicBezTo>
                <a:cubicBezTo>
                  <a:pt x="5748433" y="9728"/>
                  <a:pt x="5796246" y="46913"/>
                  <a:pt x="5801360" y="123616"/>
                </a:cubicBezTo>
                <a:cubicBezTo>
                  <a:pt x="5815710" y="345665"/>
                  <a:pt x="5783620" y="372459"/>
                  <a:pt x="5801360" y="618064"/>
                </a:cubicBezTo>
                <a:cubicBezTo>
                  <a:pt x="5798182" y="695035"/>
                  <a:pt x="5747998" y="750827"/>
                  <a:pt x="5677744" y="741680"/>
                </a:cubicBezTo>
                <a:cubicBezTo>
                  <a:pt x="5456246" y="759710"/>
                  <a:pt x="5380770" y="761920"/>
                  <a:pt x="5094561" y="741680"/>
                </a:cubicBezTo>
                <a:cubicBezTo>
                  <a:pt x="4808352" y="721440"/>
                  <a:pt x="4794484" y="715126"/>
                  <a:pt x="4511377" y="741680"/>
                </a:cubicBezTo>
                <a:cubicBezTo>
                  <a:pt x="4228270" y="768234"/>
                  <a:pt x="4000546" y="758799"/>
                  <a:pt x="3872652" y="741680"/>
                </a:cubicBezTo>
                <a:cubicBezTo>
                  <a:pt x="3744758" y="724561"/>
                  <a:pt x="3436257" y="745387"/>
                  <a:pt x="3178386" y="741680"/>
                </a:cubicBezTo>
                <a:cubicBezTo>
                  <a:pt x="2920515" y="737973"/>
                  <a:pt x="2833548" y="720925"/>
                  <a:pt x="2539662" y="741680"/>
                </a:cubicBezTo>
                <a:cubicBezTo>
                  <a:pt x="2245776" y="762435"/>
                  <a:pt x="2112856" y="735295"/>
                  <a:pt x="1789854" y="741680"/>
                </a:cubicBezTo>
                <a:cubicBezTo>
                  <a:pt x="1466852" y="748065"/>
                  <a:pt x="1407480" y="709491"/>
                  <a:pt x="1040047" y="741680"/>
                </a:cubicBezTo>
                <a:cubicBezTo>
                  <a:pt x="672614" y="773869"/>
                  <a:pt x="422661" y="730324"/>
                  <a:pt x="123616" y="741680"/>
                </a:cubicBezTo>
                <a:cubicBezTo>
                  <a:pt x="54389" y="732648"/>
                  <a:pt x="7904" y="684696"/>
                  <a:pt x="0" y="618064"/>
                </a:cubicBezTo>
                <a:cubicBezTo>
                  <a:pt x="5291" y="409484"/>
                  <a:pt x="-3315" y="287706"/>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We Don’t Ask</a:t>
            </a:r>
          </a:p>
        </p:txBody>
      </p:sp>
      <p:sp>
        <p:nvSpPr>
          <p:cNvPr id="3" name="TextBox 2">
            <a:extLst>
              <a:ext uri="{FF2B5EF4-FFF2-40B4-BE49-F238E27FC236}">
                <a16:creationId xmlns:a16="http://schemas.microsoft.com/office/drawing/2014/main" id="{40B432CD-30A6-4192-BC6F-166749259EAB}"/>
              </a:ext>
            </a:extLst>
          </p:cNvPr>
          <p:cNvSpPr txBox="1"/>
          <p:nvPr/>
        </p:nvSpPr>
        <p:spPr>
          <a:xfrm>
            <a:off x="538480" y="2082800"/>
            <a:ext cx="8239760" cy="4278094"/>
          </a:xfrm>
          <a:prstGeom prst="rect">
            <a:avLst/>
          </a:prstGeom>
          <a:noFill/>
        </p:spPr>
        <p:txBody>
          <a:bodyPr wrap="square" rtlCol="0">
            <a:spAutoFit/>
          </a:bodyPr>
          <a:lstStyle/>
          <a:p>
            <a:pPr marL="457200" indent="-457200">
              <a:buFont typeface="+mj-lt"/>
              <a:buAutoNum type="alphaUcPeriod"/>
            </a:pPr>
            <a:r>
              <a:rPr lang="en-US" sz="2400" u="sng" dirty="0"/>
              <a:t>Fail to ask at all </a:t>
            </a:r>
            <a:r>
              <a:rPr lang="en-US" sz="2400" dirty="0"/>
              <a:t>(Jas. 4:2)</a:t>
            </a:r>
          </a:p>
          <a:p>
            <a:pPr marL="457200" indent="-457200">
              <a:buFont typeface="+mj-lt"/>
              <a:buAutoNum type="alphaUcPeriod"/>
            </a:pPr>
            <a:endParaRPr lang="en-US" sz="800" dirty="0"/>
          </a:p>
          <a:p>
            <a:pPr marL="457200" indent="-457200">
              <a:buFont typeface="+mj-lt"/>
              <a:buAutoNum type="alphaUcPeriod"/>
            </a:pPr>
            <a:r>
              <a:rPr lang="en-US" sz="2400" u="sng" dirty="0"/>
              <a:t>May confuse “thinking” / “wishing” with praying</a:t>
            </a:r>
          </a:p>
          <a:p>
            <a:pPr marL="914400" lvl="1" indent="-457200">
              <a:buFont typeface="+mj-lt"/>
              <a:buAutoNum type="arabicPeriod"/>
            </a:pPr>
            <a:r>
              <a:rPr lang="en-US" sz="2400" i="1" dirty="0"/>
              <a:t>Prayer is heart’s desire expressed to God (Rom. 10:1)</a:t>
            </a:r>
          </a:p>
          <a:p>
            <a:pPr marL="914400" lvl="1" indent="-457200">
              <a:buFont typeface="+mj-lt"/>
              <a:buAutoNum type="arabicPeriod"/>
            </a:pPr>
            <a:r>
              <a:rPr lang="en-US" sz="2400" i="1" dirty="0"/>
              <a:t>Two men who prayed – talked to God (Luke 18:10-14)</a:t>
            </a:r>
          </a:p>
          <a:p>
            <a:pPr marL="914400" lvl="1" indent="-457200">
              <a:buFont typeface="+mj-lt"/>
              <a:buAutoNum type="arabicPeriod"/>
            </a:pPr>
            <a:endParaRPr lang="en-US" sz="800" i="1" dirty="0"/>
          </a:p>
          <a:p>
            <a:pPr marL="457200" indent="-457200">
              <a:buFont typeface="+mj-lt"/>
              <a:buAutoNum type="alphaUcPeriod"/>
            </a:pPr>
            <a:r>
              <a:rPr lang="en-US" sz="2400" u="sng" dirty="0"/>
              <a:t>Possible to cease praying </a:t>
            </a:r>
            <a:r>
              <a:rPr lang="en-US" sz="2400" dirty="0"/>
              <a:t>(1 Thess. 5:17; Luke 18:1)</a:t>
            </a:r>
          </a:p>
          <a:p>
            <a:pPr marL="457200" indent="-457200">
              <a:buFont typeface="+mj-lt"/>
              <a:buAutoNum type="alphaUcPeriod"/>
            </a:pPr>
            <a:endParaRPr lang="en-US" sz="800" dirty="0"/>
          </a:p>
          <a:p>
            <a:pPr marL="457200" indent="-457200">
              <a:buFont typeface="+mj-lt"/>
              <a:buAutoNum type="alphaUcPeriod"/>
            </a:pPr>
            <a:r>
              <a:rPr lang="en-US" sz="2400" u="sng" dirty="0"/>
              <a:t>Perhaps not making time for prayer</a:t>
            </a:r>
          </a:p>
          <a:p>
            <a:pPr marL="914400" lvl="1" indent="-457200">
              <a:buFont typeface="+mj-lt"/>
              <a:buAutoNum type="arabicPeriod"/>
            </a:pPr>
            <a:r>
              <a:rPr lang="en-US" sz="2400" i="1" dirty="0"/>
              <a:t>Jesus made time (Mark 1:35; Luke 6:12)</a:t>
            </a:r>
          </a:p>
          <a:p>
            <a:pPr marL="914400" lvl="1" indent="-457200">
              <a:buFont typeface="+mj-lt"/>
              <a:buAutoNum type="arabicPeriod"/>
            </a:pPr>
            <a:r>
              <a:rPr lang="en-US" sz="2400" i="1" dirty="0"/>
              <a:t>Daniel made time (Dan. 6:10)</a:t>
            </a:r>
          </a:p>
          <a:p>
            <a:pPr marL="914400" lvl="1" indent="-457200">
              <a:buFont typeface="+mj-lt"/>
              <a:buAutoNum type="arabicPeriod"/>
            </a:pPr>
            <a:r>
              <a:rPr lang="en-US" sz="2400" i="1" dirty="0"/>
              <a:t>David made time (Psa. 55:16-17)</a:t>
            </a:r>
          </a:p>
          <a:p>
            <a:pPr marL="914400" lvl="1" indent="-457200">
              <a:buFont typeface="+mj-lt"/>
              <a:buAutoNum type="arabicPeriod"/>
            </a:pPr>
            <a:endParaRPr lang="en-US" sz="800" i="1" dirty="0"/>
          </a:p>
          <a:p>
            <a:pPr marL="457200" indent="-457200">
              <a:buFont typeface="+mj-lt"/>
              <a:buAutoNum type="alphaUcPeriod"/>
            </a:pPr>
            <a:r>
              <a:rPr lang="en-US" sz="2400" u="sng" dirty="0"/>
              <a:t>Could be due to lack of faith</a:t>
            </a:r>
            <a:r>
              <a:rPr lang="en-US" sz="2400" dirty="0"/>
              <a:t> (Jas. 1:6; Luke 18:1, 8)</a:t>
            </a:r>
          </a:p>
        </p:txBody>
      </p:sp>
    </p:spTree>
    <p:extLst>
      <p:ext uri="{BB962C8B-B14F-4D97-AF65-F5344CB8AC3E}">
        <p14:creationId xmlns:p14="http://schemas.microsoft.com/office/powerpoint/2010/main" val="2590775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anim calcmode="lin" valueType="num">
                                      <p:cBhvr>
                                        <p:cTn id="5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Effect transition="in" filter="fade">
                                      <p:cBhvr>
                                        <p:cTn id="63" dur="1000"/>
                                        <p:tgtEl>
                                          <p:spTgt spid="3">
                                            <p:txEl>
                                              <p:pRg st="13" end="13"/>
                                            </p:txEl>
                                          </p:spTgt>
                                        </p:tgtEl>
                                      </p:cBhvr>
                                    </p:animEffect>
                                    <p:anim calcmode="lin" valueType="num">
                                      <p:cBhvr>
                                        <p:cTn id="64"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F3A5476-7C99-483A-97A3-4AFE37FE28CA}"/>
              </a:ext>
            </a:extLst>
          </p:cNvPr>
          <p:cNvSpPr/>
          <p:nvPr/>
        </p:nvSpPr>
        <p:spPr>
          <a:xfrm>
            <a:off x="264160" y="792480"/>
            <a:ext cx="5801360" cy="741680"/>
          </a:xfrm>
          <a:custGeom>
            <a:avLst/>
            <a:gdLst>
              <a:gd name="connsiteX0" fmla="*/ 0 w 5801360"/>
              <a:gd name="connsiteY0" fmla="*/ 123616 h 741680"/>
              <a:gd name="connsiteX1" fmla="*/ 123616 w 5801360"/>
              <a:gd name="connsiteY1" fmla="*/ 0 h 741680"/>
              <a:gd name="connsiteX2" fmla="*/ 762341 w 5801360"/>
              <a:gd name="connsiteY2" fmla="*/ 0 h 741680"/>
              <a:gd name="connsiteX3" fmla="*/ 1289983 w 5801360"/>
              <a:gd name="connsiteY3" fmla="*/ 0 h 741680"/>
              <a:gd name="connsiteX4" fmla="*/ 1984249 w 5801360"/>
              <a:gd name="connsiteY4" fmla="*/ 0 h 741680"/>
              <a:gd name="connsiteX5" fmla="*/ 2678515 w 5801360"/>
              <a:gd name="connsiteY5" fmla="*/ 0 h 741680"/>
              <a:gd name="connsiteX6" fmla="*/ 3261698 w 5801360"/>
              <a:gd name="connsiteY6" fmla="*/ 0 h 741680"/>
              <a:gd name="connsiteX7" fmla="*/ 4011506 w 5801360"/>
              <a:gd name="connsiteY7" fmla="*/ 0 h 741680"/>
              <a:gd name="connsiteX8" fmla="*/ 4705772 w 5801360"/>
              <a:gd name="connsiteY8" fmla="*/ 0 h 741680"/>
              <a:gd name="connsiteX9" fmla="*/ 5677744 w 5801360"/>
              <a:gd name="connsiteY9" fmla="*/ 0 h 741680"/>
              <a:gd name="connsiteX10" fmla="*/ 5801360 w 5801360"/>
              <a:gd name="connsiteY10" fmla="*/ 123616 h 741680"/>
              <a:gd name="connsiteX11" fmla="*/ 5801360 w 5801360"/>
              <a:gd name="connsiteY11" fmla="*/ 618064 h 741680"/>
              <a:gd name="connsiteX12" fmla="*/ 5677744 w 5801360"/>
              <a:gd name="connsiteY12" fmla="*/ 741680 h 741680"/>
              <a:gd name="connsiteX13" fmla="*/ 4983478 w 5801360"/>
              <a:gd name="connsiteY13" fmla="*/ 741680 h 741680"/>
              <a:gd name="connsiteX14" fmla="*/ 4455836 w 5801360"/>
              <a:gd name="connsiteY14" fmla="*/ 741680 h 741680"/>
              <a:gd name="connsiteX15" fmla="*/ 3706029 w 5801360"/>
              <a:gd name="connsiteY15" fmla="*/ 741680 h 741680"/>
              <a:gd name="connsiteX16" fmla="*/ 2900680 w 5801360"/>
              <a:gd name="connsiteY16" fmla="*/ 741680 h 741680"/>
              <a:gd name="connsiteX17" fmla="*/ 2373038 w 5801360"/>
              <a:gd name="connsiteY17" fmla="*/ 741680 h 741680"/>
              <a:gd name="connsiteX18" fmla="*/ 1789854 w 5801360"/>
              <a:gd name="connsiteY18" fmla="*/ 741680 h 741680"/>
              <a:gd name="connsiteX19" fmla="*/ 1151130 w 5801360"/>
              <a:gd name="connsiteY19" fmla="*/ 741680 h 741680"/>
              <a:gd name="connsiteX20" fmla="*/ 123616 w 5801360"/>
              <a:gd name="connsiteY20" fmla="*/ 741680 h 741680"/>
              <a:gd name="connsiteX21" fmla="*/ 0 w 5801360"/>
              <a:gd name="connsiteY21" fmla="*/ 618064 h 741680"/>
              <a:gd name="connsiteX22" fmla="*/ 0 w 5801360"/>
              <a:gd name="connsiteY22"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01360" h="741680" fill="none" extrusionOk="0">
                <a:moveTo>
                  <a:pt x="0" y="123616"/>
                </a:moveTo>
                <a:cubicBezTo>
                  <a:pt x="355" y="58100"/>
                  <a:pt x="63966" y="-10546"/>
                  <a:pt x="123616" y="0"/>
                </a:cubicBezTo>
                <a:cubicBezTo>
                  <a:pt x="404579" y="-30548"/>
                  <a:pt x="522076" y="-30860"/>
                  <a:pt x="762341" y="0"/>
                </a:cubicBezTo>
                <a:cubicBezTo>
                  <a:pt x="1002607" y="30860"/>
                  <a:pt x="1156928" y="-8559"/>
                  <a:pt x="1289983" y="0"/>
                </a:cubicBezTo>
                <a:cubicBezTo>
                  <a:pt x="1423038" y="8559"/>
                  <a:pt x="1756161" y="-15656"/>
                  <a:pt x="1984249" y="0"/>
                </a:cubicBezTo>
                <a:cubicBezTo>
                  <a:pt x="2212337" y="15656"/>
                  <a:pt x="2334827" y="12494"/>
                  <a:pt x="2678515" y="0"/>
                </a:cubicBezTo>
                <a:cubicBezTo>
                  <a:pt x="3022203" y="-12494"/>
                  <a:pt x="3066765" y="-11458"/>
                  <a:pt x="3261698" y="0"/>
                </a:cubicBezTo>
                <a:cubicBezTo>
                  <a:pt x="3456631" y="11458"/>
                  <a:pt x="3853170" y="-8427"/>
                  <a:pt x="4011506" y="0"/>
                </a:cubicBezTo>
                <a:cubicBezTo>
                  <a:pt x="4169842" y="8427"/>
                  <a:pt x="4423827" y="-21273"/>
                  <a:pt x="4705772" y="0"/>
                </a:cubicBezTo>
                <a:cubicBezTo>
                  <a:pt x="4987717" y="21273"/>
                  <a:pt x="5251277" y="-46821"/>
                  <a:pt x="5677744" y="0"/>
                </a:cubicBezTo>
                <a:cubicBezTo>
                  <a:pt x="5749621" y="1684"/>
                  <a:pt x="5802678" y="46015"/>
                  <a:pt x="5801360" y="123616"/>
                </a:cubicBezTo>
                <a:cubicBezTo>
                  <a:pt x="5807154" y="274966"/>
                  <a:pt x="5825909" y="461559"/>
                  <a:pt x="5801360" y="618064"/>
                </a:cubicBezTo>
                <a:cubicBezTo>
                  <a:pt x="5788352" y="688031"/>
                  <a:pt x="5735370" y="751677"/>
                  <a:pt x="5677744" y="741680"/>
                </a:cubicBezTo>
                <a:cubicBezTo>
                  <a:pt x="5337433" y="768308"/>
                  <a:pt x="5313507" y="760214"/>
                  <a:pt x="4983478" y="741680"/>
                </a:cubicBezTo>
                <a:cubicBezTo>
                  <a:pt x="4653449" y="723146"/>
                  <a:pt x="4664608" y="744315"/>
                  <a:pt x="4455836" y="741680"/>
                </a:cubicBezTo>
                <a:cubicBezTo>
                  <a:pt x="4247064" y="739045"/>
                  <a:pt x="4034981" y="778038"/>
                  <a:pt x="3706029" y="741680"/>
                </a:cubicBezTo>
                <a:cubicBezTo>
                  <a:pt x="3377077" y="705322"/>
                  <a:pt x="3179579" y="747648"/>
                  <a:pt x="2900680" y="741680"/>
                </a:cubicBezTo>
                <a:cubicBezTo>
                  <a:pt x="2621781" y="735712"/>
                  <a:pt x="2565895" y="728773"/>
                  <a:pt x="2373038" y="741680"/>
                </a:cubicBezTo>
                <a:cubicBezTo>
                  <a:pt x="2180181" y="754587"/>
                  <a:pt x="1967818" y="748619"/>
                  <a:pt x="1789854" y="741680"/>
                </a:cubicBezTo>
                <a:cubicBezTo>
                  <a:pt x="1611890" y="734741"/>
                  <a:pt x="1430880" y="767749"/>
                  <a:pt x="1151130" y="741680"/>
                </a:cubicBezTo>
                <a:cubicBezTo>
                  <a:pt x="871380" y="715611"/>
                  <a:pt x="350930" y="698909"/>
                  <a:pt x="123616" y="741680"/>
                </a:cubicBezTo>
                <a:cubicBezTo>
                  <a:pt x="57981" y="753304"/>
                  <a:pt x="-13274" y="682463"/>
                  <a:pt x="0" y="618064"/>
                </a:cubicBezTo>
                <a:cubicBezTo>
                  <a:pt x="-10145" y="442802"/>
                  <a:pt x="-4206" y="335393"/>
                  <a:pt x="0" y="123616"/>
                </a:cubicBezTo>
                <a:close/>
              </a:path>
              <a:path w="5801360" h="741680" stroke="0" extrusionOk="0">
                <a:moveTo>
                  <a:pt x="0" y="123616"/>
                </a:moveTo>
                <a:cubicBezTo>
                  <a:pt x="-3598" y="57258"/>
                  <a:pt x="59456" y="4855"/>
                  <a:pt x="123616" y="0"/>
                </a:cubicBezTo>
                <a:cubicBezTo>
                  <a:pt x="296864" y="-26695"/>
                  <a:pt x="578079" y="29137"/>
                  <a:pt x="762341" y="0"/>
                </a:cubicBezTo>
                <a:cubicBezTo>
                  <a:pt x="946603" y="-29137"/>
                  <a:pt x="1219101" y="16331"/>
                  <a:pt x="1401065" y="0"/>
                </a:cubicBezTo>
                <a:cubicBezTo>
                  <a:pt x="1583029" y="-16331"/>
                  <a:pt x="1915606" y="-30427"/>
                  <a:pt x="2095331" y="0"/>
                </a:cubicBezTo>
                <a:cubicBezTo>
                  <a:pt x="2275056" y="30427"/>
                  <a:pt x="2447569" y="-23604"/>
                  <a:pt x="2622974" y="0"/>
                </a:cubicBezTo>
                <a:cubicBezTo>
                  <a:pt x="2798379" y="23604"/>
                  <a:pt x="2904390" y="-107"/>
                  <a:pt x="3150616" y="0"/>
                </a:cubicBezTo>
                <a:cubicBezTo>
                  <a:pt x="3396842" y="107"/>
                  <a:pt x="3500672" y="10066"/>
                  <a:pt x="3678258" y="0"/>
                </a:cubicBezTo>
                <a:cubicBezTo>
                  <a:pt x="3855844" y="-10066"/>
                  <a:pt x="4102056" y="-6817"/>
                  <a:pt x="4428065" y="0"/>
                </a:cubicBezTo>
                <a:cubicBezTo>
                  <a:pt x="4754074" y="6817"/>
                  <a:pt x="5305412" y="7710"/>
                  <a:pt x="5677744" y="0"/>
                </a:cubicBezTo>
                <a:cubicBezTo>
                  <a:pt x="5748433" y="9728"/>
                  <a:pt x="5796246" y="46913"/>
                  <a:pt x="5801360" y="123616"/>
                </a:cubicBezTo>
                <a:cubicBezTo>
                  <a:pt x="5815710" y="345665"/>
                  <a:pt x="5783620" y="372459"/>
                  <a:pt x="5801360" y="618064"/>
                </a:cubicBezTo>
                <a:cubicBezTo>
                  <a:pt x="5798182" y="695035"/>
                  <a:pt x="5747998" y="750827"/>
                  <a:pt x="5677744" y="741680"/>
                </a:cubicBezTo>
                <a:cubicBezTo>
                  <a:pt x="5456246" y="759710"/>
                  <a:pt x="5380770" y="761920"/>
                  <a:pt x="5094561" y="741680"/>
                </a:cubicBezTo>
                <a:cubicBezTo>
                  <a:pt x="4808352" y="721440"/>
                  <a:pt x="4794484" y="715126"/>
                  <a:pt x="4511377" y="741680"/>
                </a:cubicBezTo>
                <a:cubicBezTo>
                  <a:pt x="4228270" y="768234"/>
                  <a:pt x="4000546" y="758799"/>
                  <a:pt x="3872652" y="741680"/>
                </a:cubicBezTo>
                <a:cubicBezTo>
                  <a:pt x="3744758" y="724561"/>
                  <a:pt x="3436257" y="745387"/>
                  <a:pt x="3178386" y="741680"/>
                </a:cubicBezTo>
                <a:cubicBezTo>
                  <a:pt x="2920515" y="737973"/>
                  <a:pt x="2833548" y="720925"/>
                  <a:pt x="2539662" y="741680"/>
                </a:cubicBezTo>
                <a:cubicBezTo>
                  <a:pt x="2245776" y="762435"/>
                  <a:pt x="2112856" y="735295"/>
                  <a:pt x="1789854" y="741680"/>
                </a:cubicBezTo>
                <a:cubicBezTo>
                  <a:pt x="1466852" y="748065"/>
                  <a:pt x="1407480" y="709491"/>
                  <a:pt x="1040047" y="741680"/>
                </a:cubicBezTo>
                <a:cubicBezTo>
                  <a:pt x="672614" y="773869"/>
                  <a:pt x="422661" y="730324"/>
                  <a:pt x="123616" y="741680"/>
                </a:cubicBezTo>
                <a:cubicBezTo>
                  <a:pt x="54389" y="732648"/>
                  <a:pt x="7904" y="684696"/>
                  <a:pt x="0" y="618064"/>
                </a:cubicBezTo>
                <a:cubicBezTo>
                  <a:pt x="5291" y="409484"/>
                  <a:pt x="-3315" y="287706"/>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We Don’t Ask</a:t>
            </a:r>
          </a:p>
        </p:txBody>
      </p:sp>
      <p:sp>
        <p:nvSpPr>
          <p:cNvPr id="4" name="TextBox 3">
            <a:extLst>
              <a:ext uri="{FF2B5EF4-FFF2-40B4-BE49-F238E27FC236}">
                <a16:creationId xmlns:a16="http://schemas.microsoft.com/office/drawing/2014/main" id="{0C1CDA6A-3342-4FAD-A5D9-36842CDE18CA}"/>
              </a:ext>
            </a:extLst>
          </p:cNvPr>
          <p:cNvSpPr txBox="1"/>
          <p:nvPr/>
        </p:nvSpPr>
        <p:spPr>
          <a:xfrm>
            <a:off x="807720" y="2865120"/>
            <a:ext cx="7528560" cy="2123658"/>
          </a:xfrm>
          <a:prstGeom prst="rect">
            <a:avLst/>
          </a:prstGeom>
          <a:noFill/>
        </p:spPr>
        <p:txBody>
          <a:bodyPr wrap="square" rtlCol="0">
            <a:spAutoFit/>
          </a:bodyPr>
          <a:lstStyle/>
          <a:p>
            <a:pPr algn="ctr"/>
            <a:r>
              <a:rPr lang="en-US" sz="2800" dirty="0"/>
              <a:t>Just may be that we are wondering</a:t>
            </a:r>
          </a:p>
          <a:p>
            <a:pPr algn="ctr"/>
            <a:r>
              <a:rPr lang="en-US" sz="2800" dirty="0"/>
              <a:t>why prayer is not being answered</a:t>
            </a:r>
          </a:p>
          <a:p>
            <a:pPr algn="ctr"/>
            <a:endParaRPr lang="en-US" sz="1000" dirty="0"/>
          </a:p>
          <a:p>
            <a:pPr algn="ctr"/>
            <a:r>
              <a:rPr lang="en-US" sz="2800" dirty="0"/>
              <a:t>But – then stop and think:</a:t>
            </a:r>
          </a:p>
          <a:p>
            <a:pPr algn="ctr"/>
            <a:endParaRPr lang="en-US" sz="1000" dirty="0"/>
          </a:p>
          <a:p>
            <a:pPr algn="ctr"/>
            <a:r>
              <a:rPr lang="en-US" sz="2800" dirty="0"/>
              <a:t>We haven’t been praying about the matter at all!</a:t>
            </a:r>
          </a:p>
        </p:txBody>
      </p:sp>
    </p:spTree>
    <p:extLst>
      <p:ext uri="{BB962C8B-B14F-4D97-AF65-F5344CB8AC3E}">
        <p14:creationId xmlns:p14="http://schemas.microsoft.com/office/powerpoint/2010/main" val="27797042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1C6265-3233-46C3-A53C-4736572FBE12}"/>
              </a:ext>
            </a:extLst>
          </p:cNvPr>
          <p:cNvSpPr/>
          <p:nvPr/>
        </p:nvSpPr>
        <p:spPr>
          <a:xfrm>
            <a:off x="465281" y="447655"/>
            <a:ext cx="8376012"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800" b="1" dirty="0">
                <a:ln/>
                <a:solidFill>
                  <a:srgbClr val="0170FE"/>
                </a:solidFill>
                <a:latin typeface="Comic Sans MS" panose="030F0702030302020204" pitchFamily="66" charset="0"/>
              </a:rPr>
              <a:t>“Unanswered Prayers”</a:t>
            </a:r>
            <a:endParaRPr lang="en-US" sz="5800" b="1" cap="none" spc="0" dirty="0">
              <a:ln/>
              <a:solidFill>
                <a:srgbClr val="0170FE"/>
              </a:solidFill>
              <a:effectLst/>
              <a:latin typeface="Comic Sans MS" panose="030F0702030302020204" pitchFamily="66" charset="0"/>
            </a:endParaRPr>
          </a:p>
        </p:txBody>
      </p:sp>
      <p:sp>
        <p:nvSpPr>
          <p:cNvPr id="3" name="Rectangle: Rounded Corners 2">
            <a:extLst>
              <a:ext uri="{FF2B5EF4-FFF2-40B4-BE49-F238E27FC236}">
                <a16:creationId xmlns:a16="http://schemas.microsoft.com/office/drawing/2014/main" id="{0B0F9DA0-96BE-4B5F-837C-682834F04E72}"/>
              </a:ext>
            </a:extLst>
          </p:cNvPr>
          <p:cNvSpPr/>
          <p:nvPr/>
        </p:nvSpPr>
        <p:spPr>
          <a:xfrm>
            <a:off x="802640" y="1828800"/>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rgbClr val="00B0F0"/>
                </a:solidFill>
                <a:effectLst>
                  <a:outerShdw blurRad="38100" dist="38100" dir="2700000" algn="tl">
                    <a:srgbClr val="000000">
                      <a:alpha val="43137"/>
                    </a:srgbClr>
                  </a:outerShdw>
                </a:effectLst>
                <a:latin typeface="Comic Sans MS" panose="030F0702030302020204" pitchFamily="66" charset="0"/>
              </a:rPr>
              <a:t>We Don’t Ask</a:t>
            </a:r>
          </a:p>
        </p:txBody>
      </p:sp>
      <p:sp>
        <p:nvSpPr>
          <p:cNvPr id="5" name="Rectangle: Rounded Corners 4">
            <a:extLst>
              <a:ext uri="{FF2B5EF4-FFF2-40B4-BE49-F238E27FC236}">
                <a16:creationId xmlns:a16="http://schemas.microsoft.com/office/drawing/2014/main" id="{0D36BEAC-79AA-4A52-8581-E0EAF9B55E00}"/>
              </a:ext>
            </a:extLst>
          </p:cNvPr>
          <p:cNvSpPr/>
          <p:nvPr/>
        </p:nvSpPr>
        <p:spPr>
          <a:xfrm>
            <a:off x="802640" y="2709873"/>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 Pray with Wrong Motive</a:t>
            </a:r>
          </a:p>
        </p:txBody>
      </p:sp>
    </p:spTree>
    <p:extLst>
      <p:ext uri="{BB962C8B-B14F-4D97-AF65-F5344CB8AC3E}">
        <p14:creationId xmlns:p14="http://schemas.microsoft.com/office/powerpoint/2010/main" val="1322590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58AA512-ABB4-4E7C-9BEB-4ABD5EBC9D7C}"/>
              </a:ext>
            </a:extLst>
          </p:cNvPr>
          <p:cNvSpPr/>
          <p:nvPr/>
        </p:nvSpPr>
        <p:spPr>
          <a:xfrm>
            <a:off x="264160" y="718513"/>
            <a:ext cx="5963920" cy="741680"/>
          </a:xfrm>
          <a:custGeom>
            <a:avLst/>
            <a:gdLst>
              <a:gd name="connsiteX0" fmla="*/ 0 w 5963920"/>
              <a:gd name="connsiteY0" fmla="*/ 123616 h 741680"/>
              <a:gd name="connsiteX1" fmla="*/ 123616 w 5963920"/>
              <a:gd name="connsiteY1" fmla="*/ 0 h 741680"/>
              <a:gd name="connsiteX2" fmla="*/ 758804 w 5963920"/>
              <a:gd name="connsiteY2" fmla="*/ 0 h 741680"/>
              <a:gd name="connsiteX3" fmla="*/ 1393991 w 5963920"/>
              <a:gd name="connsiteY3" fmla="*/ 0 h 741680"/>
              <a:gd name="connsiteX4" fmla="*/ 1914845 w 5963920"/>
              <a:gd name="connsiteY4" fmla="*/ 0 h 741680"/>
              <a:gd name="connsiteX5" fmla="*/ 2607199 w 5963920"/>
              <a:gd name="connsiteY5" fmla="*/ 0 h 741680"/>
              <a:gd name="connsiteX6" fmla="*/ 3242387 w 5963920"/>
              <a:gd name="connsiteY6" fmla="*/ 0 h 741680"/>
              <a:gd name="connsiteX7" fmla="*/ 3934741 w 5963920"/>
              <a:gd name="connsiteY7" fmla="*/ 0 h 741680"/>
              <a:gd name="connsiteX8" fmla="*/ 4627096 w 5963920"/>
              <a:gd name="connsiteY8" fmla="*/ 0 h 741680"/>
              <a:gd name="connsiteX9" fmla="*/ 5205116 w 5963920"/>
              <a:gd name="connsiteY9" fmla="*/ 0 h 741680"/>
              <a:gd name="connsiteX10" fmla="*/ 5840304 w 5963920"/>
              <a:gd name="connsiteY10" fmla="*/ 0 h 741680"/>
              <a:gd name="connsiteX11" fmla="*/ 5963920 w 5963920"/>
              <a:gd name="connsiteY11" fmla="*/ 123616 h 741680"/>
              <a:gd name="connsiteX12" fmla="*/ 5963920 w 5963920"/>
              <a:gd name="connsiteY12" fmla="*/ 618064 h 741680"/>
              <a:gd name="connsiteX13" fmla="*/ 5840304 w 5963920"/>
              <a:gd name="connsiteY13" fmla="*/ 741680 h 741680"/>
              <a:gd name="connsiteX14" fmla="*/ 5205116 w 5963920"/>
              <a:gd name="connsiteY14" fmla="*/ 741680 h 741680"/>
              <a:gd name="connsiteX15" fmla="*/ 4741430 w 5963920"/>
              <a:gd name="connsiteY15" fmla="*/ 741680 h 741680"/>
              <a:gd name="connsiteX16" fmla="*/ 4220576 w 5963920"/>
              <a:gd name="connsiteY16" fmla="*/ 741680 h 741680"/>
              <a:gd name="connsiteX17" fmla="*/ 3642555 w 5963920"/>
              <a:gd name="connsiteY17" fmla="*/ 741680 h 741680"/>
              <a:gd name="connsiteX18" fmla="*/ 3178868 w 5963920"/>
              <a:gd name="connsiteY18" fmla="*/ 741680 h 741680"/>
              <a:gd name="connsiteX19" fmla="*/ 2543681 w 5963920"/>
              <a:gd name="connsiteY19" fmla="*/ 741680 h 741680"/>
              <a:gd name="connsiteX20" fmla="*/ 2022827 w 5963920"/>
              <a:gd name="connsiteY20" fmla="*/ 741680 h 741680"/>
              <a:gd name="connsiteX21" fmla="*/ 1387639 w 5963920"/>
              <a:gd name="connsiteY21" fmla="*/ 741680 h 741680"/>
              <a:gd name="connsiteX22" fmla="*/ 123616 w 5963920"/>
              <a:gd name="connsiteY22" fmla="*/ 741680 h 741680"/>
              <a:gd name="connsiteX23" fmla="*/ 0 w 5963920"/>
              <a:gd name="connsiteY23" fmla="*/ 618064 h 741680"/>
              <a:gd name="connsiteX24" fmla="*/ 0 w 5963920"/>
              <a:gd name="connsiteY24"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63920" h="741680" fill="none" extrusionOk="0">
                <a:moveTo>
                  <a:pt x="0" y="123616"/>
                </a:moveTo>
                <a:cubicBezTo>
                  <a:pt x="14200" y="61637"/>
                  <a:pt x="50829" y="9290"/>
                  <a:pt x="123616" y="0"/>
                </a:cubicBezTo>
                <a:cubicBezTo>
                  <a:pt x="424011" y="-7847"/>
                  <a:pt x="518014" y="-2949"/>
                  <a:pt x="758804" y="0"/>
                </a:cubicBezTo>
                <a:cubicBezTo>
                  <a:pt x="999594" y="2949"/>
                  <a:pt x="1251056" y="-705"/>
                  <a:pt x="1393991" y="0"/>
                </a:cubicBezTo>
                <a:cubicBezTo>
                  <a:pt x="1536926" y="705"/>
                  <a:pt x="1710839" y="1788"/>
                  <a:pt x="1914845" y="0"/>
                </a:cubicBezTo>
                <a:cubicBezTo>
                  <a:pt x="2118851" y="-1788"/>
                  <a:pt x="2312773" y="-14073"/>
                  <a:pt x="2607199" y="0"/>
                </a:cubicBezTo>
                <a:cubicBezTo>
                  <a:pt x="2901625" y="14073"/>
                  <a:pt x="3057458" y="1224"/>
                  <a:pt x="3242387" y="0"/>
                </a:cubicBezTo>
                <a:cubicBezTo>
                  <a:pt x="3427316" y="-1224"/>
                  <a:pt x="3668277" y="-9696"/>
                  <a:pt x="3934741" y="0"/>
                </a:cubicBezTo>
                <a:cubicBezTo>
                  <a:pt x="4201205" y="9696"/>
                  <a:pt x="4466656" y="1618"/>
                  <a:pt x="4627096" y="0"/>
                </a:cubicBezTo>
                <a:cubicBezTo>
                  <a:pt x="4787537" y="-1618"/>
                  <a:pt x="5047657" y="27329"/>
                  <a:pt x="5205116" y="0"/>
                </a:cubicBezTo>
                <a:cubicBezTo>
                  <a:pt x="5362575" y="-27329"/>
                  <a:pt x="5626535" y="1737"/>
                  <a:pt x="5840304" y="0"/>
                </a:cubicBezTo>
                <a:cubicBezTo>
                  <a:pt x="5895567" y="1696"/>
                  <a:pt x="5953275" y="65342"/>
                  <a:pt x="5963920" y="123616"/>
                </a:cubicBezTo>
                <a:cubicBezTo>
                  <a:pt x="5975765" y="333777"/>
                  <a:pt x="5965891" y="379760"/>
                  <a:pt x="5963920" y="618064"/>
                </a:cubicBezTo>
                <a:cubicBezTo>
                  <a:pt x="5958122" y="678488"/>
                  <a:pt x="5901199" y="737812"/>
                  <a:pt x="5840304" y="741680"/>
                </a:cubicBezTo>
                <a:cubicBezTo>
                  <a:pt x="5528721" y="756773"/>
                  <a:pt x="5425175" y="717412"/>
                  <a:pt x="5205116" y="741680"/>
                </a:cubicBezTo>
                <a:cubicBezTo>
                  <a:pt x="4985057" y="765948"/>
                  <a:pt x="4908048" y="764284"/>
                  <a:pt x="4741430" y="741680"/>
                </a:cubicBezTo>
                <a:cubicBezTo>
                  <a:pt x="4574812" y="719076"/>
                  <a:pt x="4461972" y="717715"/>
                  <a:pt x="4220576" y="741680"/>
                </a:cubicBezTo>
                <a:cubicBezTo>
                  <a:pt x="3979180" y="765645"/>
                  <a:pt x="3931341" y="716195"/>
                  <a:pt x="3642555" y="741680"/>
                </a:cubicBezTo>
                <a:cubicBezTo>
                  <a:pt x="3353769" y="767165"/>
                  <a:pt x="3363163" y="758123"/>
                  <a:pt x="3178868" y="741680"/>
                </a:cubicBezTo>
                <a:cubicBezTo>
                  <a:pt x="2994573" y="725237"/>
                  <a:pt x="2678657" y="711584"/>
                  <a:pt x="2543681" y="741680"/>
                </a:cubicBezTo>
                <a:cubicBezTo>
                  <a:pt x="2408705" y="771776"/>
                  <a:pt x="2271571" y="731064"/>
                  <a:pt x="2022827" y="741680"/>
                </a:cubicBezTo>
                <a:cubicBezTo>
                  <a:pt x="1774083" y="752296"/>
                  <a:pt x="1584971" y="753960"/>
                  <a:pt x="1387639" y="741680"/>
                </a:cubicBezTo>
                <a:cubicBezTo>
                  <a:pt x="1190307" y="729400"/>
                  <a:pt x="467236" y="698706"/>
                  <a:pt x="123616" y="741680"/>
                </a:cubicBezTo>
                <a:cubicBezTo>
                  <a:pt x="60589" y="731313"/>
                  <a:pt x="9542" y="696545"/>
                  <a:pt x="0" y="618064"/>
                </a:cubicBezTo>
                <a:cubicBezTo>
                  <a:pt x="24206" y="517144"/>
                  <a:pt x="-10370" y="235985"/>
                  <a:pt x="0" y="123616"/>
                </a:cubicBezTo>
                <a:close/>
              </a:path>
              <a:path w="5963920" h="741680" stroke="0" extrusionOk="0">
                <a:moveTo>
                  <a:pt x="0" y="123616"/>
                </a:moveTo>
                <a:cubicBezTo>
                  <a:pt x="-3598" y="57258"/>
                  <a:pt x="59456" y="4855"/>
                  <a:pt x="123616" y="0"/>
                </a:cubicBezTo>
                <a:cubicBezTo>
                  <a:pt x="275205" y="14432"/>
                  <a:pt x="500171" y="-3071"/>
                  <a:pt x="701637" y="0"/>
                </a:cubicBezTo>
                <a:cubicBezTo>
                  <a:pt x="903103" y="3071"/>
                  <a:pt x="1151890" y="-24528"/>
                  <a:pt x="1279657" y="0"/>
                </a:cubicBezTo>
                <a:cubicBezTo>
                  <a:pt x="1407424" y="24528"/>
                  <a:pt x="1689774" y="-8195"/>
                  <a:pt x="1914845" y="0"/>
                </a:cubicBezTo>
                <a:cubicBezTo>
                  <a:pt x="2139916" y="8195"/>
                  <a:pt x="2164507" y="6241"/>
                  <a:pt x="2378532" y="0"/>
                </a:cubicBezTo>
                <a:cubicBezTo>
                  <a:pt x="2592557" y="-6241"/>
                  <a:pt x="2623030" y="21030"/>
                  <a:pt x="2842219" y="0"/>
                </a:cubicBezTo>
                <a:cubicBezTo>
                  <a:pt x="3061408" y="-21030"/>
                  <a:pt x="3103306" y="-6878"/>
                  <a:pt x="3305906" y="0"/>
                </a:cubicBezTo>
                <a:cubicBezTo>
                  <a:pt x="3508506" y="6878"/>
                  <a:pt x="3764665" y="-27183"/>
                  <a:pt x="3998260" y="0"/>
                </a:cubicBezTo>
                <a:cubicBezTo>
                  <a:pt x="4231855" y="27183"/>
                  <a:pt x="4585288" y="-29704"/>
                  <a:pt x="4747781" y="0"/>
                </a:cubicBezTo>
                <a:cubicBezTo>
                  <a:pt x="4910274" y="29704"/>
                  <a:pt x="5555674" y="-12611"/>
                  <a:pt x="5840304" y="0"/>
                </a:cubicBezTo>
                <a:cubicBezTo>
                  <a:pt x="5905154" y="4426"/>
                  <a:pt x="5962303" y="57829"/>
                  <a:pt x="5963920" y="123616"/>
                </a:cubicBezTo>
                <a:cubicBezTo>
                  <a:pt x="5948545" y="342118"/>
                  <a:pt x="5980427" y="488794"/>
                  <a:pt x="5963920" y="618064"/>
                </a:cubicBezTo>
                <a:cubicBezTo>
                  <a:pt x="5971031" y="685834"/>
                  <a:pt x="5897404" y="746857"/>
                  <a:pt x="5840304" y="741680"/>
                </a:cubicBezTo>
                <a:cubicBezTo>
                  <a:pt x="5674739" y="755350"/>
                  <a:pt x="5508197" y="769536"/>
                  <a:pt x="5262283" y="741680"/>
                </a:cubicBezTo>
                <a:cubicBezTo>
                  <a:pt x="5016369" y="713824"/>
                  <a:pt x="4898791" y="767739"/>
                  <a:pt x="4684263" y="741680"/>
                </a:cubicBezTo>
                <a:cubicBezTo>
                  <a:pt x="4469735" y="715621"/>
                  <a:pt x="4292917" y="741426"/>
                  <a:pt x="4049075" y="741680"/>
                </a:cubicBezTo>
                <a:cubicBezTo>
                  <a:pt x="3805233" y="741934"/>
                  <a:pt x="3734890" y="761670"/>
                  <a:pt x="3471054" y="741680"/>
                </a:cubicBezTo>
                <a:cubicBezTo>
                  <a:pt x="3207218" y="721690"/>
                  <a:pt x="3078257" y="710507"/>
                  <a:pt x="2778700" y="741680"/>
                </a:cubicBezTo>
                <a:cubicBezTo>
                  <a:pt x="2479143" y="772853"/>
                  <a:pt x="2313163" y="719380"/>
                  <a:pt x="2086346" y="741680"/>
                </a:cubicBezTo>
                <a:cubicBezTo>
                  <a:pt x="1859529" y="763980"/>
                  <a:pt x="1708383" y="713161"/>
                  <a:pt x="1508325" y="741680"/>
                </a:cubicBezTo>
                <a:cubicBezTo>
                  <a:pt x="1308267" y="770199"/>
                  <a:pt x="1142931" y="717880"/>
                  <a:pt x="987471" y="741680"/>
                </a:cubicBezTo>
                <a:cubicBezTo>
                  <a:pt x="832011" y="765480"/>
                  <a:pt x="447050" y="763888"/>
                  <a:pt x="123616" y="741680"/>
                </a:cubicBezTo>
                <a:cubicBezTo>
                  <a:pt x="53824" y="742673"/>
                  <a:pt x="9213" y="685247"/>
                  <a:pt x="0" y="618064"/>
                </a:cubicBezTo>
                <a:cubicBezTo>
                  <a:pt x="-23122" y="503247"/>
                  <a:pt x="19908" y="251120"/>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 Pray with Wrong Motive</a:t>
            </a:r>
          </a:p>
        </p:txBody>
      </p:sp>
      <p:sp>
        <p:nvSpPr>
          <p:cNvPr id="3" name="TextBox 2">
            <a:extLst>
              <a:ext uri="{FF2B5EF4-FFF2-40B4-BE49-F238E27FC236}">
                <a16:creationId xmlns:a16="http://schemas.microsoft.com/office/drawing/2014/main" id="{1AD9EAE5-B710-4F62-AE15-679CAF0A1AD6}"/>
              </a:ext>
            </a:extLst>
          </p:cNvPr>
          <p:cNvSpPr txBox="1"/>
          <p:nvPr/>
        </p:nvSpPr>
        <p:spPr>
          <a:xfrm>
            <a:off x="538480" y="2082800"/>
            <a:ext cx="8239760" cy="1938992"/>
          </a:xfrm>
          <a:prstGeom prst="rect">
            <a:avLst/>
          </a:prstGeom>
          <a:noFill/>
        </p:spPr>
        <p:txBody>
          <a:bodyPr wrap="square" rtlCol="0">
            <a:spAutoFit/>
          </a:bodyPr>
          <a:lstStyle/>
          <a:p>
            <a:pPr marL="457200" indent="-457200">
              <a:buFont typeface="+mj-lt"/>
              <a:buAutoNum type="alphaUcPeriod"/>
            </a:pPr>
            <a:r>
              <a:rPr lang="en-US" sz="2400" u="sng" dirty="0"/>
              <a:t>Possible to pray with wrong motive</a:t>
            </a:r>
            <a:r>
              <a:rPr lang="en-US" sz="2400" dirty="0"/>
              <a:t> (Jas. 4:3)</a:t>
            </a:r>
          </a:p>
          <a:p>
            <a:pPr marL="914400" lvl="1" indent="-457200">
              <a:buFont typeface="+mj-lt"/>
              <a:buAutoNum type="arabicPeriod"/>
            </a:pPr>
            <a:r>
              <a:rPr lang="en-US" sz="2400" b="1" i="1" dirty="0"/>
              <a:t>NASB95</a:t>
            </a:r>
            <a:r>
              <a:rPr lang="en-US" sz="2400" i="1" dirty="0"/>
              <a:t>: “You ask and do not receive, because you ask with wrong motives.”</a:t>
            </a:r>
          </a:p>
          <a:p>
            <a:pPr marL="914400" lvl="1" indent="-457200">
              <a:buFont typeface="+mj-lt"/>
              <a:buAutoNum type="arabicPeriod"/>
            </a:pPr>
            <a:r>
              <a:rPr lang="en-US" sz="2400" b="1" i="1" dirty="0"/>
              <a:t>NLT</a:t>
            </a:r>
            <a:r>
              <a:rPr lang="en-US" sz="2400" i="1" dirty="0"/>
              <a:t>: “And even when you ask, you don’t get it because your motives are all wrong”</a:t>
            </a:r>
          </a:p>
        </p:txBody>
      </p:sp>
    </p:spTree>
    <p:extLst>
      <p:ext uri="{BB962C8B-B14F-4D97-AF65-F5344CB8AC3E}">
        <p14:creationId xmlns:p14="http://schemas.microsoft.com/office/powerpoint/2010/main" val="17181090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58AA512-ABB4-4E7C-9BEB-4ABD5EBC9D7C}"/>
              </a:ext>
            </a:extLst>
          </p:cNvPr>
          <p:cNvSpPr/>
          <p:nvPr/>
        </p:nvSpPr>
        <p:spPr>
          <a:xfrm>
            <a:off x="264160" y="718513"/>
            <a:ext cx="5963920" cy="741680"/>
          </a:xfrm>
          <a:custGeom>
            <a:avLst/>
            <a:gdLst>
              <a:gd name="connsiteX0" fmla="*/ 0 w 5963920"/>
              <a:gd name="connsiteY0" fmla="*/ 123616 h 741680"/>
              <a:gd name="connsiteX1" fmla="*/ 123616 w 5963920"/>
              <a:gd name="connsiteY1" fmla="*/ 0 h 741680"/>
              <a:gd name="connsiteX2" fmla="*/ 758804 w 5963920"/>
              <a:gd name="connsiteY2" fmla="*/ 0 h 741680"/>
              <a:gd name="connsiteX3" fmla="*/ 1393991 w 5963920"/>
              <a:gd name="connsiteY3" fmla="*/ 0 h 741680"/>
              <a:gd name="connsiteX4" fmla="*/ 1914845 w 5963920"/>
              <a:gd name="connsiteY4" fmla="*/ 0 h 741680"/>
              <a:gd name="connsiteX5" fmla="*/ 2607199 w 5963920"/>
              <a:gd name="connsiteY5" fmla="*/ 0 h 741680"/>
              <a:gd name="connsiteX6" fmla="*/ 3242387 w 5963920"/>
              <a:gd name="connsiteY6" fmla="*/ 0 h 741680"/>
              <a:gd name="connsiteX7" fmla="*/ 3934741 w 5963920"/>
              <a:gd name="connsiteY7" fmla="*/ 0 h 741680"/>
              <a:gd name="connsiteX8" fmla="*/ 4627096 w 5963920"/>
              <a:gd name="connsiteY8" fmla="*/ 0 h 741680"/>
              <a:gd name="connsiteX9" fmla="*/ 5205116 w 5963920"/>
              <a:gd name="connsiteY9" fmla="*/ 0 h 741680"/>
              <a:gd name="connsiteX10" fmla="*/ 5840304 w 5963920"/>
              <a:gd name="connsiteY10" fmla="*/ 0 h 741680"/>
              <a:gd name="connsiteX11" fmla="*/ 5963920 w 5963920"/>
              <a:gd name="connsiteY11" fmla="*/ 123616 h 741680"/>
              <a:gd name="connsiteX12" fmla="*/ 5963920 w 5963920"/>
              <a:gd name="connsiteY12" fmla="*/ 618064 h 741680"/>
              <a:gd name="connsiteX13" fmla="*/ 5840304 w 5963920"/>
              <a:gd name="connsiteY13" fmla="*/ 741680 h 741680"/>
              <a:gd name="connsiteX14" fmla="*/ 5205116 w 5963920"/>
              <a:gd name="connsiteY14" fmla="*/ 741680 h 741680"/>
              <a:gd name="connsiteX15" fmla="*/ 4741430 w 5963920"/>
              <a:gd name="connsiteY15" fmla="*/ 741680 h 741680"/>
              <a:gd name="connsiteX16" fmla="*/ 4220576 w 5963920"/>
              <a:gd name="connsiteY16" fmla="*/ 741680 h 741680"/>
              <a:gd name="connsiteX17" fmla="*/ 3642555 w 5963920"/>
              <a:gd name="connsiteY17" fmla="*/ 741680 h 741680"/>
              <a:gd name="connsiteX18" fmla="*/ 3178868 w 5963920"/>
              <a:gd name="connsiteY18" fmla="*/ 741680 h 741680"/>
              <a:gd name="connsiteX19" fmla="*/ 2543681 w 5963920"/>
              <a:gd name="connsiteY19" fmla="*/ 741680 h 741680"/>
              <a:gd name="connsiteX20" fmla="*/ 2022827 w 5963920"/>
              <a:gd name="connsiteY20" fmla="*/ 741680 h 741680"/>
              <a:gd name="connsiteX21" fmla="*/ 1387639 w 5963920"/>
              <a:gd name="connsiteY21" fmla="*/ 741680 h 741680"/>
              <a:gd name="connsiteX22" fmla="*/ 123616 w 5963920"/>
              <a:gd name="connsiteY22" fmla="*/ 741680 h 741680"/>
              <a:gd name="connsiteX23" fmla="*/ 0 w 5963920"/>
              <a:gd name="connsiteY23" fmla="*/ 618064 h 741680"/>
              <a:gd name="connsiteX24" fmla="*/ 0 w 5963920"/>
              <a:gd name="connsiteY24"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63920" h="741680" fill="none" extrusionOk="0">
                <a:moveTo>
                  <a:pt x="0" y="123616"/>
                </a:moveTo>
                <a:cubicBezTo>
                  <a:pt x="14200" y="61637"/>
                  <a:pt x="50829" y="9290"/>
                  <a:pt x="123616" y="0"/>
                </a:cubicBezTo>
                <a:cubicBezTo>
                  <a:pt x="424011" y="-7847"/>
                  <a:pt x="518014" y="-2949"/>
                  <a:pt x="758804" y="0"/>
                </a:cubicBezTo>
                <a:cubicBezTo>
                  <a:pt x="999594" y="2949"/>
                  <a:pt x="1251056" y="-705"/>
                  <a:pt x="1393991" y="0"/>
                </a:cubicBezTo>
                <a:cubicBezTo>
                  <a:pt x="1536926" y="705"/>
                  <a:pt x="1710839" y="1788"/>
                  <a:pt x="1914845" y="0"/>
                </a:cubicBezTo>
                <a:cubicBezTo>
                  <a:pt x="2118851" y="-1788"/>
                  <a:pt x="2312773" y="-14073"/>
                  <a:pt x="2607199" y="0"/>
                </a:cubicBezTo>
                <a:cubicBezTo>
                  <a:pt x="2901625" y="14073"/>
                  <a:pt x="3057458" y="1224"/>
                  <a:pt x="3242387" y="0"/>
                </a:cubicBezTo>
                <a:cubicBezTo>
                  <a:pt x="3427316" y="-1224"/>
                  <a:pt x="3668277" y="-9696"/>
                  <a:pt x="3934741" y="0"/>
                </a:cubicBezTo>
                <a:cubicBezTo>
                  <a:pt x="4201205" y="9696"/>
                  <a:pt x="4466656" y="1618"/>
                  <a:pt x="4627096" y="0"/>
                </a:cubicBezTo>
                <a:cubicBezTo>
                  <a:pt x="4787537" y="-1618"/>
                  <a:pt x="5047657" y="27329"/>
                  <a:pt x="5205116" y="0"/>
                </a:cubicBezTo>
                <a:cubicBezTo>
                  <a:pt x="5362575" y="-27329"/>
                  <a:pt x="5626535" y="1737"/>
                  <a:pt x="5840304" y="0"/>
                </a:cubicBezTo>
                <a:cubicBezTo>
                  <a:pt x="5895567" y="1696"/>
                  <a:pt x="5953275" y="65342"/>
                  <a:pt x="5963920" y="123616"/>
                </a:cubicBezTo>
                <a:cubicBezTo>
                  <a:pt x="5975765" y="333777"/>
                  <a:pt x="5965891" y="379760"/>
                  <a:pt x="5963920" y="618064"/>
                </a:cubicBezTo>
                <a:cubicBezTo>
                  <a:pt x="5958122" y="678488"/>
                  <a:pt x="5901199" y="737812"/>
                  <a:pt x="5840304" y="741680"/>
                </a:cubicBezTo>
                <a:cubicBezTo>
                  <a:pt x="5528721" y="756773"/>
                  <a:pt x="5425175" y="717412"/>
                  <a:pt x="5205116" y="741680"/>
                </a:cubicBezTo>
                <a:cubicBezTo>
                  <a:pt x="4985057" y="765948"/>
                  <a:pt x="4908048" y="764284"/>
                  <a:pt x="4741430" y="741680"/>
                </a:cubicBezTo>
                <a:cubicBezTo>
                  <a:pt x="4574812" y="719076"/>
                  <a:pt x="4461972" y="717715"/>
                  <a:pt x="4220576" y="741680"/>
                </a:cubicBezTo>
                <a:cubicBezTo>
                  <a:pt x="3979180" y="765645"/>
                  <a:pt x="3931341" y="716195"/>
                  <a:pt x="3642555" y="741680"/>
                </a:cubicBezTo>
                <a:cubicBezTo>
                  <a:pt x="3353769" y="767165"/>
                  <a:pt x="3363163" y="758123"/>
                  <a:pt x="3178868" y="741680"/>
                </a:cubicBezTo>
                <a:cubicBezTo>
                  <a:pt x="2994573" y="725237"/>
                  <a:pt x="2678657" y="711584"/>
                  <a:pt x="2543681" y="741680"/>
                </a:cubicBezTo>
                <a:cubicBezTo>
                  <a:pt x="2408705" y="771776"/>
                  <a:pt x="2271571" y="731064"/>
                  <a:pt x="2022827" y="741680"/>
                </a:cubicBezTo>
                <a:cubicBezTo>
                  <a:pt x="1774083" y="752296"/>
                  <a:pt x="1584971" y="753960"/>
                  <a:pt x="1387639" y="741680"/>
                </a:cubicBezTo>
                <a:cubicBezTo>
                  <a:pt x="1190307" y="729400"/>
                  <a:pt x="467236" y="698706"/>
                  <a:pt x="123616" y="741680"/>
                </a:cubicBezTo>
                <a:cubicBezTo>
                  <a:pt x="60589" y="731313"/>
                  <a:pt x="9542" y="696545"/>
                  <a:pt x="0" y="618064"/>
                </a:cubicBezTo>
                <a:cubicBezTo>
                  <a:pt x="24206" y="517144"/>
                  <a:pt x="-10370" y="235985"/>
                  <a:pt x="0" y="123616"/>
                </a:cubicBezTo>
                <a:close/>
              </a:path>
              <a:path w="5963920" h="741680" stroke="0" extrusionOk="0">
                <a:moveTo>
                  <a:pt x="0" y="123616"/>
                </a:moveTo>
                <a:cubicBezTo>
                  <a:pt x="-3598" y="57258"/>
                  <a:pt x="59456" y="4855"/>
                  <a:pt x="123616" y="0"/>
                </a:cubicBezTo>
                <a:cubicBezTo>
                  <a:pt x="275205" y="14432"/>
                  <a:pt x="500171" y="-3071"/>
                  <a:pt x="701637" y="0"/>
                </a:cubicBezTo>
                <a:cubicBezTo>
                  <a:pt x="903103" y="3071"/>
                  <a:pt x="1151890" y="-24528"/>
                  <a:pt x="1279657" y="0"/>
                </a:cubicBezTo>
                <a:cubicBezTo>
                  <a:pt x="1407424" y="24528"/>
                  <a:pt x="1689774" y="-8195"/>
                  <a:pt x="1914845" y="0"/>
                </a:cubicBezTo>
                <a:cubicBezTo>
                  <a:pt x="2139916" y="8195"/>
                  <a:pt x="2164507" y="6241"/>
                  <a:pt x="2378532" y="0"/>
                </a:cubicBezTo>
                <a:cubicBezTo>
                  <a:pt x="2592557" y="-6241"/>
                  <a:pt x="2623030" y="21030"/>
                  <a:pt x="2842219" y="0"/>
                </a:cubicBezTo>
                <a:cubicBezTo>
                  <a:pt x="3061408" y="-21030"/>
                  <a:pt x="3103306" y="-6878"/>
                  <a:pt x="3305906" y="0"/>
                </a:cubicBezTo>
                <a:cubicBezTo>
                  <a:pt x="3508506" y="6878"/>
                  <a:pt x="3764665" y="-27183"/>
                  <a:pt x="3998260" y="0"/>
                </a:cubicBezTo>
                <a:cubicBezTo>
                  <a:pt x="4231855" y="27183"/>
                  <a:pt x="4585288" y="-29704"/>
                  <a:pt x="4747781" y="0"/>
                </a:cubicBezTo>
                <a:cubicBezTo>
                  <a:pt x="4910274" y="29704"/>
                  <a:pt x="5555674" y="-12611"/>
                  <a:pt x="5840304" y="0"/>
                </a:cubicBezTo>
                <a:cubicBezTo>
                  <a:pt x="5905154" y="4426"/>
                  <a:pt x="5962303" y="57829"/>
                  <a:pt x="5963920" y="123616"/>
                </a:cubicBezTo>
                <a:cubicBezTo>
                  <a:pt x="5948545" y="342118"/>
                  <a:pt x="5980427" y="488794"/>
                  <a:pt x="5963920" y="618064"/>
                </a:cubicBezTo>
                <a:cubicBezTo>
                  <a:pt x="5971031" y="685834"/>
                  <a:pt x="5897404" y="746857"/>
                  <a:pt x="5840304" y="741680"/>
                </a:cubicBezTo>
                <a:cubicBezTo>
                  <a:pt x="5674739" y="755350"/>
                  <a:pt x="5508197" y="769536"/>
                  <a:pt x="5262283" y="741680"/>
                </a:cubicBezTo>
                <a:cubicBezTo>
                  <a:pt x="5016369" y="713824"/>
                  <a:pt x="4898791" y="767739"/>
                  <a:pt x="4684263" y="741680"/>
                </a:cubicBezTo>
                <a:cubicBezTo>
                  <a:pt x="4469735" y="715621"/>
                  <a:pt x="4292917" y="741426"/>
                  <a:pt x="4049075" y="741680"/>
                </a:cubicBezTo>
                <a:cubicBezTo>
                  <a:pt x="3805233" y="741934"/>
                  <a:pt x="3734890" y="761670"/>
                  <a:pt x="3471054" y="741680"/>
                </a:cubicBezTo>
                <a:cubicBezTo>
                  <a:pt x="3207218" y="721690"/>
                  <a:pt x="3078257" y="710507"/>
                  <a:pt x="2778700" y="741680"/>
                </a:cubicBezTo>
                <a:cubicBezTo>
                  <a:pt x="2479143" y="772853"/>
                  <a:pt x="2313163" y="719380"/>
                  <a:pt x="2086346" y="741680"/>
                </a:cubicBezTo>
                <a:cubicBezTo>
                  <a:pt x="1859529" y="763980"/>
                  <a:pt x="1708383" y="713161"/>
                  <a:pt x="1508325" y="741680"/>
                </a:cubicBezTo>
                <a:cubicBezTo>
                  <a:pt x="1308267" y="770199"/>
                  <a:pt x="1142931" y="717880"/>
                  <a:pt x="987471" y="741680"/>
                </a:cubicBezTo>
                <a:cubicBezTo>
                  <a:pt x="832011" y="765480"/>
                  <a:pt x="447050" y="763888"/>
                  <a:pt x="123616" y="741680"/>
                </a:cubicBezTo>
                <a:cubicBezTo>
                  <a:pt x="53824" y="742673"/>
                  <a:pt x="9213" y="685247"/>
                  <a:pt x="0" y="618064"/>
                </a:cubicBezTo>
                <a:cubicBezTo>
                  <a:pt x="-23122" y="503247"/>
                  <a:pt x="19908" y="251120"/>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mic Sans MS" panose="030F0702030302020204" pitchFamily="66" charset="0"/>
                <a:ea typeface="+mn-ea"/>
                <a:cs typeface="+mn-cs"/>
              </a:rPr>
              <a:t> Pray with Wrong Motive</a:t>
            </a:r>
          </a:p>
        </p:txBody>
      </p:sp>
      <p:sp>
        <p:nvSpPr>
          <p:cNvPr id="3" name="TextBox 2">
            <a:extLst>
              <a:ext uri="{FF2B5EF4-FFF2-40B4-BE49-F238E27FC236}">
                <a16:creationId xmlns:a16="http://schemas.microsoft.com/office/drawing/2014/main" id="{1AD9EAE5-B710-4F62-AE15-679CAF0A1AD6}"/>
              </a:ext>
            </a:extLst>
          </p:cNvPr>
          <p:cNvSpPr txBox="1"/>
          <p:nvPr/>
        </p:nvSpPr>
        <p:spPr>
          <a:xfrm>
            <a:off x="538480" y="2082800"/>
            <a:ext cx="8239760" cy="3939540"/>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Possible to pray with wrong motive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(Jas. 4:3)</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dirty="0">
              <a:solidFill>
                <a:prstClr val="black"/>
              </a:solidFill>
              <a:latin typeface="Calibri" panose="020F0502020204030204"/>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Ways we may pray with wrong motive</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To use for selfish purposes (Jas. 4:3)</a:t>
            </a:r>
            <a:r>
              <a:rPr kumimoji="0" lang="en-US" sz="2400" b="0" i="1" u="none" strike="noStrike" kern="1200" cap="none" spc="0" normalizeH="0" noProof="0" dirty="0">
                <a:ln>
                  <a:noFill/>
                </a:ln>
                <a:solidFill>
                  <a:prstClr val="black"/>
                </a:solidFill>
                <a:effectLst/>
                <a:uLnTx/>
                <a:uFillTx/>
                <a:latin typeface="Calibri" panose="020F0502020204030204"/>
                <a:ea typeface="+mn-ea"/>
                <a:cs typeface="+mn-cs"/>
              </a:rPr>
              <a:t> – i.e. ask for wealth or position for personal gain</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baseline="0" dirty="0">
                <a:solidFill>
                  <a:prstClr val="black"/>
                </a:solidFill>
                <a:latin typeface="Calibri" panose="020F0502020204030204"/>
              </a:rPr>
              <a:t>To</a:t>
            </a:r>
            <a:r>
              <a:rPr lang="en-US" sz="2400" i="1" dirty="0">
                <a:solidFill>
                  <a:prstClr val="black"/>
                </a:solidFill>
                <a:latin typeface="Calibri" panose="020F0502020204030204"/>
              </a:rPr>
              <a:t> be seen of men (Matt. 6:5-6) – i.e. to gain honor or notice</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Use</a:t>
            </a:r>
            <a:r>
              <a:rPr kumimoji="0" lang="en-US" sz="2400" b="0" i="1" u="none" strike="noStrike" kern="1200" cap="none" spc="0" normalizeH="0" noProof="0" dirty="0">
                <a:ln>
                  <a:noFill/>
                </a:ln>
                <a:solidFill>
                  <a:prstClr val="black"/>
                </a:solidFill>
                <a:effectLst/>
                <a:uLnTx/>
                <a:uFillTx/>
                <a:latin typeface="Calibri" panose="020F0502020204030204"/>
                <a:ea typeface="+mn-ea"/>
                <a:cs typeface="+mn-cs"/>
              </a:rPr>
              <a:t> prayer as an emergency device – i.e. only when in trouble or crisis</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baseline="0" dirty="0">
                <a:solidFill>
                  <a:prstClr val="black"/>
                </a:solidFill>
                <a:latin typeface="Calibri" panose="020F0502020204030204"/>
              </a:rPr>
              <a:t>Any prayer that focuses on what is best for me – vs – what is best for others</a:t>
            </a: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64251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58AA512-ABB4-4E7C-9BEB-4ABD5EBC9D7C}"/>
              </a:ext>
            </a:extLst>
          </p:cNvPr>
          <p:cNvSpPr/>
          <p:nvPr/>
        </p:nvSpPr>
        <p:spPr>
          <a:xfrm>
            <a:off x="264160" y="718513"/>
            <a:ext cx="5963920" cy="741680"/>
          </a:xfrm>
          <a:custGeom>
            <a:avLst/>
            <a:gdLst>
              <a:gd name="connsiteX0" fmla="*/ 0 w 5963920"/>
              <a:gd name="connsiteY0" fmla="*/ 123616 h 741680"/>
              <a:gd name="connsiteX1" fmla="*/ 123616 w 5963920"/>
              <a:gd name="connsiteY1" fmla="*/ 0 h 741680"/>
              <a:gd name="connsiteX2" fmla="*/ 758804 w 5963920"/>
              <a:gd name="connsiteY2" fmla="*/ 0 h 741680"/>
              <a:gd name="connsiteX3" fmla="*/ 1393991 w 5963920"/>
              <a:gd name="connsiteY3" fmla="*/ 0 h 741680"/>
              <a:gd name="connsiteX4" fmla="*/ 1914845 w 5963920"/>
              <a:gd name="connsiteY4" fmla="*/ 0 h 741680"/>
              <a:gd name="connsiteX5" fmla="*/ 2607199 w 5963920"/>
              <a:gd name="connsiteY5" fmla="*/ 0 h 741680"/>
              <a:gd name="connsiteX6" fmla="*/ 3242387 w 5963920"/>
              <a:gd name="connsiteY6" fmla="*/ 0 h 741680"/>
              <a:gd name="connsiteX7" fmla="*/ 3934741 w 5963920"/>
              <a:gd name="connsiteY7" fmla="*/ 0 h 741680"/>
              <a:gd name="connsiteX8" fmla="*/ 4627096 w 5963920"/>
              <a:gd name="connsiteY8" fmla="*/ 0 h 741680"/>
              <a:gd name="connsiteX9" fmla="*/ 5205116 w 5963920"/>
              <a:gd name="connsiteY9" fmla="*/ 0 h 741680"/>
              <a:gd name="connsiteX10" fmla="*/ 5840304 w 5963920"/>
              <a:gd name="connsiteY10" fmla="*/ 0 h 741680"/>
              <a:gd name="connsiteX11" fmla="*/ 5963920 w 5963920"/>
              <a:gd name="connsiteY11" fmla="*/ 123616 h 741680"/>
              <a:gd name="connsiteX12" fmla="*/ 5963920 w 5963920"/>
              <a:gd name="connsiteY12" fmla="*/ 618064 h 741680"/>
              <a:gd name="connsiteX13" fmla="*/ 5840304 w 5963920"/>
              <a:gd name="connsiteY13" fmla="*/ 741680 h 741680"/>
              <a:gd name="connsiteX14" fmla="*/ 5205116 w 5963920"/>
              <a:gd name="connsiteY14" fmla="*/ 741680 h 741680"/>
              <a:gd name="connsiteX15" fmla="*/ 4741430 w 5963920"/>
              <a:gd name="connsiteY15" fmla="*/ 741680 h 741680"/>
              <a:gd name="connsiteX16" fmla="*/ 4220576 w 5963920"/>
              <a:gd name="connsiteY16" fmla="*/ 741680 h 741680"/>
              <a:gd name="connsiteX17" fmla="*/ 3642555 w 5963920"/>
              <a:gd name="connsiteY17" fmla="*/ 741680 h 741680"/>
              <a:gd name="connsiteX18" fmla="*/ 3178868 w 5963920"/>
              <a:gd name="connsiteY18" fmla="*/ 741680 h 741680"/>
              <a:gd name="connsiteX19" fmla="*/ 2543681 w 5963920"/>
              <a:gd name="connsiteY19" fmla="*/ 741680 h 741680"/>
              <a:gd name="connsiteX20" fmla="*/ 2022827 w 5963920"/>
              <a:gd name="connsiteY20" fmla="*/ 741680 h 741680"/>
              <a:gd name="connsiteX21" fmla="*/ 1387639 w 5963920"/>
              <a:gd name="connsiteY21" fmla="*/ 741680 h 741680"/>
              <a:gd name="connsiteX22" fmla="*/ 123616 w 5963920"/>
              <a:gd name="connsiteY22" fmla="*/ 741680 h 741680"/>
              <a:gd name="connsiteX23" fmla="*/ 0 w 5963920"/>
              <a:gd name="connsiteY23" fmla="*/ 618064 h 741680"/>
              <a:gd name="connsiteX24" fmla="*/ 0 w 5963920"/>
              <a:gd name="connsiteY24"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63920" h="741680" fill="none" extrusionOk="0">
                <a:moveTo>
                  <a:pt x="0" y="123616"/>
                </a:moveTo>
                <a:cubicBezTo>
                  <a:pt x="14200" y="61637"/>
                  <a:pt x="50829" y="9290"/>
                  <a:pt x="123616" y="0"/>
                </a:cubicBezTo>
                <a:cubicBezTo>
                  <a:pt x="424011" y="-7847"/>
                  <a:pt x="518014" y="-2949"/>
                  <a:pt x="758804" y="0"/>
                </a:cubicBezTo>
                <a:cubicBezTo>
                  <a:pt x="999594" y="2949"/>
                  <a:pt x="1251056" y="-705"/>
                  <a:pt x="1393991" y="0"/>
                </a:cubicBezTo>
                <a:cubicBezTo>
                  <a:pt x="1536926" y="705"/>
                  <a:pt x="1710839" y="1788"/>
                  <a:pt x="1914845" y="0"/>
                </a:cubicBezTo>
                <a:cubicBezTo>
                  <a:pt x="2118851" y="-1788"/>
                  <a:pt x="2312773" y="-14073"/>
                  <a:pt x="2607199" y="0"/>
                </a:cubicBezTo>
                <a:cubicBezTo>
                  <a:pt x="2901625" y="14073"/>
                  <a:pt x="3057458" y="1224"/>
                  <a:pt x="3242387" y="0"/>
                </a:cubicBezTo>
                <a:cubicBezTo>
                  <a:pt x="3427316" y="-1224"/>
                  <a:pt x="3668277" y="-9696"/>
                  <a:pt x="3934741" y="0"/>
                </a:cubicBezTo>
                <a:cubicBezTo>
                  <a:pt x="4201205" y="9696"/>
                  <a:pt x="4466656" y="1618"/>
                  <a:pt x="4627096" y="0"/>
                </a:cubicBezTo>
                <a:cubicBezTo>
                  <a:pt x="4787537" y="-1618"/>
                  <a:pt x="5047657" y="27329"/>
                  <a:pt x="5205116" y="0"/>
                </a:cubicBezTo>
                <a:cubicBezTo>
                  <a:pt x="5362575" y="-27329"/>
                  <a:pt x="5626535" y="1737"/>
                  <a:pt x="5840304" y="0"/>
                </a:cubicBezTo>
                <a:cubicBezTo>
                  <a:pt x="5895567" y="1696"/>
                  <a:pt x="5953275" y="65342"/>
                  <a:pt x="5963920" y="123616"/>
                </a:cubicBezTo>
                <a:cubicBezTo>
                  <a:pt x="5975765" y="333777"/>
                  <a:pt x="5965891" y="379760"/>
                  <a:pt x="5963920" y="618064"/>
                </a:cubicBezTo>
                <a:cubicBezTo>
                  <a:pt x="5958122" y="678488"/>
                  <a:pt x="5901199" y="737812"/>
                  <a:pt x="5840304" y="741680"/>
                </a:cubicBezTo>
                <a:cubicBezTo>
                  <a:pt x="5528721" y="756773"/>
                  <a:pt x="5425175" y="717412"/>
                  <a:pt x="5205116" y="741680"/>
                </a:cubicBezTo>
                <a:cubicBezTo>
                  <a:pt x="4985057" y="765948"/>
                  <a:pt x="4908048" y="764284"/>
                  <a:pt x="4741430" y="741680"/>
                </a:cubicBezTo>
                <a:cubicBezTo>
                  <a:pt x="4574812" y="719076"/>
                  <a:pt x="4461972" y="717715"/>
                  <a:pt x="4220576" y="741680"/>
                </a:cubicBezTo>
                <a:cubicBezTo>
                  <a:pt x="3979180" y="765645"/>
                  <a:pt x="3931341" y="716195"/>
                  <a:pt x="3642555" y="741680"/>
                </a:cubicBezTo>
                <a:cubicBezTo>
                  <a:pt x="3353769" y="767165"/>
                  <a:pt x="3363163" y="758123"/>
                  <a:pt x="3178868" y="741680"/>
                </a:cubicBezTo>
                <a:cubicBezTo>
                  <a:pt x="2994573" y="725237"/>
                  <a:pt x="2678657" y="711584"/>
                  <a:pt x="2543681" y="741680"/>
                </a:cubicBezTo>
                <a:cubicBezTo>
                  <a:pt x="2408705" y="771776"/>
                  <a:pt x="2271571" y="731064"/>
                  <a:pt x="2022827" y="741680"/>
                </a:cubicBezTo>
                <a:cubicBezTo>
                  <a:pt x="1774083" y="752296"/>
                  <a:pt x="1584971" y="753960"/>
                  <a:pt x="1387639" y="741680"/>
                </a:cubicBezTo>
                <a:cubicBezTo>
                  <a:pt x="1190307" y="729400"/>
                  <a:pt x="467236" y="698706"/>
                  <a:pt x="123616" y="741680"/>
                </a:cubicBezTo>
                <a:cubicBezTo>
                  <a:pt x="60589" y="731313"/>
                  <a:pt x="9542" y="696545"/>
                  <a:pt x="0" y="618064"/>
                </a:cubicBezTo>
                <a:cubicBezTo>
                  <a:pt x="24206" y="517144"/>
                  <a:pt x="-10370" y="235985"/>
                  <a:pt x="0" y="123616"/>
                </a:cubicBezTo>
                <a:close/>
              </a:path>
              <a:path w="5963920" h="741680" stroke="0" extrusionOk="0">
                <a:moveTo>
                  <a:pt x="0" y="123616"/>
                </a:moveTo>
                <a:cubicBezTo>
                  <a:pt x="-3598" y="57258"/>
                  <a:pt x="59456" y="4855"/>
                  <a:pt x="123616" y="0"/>
                </a:cubicBezTo>
                <a:cubicBezTo>
                  <a:pt x="275205" y="14432"/>
                  <a:pt x="500171" y="-3071"/>
                  <a:pt x="701637" y="0"/>
                </a:cubicBezTo>
                <a:cubicBezTo>
                  <a:pt x="903103" y="3071"/>
                  <a:pt x="1151890" y="-24528"/>
                  <a:pt x="1279657" y="0"/>
                </a:cubicBezTo>
                <a:cubicBezTo>
                  <a:pt x="1407424" y="24528"/>
                  <a:pt x="1689774" y="-8195"/>
                  <a:pt x="1914845" y="0"/>
                </a:cubicBezTo>
                <a:cubicBezTo>
                  <a:pt x="2139916" y="8195"/>
                  <a:pt x="2164507" y="6241"/>
                  <a:pt x="2378532" y="0"/>
                </a:cubicBezTo>
                <a:cubicBezTo>
                  <a:pt x="2592557" y="-6241"/>
                  <a:pt x="2623030" y="21030"/>
                  <a:pt x="2842219" y="0"/>
                </a:cubicBezTo>
                <a:cubicBezTo>
                  <a:pt x="3061408" y="-21030"/>
                  <a:pt x="3103306" y="-6878"/>
                  <a:pt x="3305906" y="0"/>
                </a:cubicBezTo>
                <a:cubicBezTo>
                  <a:pt x="3508506" y="6878"/>
                  <a:pt x="3764665" y="-27183"/>
                  <a:pt x="3998260" y="0"/>
                </a:cubicBezTo>
                <a:cubicBezTo>
                  <a:pt x="4231855" y="27183"/>
                  <a:pt x="4585288" y="-29704"/>
                  <a:pt x="4747781" y="0"/>
                </a:cubicBezTo>
                <a:cubicBezTo>
                  <a:pt x="4910274" y="29704"/>
                  <a:pt x="5555674" y="-12611"/>
                  <a:pt x="5840304" y="0"/>
                </a:cubicBezTo>
                <a:cubicBezTo>
                  <a:pt x="5905154" y="4426"/>
                  <a:pt x="5962303" y="57829"/>
                  <a:pt x="5963920" y="123616"/>
                </a:cubicBezTo>
                <a:cubicBezTo>
                  <a:pt x="5948545" y="342118"/>
                  <a:pt x="5980427" y="488794"/>
                  <a:pt x="5963920" y="618064"/>
                </a:cubicBezTo>
                <a:cubicBezTo>
                  <a:pt x="5971031" y="685834"/>
                  <a:pt x="5897404" y="746857"/>
                  <a:pt x="5840304" y="741680"/>
                </a:cubicBezTo>
                <a:cubicBezTo>
                  <a:pt x="5674739" y="755350"/>
                  <a:pt x="5508197" y="769536"/>
                  <a:pt x="5262283" y="741680"/>
                </a:cubicBezTo>
                <a:cubicBezTo>
                  <a:pt x="5016369" y="713824"/>
                  <a:pt x="4898791" y="767739"/>
                  <a:pt x="4684263" y="741680"/>
                </a:cubicBezTo>
                <a:cubicBezTo>
                  <a:pt x="4469735" y="715621"/>
                  <a:pt x="4292917" y="741426"/>
                  <a:pt x="4049075" y="741680"/>
                </a:cubicBezTo>
                <a:cubicBezTo>
                  <a:pt x="3805233" y="741934"/>
                  <a:pt x="3734890" y="761670"/>
                  <a:pt x="3471054" y="741680"/>
                </a:cubicBezTo>
                <a:cubicBezTo>
                  <a:pt x="3207218" y="721690"/>
                  <a:pt x="3078257" y="710507"/>
                  <a:pt x="2778700" y="741680"/>
                </a:cubicBezTo>
                <a:cubicBezTo>
                  <a:pt x="2479143" y="772853"/>
                  <a:pt x="2313163" y="719380"/>
                  <a:pt x="2086346" y="741680"/>
                </a:cubicBezTo>
                <a:cubicBezTo>
                  <a:pt x="1859529" y="763980"/>
                  <a:pt x="1708383" y="713161"/>
                  <a:pt x="1508325" y="741680"/>
                </a:cubicBezTo>
                <a:cubicBezTo>
                  <a:pt x="1308267" y="770199"/>
                  <a:pt x="1142931" y="717880"/>
                  <a:pt x="987471" y="741680"/>
                </a:cubicBezTo>
                <a:cubicBezTo>
                  <a:pt x="832011" y="765480"/>
                  <a:pt x="447050" y="763888"/>
                  <a:pt x="123616" y="741680"/>
                </a:cubicBezTo>
                <a:cubicBezTo>
                  <a:pt x="53824" y="742673"/>
                  <a:pt x="9213" y="685247"/>
                  <a:pt x="0" y="618064"/>
                </a:cubicBezTo>
                <a:cubicBezTo>
                  <a:pt x="-23122" y="503247"/>
                  <a:pt x="19908" y="251120"/>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mic Sans MS" panose="030F0702030302020204" pitchFamily="66" charset="0"/>
                <a:ea typeface="+mn-ea"/>
                <a:cs typeface="+mn-cs"/>
              </a:rPr>
              <a:t> Pray with Wrong Motive</a:t>
            </a:r>
          </a:p>
        </p:txBody>
      </p:sp>
      <p:sp>
        <p:nvSpPr>
          <p:cNvPr id="4" name="TextBox 3">
            <a:extLst>
              <a:ext uri="{FF2B5EF4-FFF2-40B4-BE49-F238E27FC236}">
                <a16:creationId xmlns:a16="http://schemas.microsoft.com/office/drawing/2014/main" id="{2B72057E-E403-48AF-B210-6408421038B5}"/>
              </a:ext>
            </a:extLst>
          </p:cNvPr>
          <p:cNvSpPr txBox="1"/>
          <p:nvPr/>
        </p:nvSpPr>
        <p:spPr>
          <a:xfrm>
            <a:off x="807720" y="2865120"/>
            <a:ext cx="7528560" cy="2123658"/>
          </a:xfrm>
          <a:prstGeom prst="rect">
            <a:avLst/>
          </a:prstGeom>
          <a:noFill/>
        </p:spPr>
        <p:txBody>
          <a:bodyPr wrap="square" rtlCol="0">
            <a:spAutoFit/>
          </a:bodyPr>
          <a:lstStyle/>
          <a:p>
            <a:pPr algn="ctr"/>
            <a:r>
              <a:rPr lang="en-US" sz="2800" dirty="0"/>
              <a:t>Just may be that we are wondering</a:t>
            </a:r>
          </a:p>
          <a:p>
            <a:pPr algn="ctr"/>
            <a:r>
              <a:rPr lang="en-US" sz="2800" dirty="0"/>
              <a:t>why prayer is not being answered</a:t>
            </a:r>
          </a:p>
          <a:p>
            <a:pPr algn="ctr"/>
            <a:endParaRPr lang="en-US" sz="1000" dirty="0"/>
          </a:p>
          <a:p>
            <a:pPr algn="ctr"/>
            <a:r>
              <a:rPr lang="en-US" sz="2800" dirty="0"/>
              <a:t>May need to examine our motives!</a:t>
            </a:r>
          </a:p>
          <a:p>
            <a:pPr algn="ctr"/>
            <a:endParaRPr lang="en-US" sz="1000" dirty="0"/>
          </a:p>
          <a:p>
            <a:pPr algn="ctr"/>
            <a:r>
              <a:rPr lang="en-US" sz="2800" dirty="0"/>
              <a:t>What did we ask for – and why?</a:t>
            </a:r>
          </a:p>
        </p:txBody>
      </p:sp>
    </p:spTree>
    <p:extLst>
      <p:ext uri="{BB962C8B-B14F-4D97-AF65-F5344CB8AC3E}">
        <p14:creationId xmlns:p14="http://schemas.microsoft.com/office/powerpoint/2010/main" val="13998035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1C6265-3233-46C3-A53C-4736572FBE12}"/>
              </a:ext>
            </a:extLst>
          </p:cNvPr>
          <p:cNvSpPr/>
          <p:nvPr/>
        </p:nvSpPr>
        <p:spPr>
          <a:xfrm>
            <a:off x="465281" y="447655"/>
            <a:ext cx="8376012"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800" b="1" dirty="0">
                <a:ln/>
                <a:solidFill>
                  <a:srgbClr val="0170FE"/>
                </a:solidFill>
                <a:latin typeface="Comic Sans MS" panose="030F0702030302020204" pitchFamily="66" charset="0"/>
              </a:rPr>
              <a:t>“Unanswered Prayers”</a:t>
            </a:r>
            <a:endParaRPr lang="en-US" sz="5800" b="1" cap="none" spc="0" dirty="0">
              <a:ln/>
              <a:solidFill>
                <a:srgbClr val="0170FE"/>
              </a:solidFill>
              <a:effectLst/>
              <a:latin typeface="Comic Sans MS" panose="030F0702030302020204" pitchFamily="66" charset="0"/>
            </a:endParaRPr>
          </a:p>
        </p:txBody>
      </p:sp>
      <p:sp>
        <p:nvSpPr>
          <p:cNvPr id="3" name="Rectangle: Rounded Corners 2">
            <a:extLst>
              <a:ext uri="{FF2B5EF4-FFF2-40B4-BE49-F238E27FC236}">
                <a16:creationId xmlns:a16="http://schemas.microsoft.com/office/drawing/2014/main" id="{0B0F9DA0-96BE-4B5F-837C-682834F04E72}"/>
              </a:ext>
            </a:extLst>
          </p:cNvPr>
          <p:cNvSpPr/>
          <p:nvPr/>
        </p:nvSpPr>
        <p:spPr>
          <a:xfrm>
            <a:off x="802640" y="1828800"/>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rgbClr val="00B0F0"/>
                </a:solidFill>
                <a:effectLst>
                  <a:outerShdw blurRad="38100" dist="38100" dir="2700000" algn="tl">
                    <a:srgbClr val="000000">
                      <a:alpha val="43137"/>
                    </a:srgbClr>
                  </a:outerShdw>
                </a:effectLst>
                <a:latin typeface="Comic Sans MS" panose="030F0702030302020204" pitchFamily="66" charset="0"/>
              </a:rPr>
              <a:t>We Don’t Ask</a:t>
            </a:r>
          </a:p>
        </p:txBody>
      </p:sp>
      <p:sp>
        <p:nvSpPr>
          <p:cNvPr id="5" name="Rectangle: Rounded Corners 4">
            <a:extLst>
              <a:ext uri="{FF2B5EF4-FFF2-40B4-BE49-F238E27FC236}">
                <a16:creationId xmlns:a16="http://schemas.microsoft.com/office/drawing/2014/main" id="{0D36BEAC-79AA-4A52-8581-E0EAF9B55E00}"/>
              </a:ext>
            </a:extLst>
          </p:cNvPr>
          <p:cNvSpPr/>
          <p:nvPr/>
        </p:nvSpPr>
        <p:spPr>
          <a:xfrm>
            <a:off x="802640" y="2709873"/>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00B0F0"/>
                </a:solidFill>
                <a:effectLst>
                  <a:outerShdw blurRad="38100" dist="38100" dir="2700000" algn="tl">
                    <a:srgbClr val="000000">
                      <a:alpha val="43137"/>
                    </a:srgbClr>
                  </a:outerShdw>
                </a:effectLst>
                <a:latin typeface="Comic Sans MS" panose="030F0702030302020204" pitchFamily="66" charset="0"/>
              </a:rPr>
              <a:t> Pray with Wrong Motive</a:t>
            </a:r>
          </a:p>
        </p:txBody>
      </p:sp>
      <p:sp>
        <p:nvSpPr>
          <p:cNvPr id="6" name="Rectangle: Rounded Corners 5">
            <a:extLst>
              <a:ext uri="{FF2B5EF4-FFF2-40B4-BE49-F238E27FC236}">
                <a16:creationId xmlns:a16="http://schemas.microsoft.com/office/drawing/2014/main" id="{158EC6A5-E251-49A3-8954-6FFCDC0133F0}"/>
              </a:ext>
            </a:extLst>
          </p:cNvPr>
          <p:cNvSpPr/>
          <p:nvPr/>
        </p:nvSpPr>
        <p:spPr>
          <a:xfrm>
            <a:off x="802640" y="3590946"/>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 God is Not Listening</a:t>
            </a:r>
          </a:p>
        </p:txBody>
      </p:sp>
    </p:spTree>
    <p:extLst>
      <p:ext uri="{BB962C8B-B14F-4D97-AF65-F5344CB8AC3E}">
        <p14:creationId xmlns:p14="http://schemas.microsoft.com/office/powerpoint/2010/main" val="17337161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30060C1-F901-48B7-9680-43E7EC1549C2}"/>
              </a:ext>
            </a:extLst>
          </p:cNvPr>
          <p:cNvSpPr/>
          <p:nvPr/>
        </p:nvSpPr>
        <p:spPr>
          <a:xfrm>
            <a:off x="274320" y="766466"/>
            <a:ext cx="5791200" cy="741680"/>
          </a:xfrm>
          <a:custGeom>
            <a:avLst/>
            <a:gdLst>
              <a:gd name="connsiteX0" fmla="*/ 0 w 5791200"/>
              <a:gd name="connsiteY0" fmla="*/ 123616 h 741680"/>
              <a:gd name="connsiteX1" fmla="*/ 123616 w 5791200"/>
              <a:gd name="connsiteY1" fmla="*/ 0 h 741680"/>
              <a:gd name="connsiteX2" fmla="*/ 761172 w 5791200"/>
              <a:gd name="connsiteY2" fmla="*/ 0 h 741680"/>
              <a:gd name="connsiteX3" fmla="*/ 1287849 w 5791200"/>
              <a:gd name="connsiteY3" fmla="*/ 0 h 741680"/>
              <a:gd name="connsiteX4" fmla="*/ 1980845 w 5791200"/>
              <a:gd name="connsiteY4" fmla="*/ 0 h 741680"/>
              <a:gd name="connsiteX5" fmla="*/ 2673841 w 5791200"/>
              <a:gd name="connsiteY5" fmla="*/ 0 h 741680"/>
              <a:gd name="connsiteX6" fmla="*/ 3255958 w 5791200"/>
              <a:gd name="connsiteY6" fmla="*/ 0 h 741680"/>
              <a:gd name="connsiteX7" fmla="*/ 4004394 w 5791200"/>
              <a:gd name="connsiteY7" fmla="*/ 0 h 741680"/>
              <a:gd name="connsiteX8" fmla="*/ 4697390 w 5791200"/>
              <a:gd name="connsiteY8" fmla="*/ 0 h 741680"/>
              <a:gd name="connsiteX9" fmla="*/ 5667584 w 5791200"/>
              <a:gd name="connsiteY9" fmla="*/ 0 h 741680"/>
              <a:gd name="connsiteX10" fmla="*/ 5791200 w 5791200"/>
              <a:gd name="connsiteY10" fmla="*/ 123616 h 741680"/>
              <a:gd name="connsiteX11" fmla="*/ 5791200 w 5791200"/>
              <a:gd name="connsiteY11" fmla="*/ 618064 h 741680"/>
              <a:gd name="connsiteX12" fmla="*/ 5667584 w 5791200"/>
              <a:gd name="connsiteY12" fmla="*/ 741680 h 741680"/>
              <a:gd name="connsiteX13" fmla="*/ 4974588 w 5791200"/>
              <a:gd name="connsiteY13" fmla="*/ 741680 h 741680"/>
              <a:gd name="connsiteX14" fmla="*/ 4447911 w 5791200"/>
              <a:gd name="connsiteY14" fmla="*/ 741680 h 741680"/>
              <a:gd name="connsiteX15" fmla="*/ 3699475 w 5791200"/>
              <a:gd name="connsiteY15" fmla="*/ 741680 h 741680"/>
              <a:gd name="connsiteX16" fmla="*/ 2895600 w 5791200"/>
              <a:gd name="connsiteY16" fmla="*/ 741680 h 741680"/>
              <a:gd name="connsiteX17" fmla="*/ 2368923 w 5791200"/>
              <a:gd name="connsiteY17" fmla="*/ 741680 h 741680"/>
              <a:gd name="connsiteX18" fmla="*/ 1786806 w 5791200"/>
              <a:gd name="connsiteY18" fmla="*/ 741680 h 741680"/>
              <a:gd name="connsiteX19" fmla="*/ 1149250 w 5791200"/>
              <a:gd name="connsiteY19" fmla="*/ 741680 h 741680"/>
              <a:gd name="connsiteX20" fmla="*/ 123616 w 5791200"/>
              <a:gd name="connsiteY20" fmla="*/ 741680 h 741680"/>
              <a:gd name="connsiteX21" fmla="*/ 0 w 5791200"/>
              <a:gd name="connsiteY21" fmla="*/ 618064 h 741680"/>
              <a:gd name="connsiteX22" fmla="*/ 0 w 5791200"/>
              <a:gd name="connsiteY22"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91200" h="741680" fill="none" extrusionOk="0">
                <a:moveTo>
                  <a:pt x="0" y="123616"/>
                </a:moveTo>
                <a:cubicBezTo>
                  <a:pt x="355" y="58100"/>
                  <a:pt x="63966" y="-10546"/>
                  <a:pt x="123616" y="0"/>
                </a:cubicBezTo>
                <a:cubicBezTo>
                  <a:pt x="382409" y="6817"/>
                  <a:pt x="483150" y="-29325"/>
                  <a:pt x="761172" y="0"/>
                </a:cubicBezTo>
                <a:cubicBezTo>
                  <a:pt x="1039194" y="29325"/>
                  <a:pt x="1096281" y="-11601"/>
                  <a:pt x="1287849" y="0"/>
                </a:cubicBezTo>
                <a:cubicBezTo>
                  <a:pt x="1479417" y="11601"/>
                  <a:pt x="1818907" y="28605"/>
                  <a:pt x="1980845" y="0"/>
                </a:cubicBezTo>
                <a:cubicBezTo>
                  <a:pt x="2142783" y="-28605"/>
                  <a:pt x="2395529" y="-23506"/>
                  <a:pt x="2673841" y="0"/>
                </a:cubicBezTo>
                <a:cubicBezTo>
                  <a:pt x="2952153" y="23506"/>
                  <a:pt x="3020378" y="16395"/>
                  <a:pt x="3255958" y="0"/>
                </a:cubicBezTo>
                <a:cubicBezTo>
                  <a:pt x="3491538" y="-16395"/>
                  <a:pt x="3769880" y="13985"/>
                  <a:pt x="4004394" y="0"/>
                </a:cubicBezTo>
                <a:cubicBezTo>
                  <a:pt x="4238908" y="-13985"/>
                  <a:pt x="4384704" y="28999"/>
                  <a:pt x="4697390" y="0"/>
                </a:cubicBezTo>
                <a:cubicBezTo>
                  <a:pt x="5010076" y="-28999"/>
                  <a:pt x="5292314" y="5306"/>
                  <a:pt x="5667584" y="0"/>
                </a:cubicBezTo>
                <a:cubicBezTo>
                  <a:pt x="5739461" y="1684"/>
                  <a:pt x="5792518" y="46015"/>
                  <a:pt x="5791200" y="123616"/>
                </a:cubicBezTo>
                <a:cubicBezTo>
                  <a:pt x="5796994" y="274966"/>
                  <a:pt x="5815749" y="461559"/>
                  <a:pt x="5791200" y="618064"/>
                </a:cubicBezTo>
                <a:cubicBezTo>
                  <a:pt x="5778192" y="688031"/>
                  <a:pt x="5725210" y="751677"/>
                  <a:pt x="5667584" y="741680"/>
                </a:cubicBezTo>
                <a:cubicBezTo>
                  <a:pt x="5369187" y="719051"/>
                  <a:pt x="5135973" y="726789"/>
                  <a:pt x="4974588" y="741680"/>
                </a:cubicBezTo>
                <a:cubicBezTo>
                  <a:pt x="4813203" y="756571"/>
                  <a:pt x="4573430" y="750757"/>
                  <a:pt x="4447911" y="741680"/>
                </a:cubicBezTo>
                <a:cubicBezTo>
                  <a:pt x="4322392" y="732603"/>
                  <a:pt x="3964287" y="767147"/>
                  <a:pt x="3699475" y="741680"/>
                </a:cubicBezTo>
                <a:cubicBezTo>
                  <a:pt x="3434663" y="716213"/>
                  <a:pt x="3103011" y="705003"/>
                  <a:pt x="2895600" y="741680"/>
                </a:cubicBezTo>
                <a:cubicBezTo>
                  <a:pt x="2688190" y="778357"/>
                  <a:pt x="2560114" y="762550"/>
                  <a:pt x="2368923" y="741680"/>
                </a:cubicBezTo>
                <a:cubicBezTo>
                  <a:pt x="2177732" y="720810"/>
                  <a:pt x="1991885" y="718947"/>
                  <a:pt x="1786806" y="741680"/>
                </a:cubicBezTo>
                <a:cubicBezTo>
                  <a:pt x="1581727" y="764413"/>
                  <a:pt x="1301607" y="712237"/>
                  <a:pt x="1149250" y="741680"/>
                </a:cubicBezTo>
                <a:cubicBezTo>
                  <a:pt x="996893" y="771123"/>
                  <a:pt x="395888" y="759642"/>
                  <a:pt x="123616" y="741680"/>
                </a:cubicBezTo>
                <a:cubicBezTo>
                  <a:pt x="57981" y="753304"/>
                  <a:pt x="-13274" y="682463"/>
                  <a:pt x="0" y="618064"/>
                </a:cubicBezTo>
                <a:cubicBezTo>
                  <a:pt x="-10145" y="442802"/>
                  <a:pt x="-4206" y="335393"/>
                  <a:pt x="0" y="123616"/>
                </a:cubicBezTo>
                <a:close/>
              </a:path>
              <a:path w="5791200" h="741680" stroke="0" extrusionOk="0">
                <a:moveTo>
                  <a:pt x="0" y="123616"/>
                </a:moveTo>
                <a:cubicBezTo>
                  <a:pt x="-3598" y="57258"/>
                  <a:pt x="59456" y="4855"/>
                  <a:pt x="123616" y="0"/>
                </a:cubicBezTo>
                <a:cubicBezTo>
                  <a:pt x="362523" y="-9306"/>
                  <a:pt x="527482" y="-8006"/>
                  <a:pt x="761172" y="0"/>
                </a:cubicBezTo>
                <a:cubicBezTo>
                  <a:pt x="994862" y="8006"/>
                  <a:pt x="1242396" y="6378"/>
                  <a:pt x="1398729" y="0"/>
                </a:cubicBezTo>
                <a:cubicBezTo>
                  <a:pt x="1555062" y="-6378"/>
                  <a:pt x="1781947" y="-6187"/>
                  <a:pt x="2091725" y="0"/>
                </a:cubicBezTo>
                <a:cubicBezTo>
                  <a:pt x="2401503" y="6187"/>
                  <a:pt x="2498692" y="-9459"/>
                  <a:pt x="2618402" y="0"/>
                </a:cubicBezTo>
                <a:cubicBezTo>
                  <a:pt x="2738112" y="9459"/>
                  <a:pt x="2960131" y="-21437"/>
                  <a:pt x="3145079" y="0"/>
                </a:cubicBezTo>
                <a:cubicBezTo>
                  <a:pt x="3330027" y="21437"/>
                  <a:pt x="3509189" y="-4180"/>
                  <a:pt x="3671756" y="0"/>
                </a:cubicBezTo>
                <a:cubicBezTo>
                  <a:pt x="3834323" y="4180"/>
                  <a:pt x="4141283" y="-36044"/>
                  <a:pt x="4420191" y="0"/>
                </a:cubicBezTo>
                <a:cubicBezTo>
                  <a:pt x="4699100" y="36044"/>
                  <a:pt x="5218887" y="11864"/>
                  <a:pt x="5667584" y="0"/>
                </a:cubicBezTo>
                <a:cubicBezTo>
                  <a:pt x="5738273" y="9728"/>
                  <a:pt x="5786086" y="46913"/>
                  <a:pt x="5791200" y="123616"/>
                </a:cubicBezTo>
                <a:cubicBezTo>
                  <a:pt x="5805550" y="345665"/>
                  <a:pt x="5773460" y="372459"/>
                  <a:pt x="5791200" y="618064"/>
                </a:cubicBezTo>
                <a:cubicBezTo>
                  <a:pt x="5788022" y="695035"/>
                  <a:pt x="5737838" y="750827"/>
                  <a:pt x="5667584" y="741680"/>
                </a:cubicBezTo>
                <a:cubicBezTo>
                  <a:pt x="5490162" y="721605"/>
                  <a:pt x="5283678" y="760379"/>
                  <a:pt x="5085467" y="741680"/>
                </a:cubicBezTo>
                <a:cubicBezTo>
                  <a:pt x="4887256" y="722981"/>
                  <a:pt x="4743026" y="740950"/>
                  <a:pt x="4503351" y="741680"/>
                </a:cubicBezTo>
                <a:cubicBezTo>
                  <a:pt x="4263676" y="742410"/>
                  <a:pt x="4094661" y="743627"/>
                  <a:pt x="3865794" y="741680"/>
                </a:cubicBezTo>
                <a:cubicBezTo>
                  <a:pt x="3636927" y="739733"/>
                  <a:pt x="3312698" y="738209"/>
                  <a:pt x="3172798" y="741680"/>
                </a:cubicBezTo>
                <a:cubicBezTo>
                  <a:pt x="3032898" y="745151"/>
                  <a:pt x="2741540" y="712628"/>
                  <a:pt x="2535242" y="741680"/>
                </a:cubicBezTo>
                <a:cubicBezTo>
                  <a:pt x="2328944" y="770732"/>
                  <a:pt x="2030966" y="737629"/>
                  <a:pt x="1786806" y="741680"/>
                </a:cubicBezTo>
                <a:cubicBezTo>
                  <a:pt x="1542646" y="745731"/>
                  <a:pt x="1249413" y="756723"/>
                  <a:pt x="1038371" y="741680"/>
                </a:cubicBezTo>
                <a:cubicBezTo>
                  <a:pt x="827330" y="726637"/>
                  <a:pt x="396481" y="733250"/>
                  <a:pt x="123616" y="741680"/>
                </a:cubicBezTo>
                <a:cubicBezTo>
                  <a:pt x="54389" y="732648"/>
                  <a:pt x="7904" y="684696"/>
                  <a:pt x="0" y="618064"/>
                </a:cubicBezTo>
                <a:cubicBezTo>
                  <a:pt x="5291" y="409484"/>
                  <a:pt x="-3315" y="287706"/>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 God is Not Listening</a:t>
            </a:r>
          </a:p>
        </p:txBody>
      </p:sp>
      <p:sp>
        <p:nvSpPr>
          <p:cNvPr id="3" name="TextBox 2">
            <a:extLst>
              <a:ext uri="{FF2B5EF4-FFF2-40B4-BE49-F238E27FC236}">
                <a16:creationId xmlns:a16="http://schemas.microsoft.com/office/drawing/2014/main" id="{3210FE1C-3E93-41F2-B524-92348A2DED57}"/>
              </a:ext>
            </a:extLst>
          </p:cNvPr>
          <p:cNvSpPr txBox="1"/>
          <p:nvPr/>
        </p:nvSpPr>
        <p:spPr>
          <a:xfrm>
            <a:off x="538480" y="2082800"/>
            <a:ext cx="8239760" cy="1938992"/>
          </a:xfrm>
          <a:prstGeom prst="rect">
            <a:avLst/>
          </a:prstGeom>
          <a:noFill/>
        </p:spPr>
        <p:txBody>
          <a:bodyPr wrap="square" rtlCol="0">
            <a:spAutoFit/>
          </a:bodyPr>
          <a:lstStyle/>
          <a:p>
            <a:pPr marL="457200" indent="-457200">
              <a:buFont typeface="+mj-lt"/>
              <a:buAutoNum type="alphaUcPeriod"/>
            </a:pPr>
            <a:r>
              <a:rPr lang="en-US" sz="2400" u="sng" dirty="0"/>
              <a:t>God promises to hear the prayer of the righteous</a:t>
            </a:r>
            <a:endParaRPr lang="en-US" sz="2400" dirty="0"/>
          </a:p>
          <a:p>
            <a:pPr marL="914400" lvl="1" indent="-457200">
              <a:buFont typeface="+mj-lt"/>
              <a:buAutoNum type="arabicPeriod"/>
            </a:pPr>
            <a:r>
              <a:rPr lang="en-US" sz="2400" i="1" dirty="0"/>
              <a:t>1 Pet. 3:12 – God’s ears are open to the righteous</a:t>
            </a:r>
          </a:p>
          <a:p>
            <a:pPr marL="914400" lvl="1" indent="-457200">
              <a:buFont typeface="+mj-lt"/>
              <a:buAutoNum type="arabicPeriod"/>
            </a:pPr>
            <a:r>
              <a:rPr lang="en-US" sz="2400" i="1" dirty="0"/>
              <a:t>Jas. 5:16 – Prayer of righteous man avails much</a:t>
            </a:r>
          </a:p>
          <a:p>
            <a:pPr marL="914400" lvl="1" indent="-457200">
              <a:buFont typeface="+mj-lt"/>
              <a:buAutoNum type="arabicPeriod"/>
            </a:pPr>
            <a:r>
              <a:rPr lang="en-US" sz="2400" i="1" dirty="0"/>
              <a:t>Prov. 15:8 – Prayer of the upright is his delight</a:t>
            </a:r>
          </a:p>
          <a:p>
            <a:pPr marL="914400" lvl="1" indent="-457200">
              <a:buFont typeface="+mj-lt"/>
              <a:buAutoNum type="arabicPeriod"/>
            </a:pPr>
            <a:r>
              <a:rPr lang="en-US" sz="2400" i="1" dirty="0"/>
              <a:t>Prov. 15:29 – He hears the prayers of the righteous</a:t>
            </a:r>
          </a:p>
        </p:txBody>
      </p:sp>
    </p:spTree>
    <p:extLst>
      <p:ext uri="{BB962C8B-B14F-4D97-AF65-F5344CB8AC3E}">
        <p14:creationId xmlns:p14="http://schemas.microsoft.com/office/powerpoint/2010/main" val="31975207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30060C1-F901-48B7-9680-43E7EC1549C2}"/>
              </a:ext>
            </a:extLst>
          </p:cNvPr>
          <p:cNvSpPr/>
          <p:nvPr/>
        </p:nvSpPr>
        <p:spPr>
          <a:xfrm>
            <a:off x="274320" y="766466"/>
            <a:ext cx="5791200" cy="741680"/>
          </a:xfrm>
          <a:custGeom>
            <a:avLst/>
            <a:gdLst>
              <a:gd name="connsiteX0" fmla="*/ 0 w 5791200"/>
              <a:gd name="connsiteY0" fmla="*/ 123616 h 741680"/>
              <a:gd name="connsiteX1" fmla="*/ 123616 w 5791200"/>
              <a:gd name="connsiteY1" fmla="*/ 0 h 741680"/>
              <a:gd name="connsiteX2" fmla="*/ 761172 w 5791200"/>
              <a:gd name="connsiteY2" fmla="*/ 0 h 741680"/>
              <a:gd name="connsiteX3" fmla="*/ 1287849 w 5791200"/>
              <a:gd name="connsiteY3" fmla="*/ 0 h 741680"/>
              <a:gd name="connsiteX4" fmla="*/ 1980845 w 5791200"/>
              <a:gd name="connsiteY4" fmla="*/ 0 h 741680"/>
              <a:gd name="connsiteX5" fmla="*/ 2673841 w 5791200"/>
              <a:gd name="connsiteY5" fmla="*/ 0 h 741680"/>
              <a:gd name="connsiteX6" fmla="*/ 3255958 w 5791200"/>
              <a:gd name="connsiteY6" fmla="*/ 0 h 741680"/>
              <a:gd name="connsiteX7" fmla="*/ 4004394 w 5791200"/>
              <a:gd name="connsiteY7" fmla="*/ 0 h 741680"/>
              <a:gd name="connsiteX8" fmla="*/ 4697390 w 5791200"/>
              <a:gd name="connsiteY8" fmla="*/ 0 h 741680"/>
              <a:gd name="connsiteX9" fmla="*/ 5667584 w 5791200"/>
              <a:gd name="connsiteY9" fmla="*/ 0 h 741680"/>
              <a:gd name="connsiteX10" fmla="*/ 5791200 w 5791200"/>
              <a:gd name="connsiteY10" fmla="*/ 123616 h 741680"/>
              <a:gd name="connsiteX11" fmla="*/ 5791200 w 5791200"/>
              <a:gd name="connsiteY11" fmla="*/ 618064 h 741680"/>
              <a:gd name="connsiteX12" fmla="*/ 5667584 w 5791200"/>
              <a:gd name="connsiteY12" fmla="*/ 741680 h 741680"/>
              <a:gd name="connsiteX13" fmla="*/ 4974588 w 5791200"/>
              <a:gd name="connsiteY13" fmla="*/ 741680 h 741680"/>
              <a:gd name="connsiteX14" fmla="*/ 4447911 w 5791200"/>
              <a:gd name="connsiteY14" fmla="*/ 741680 h 741680"/>
              <a:gd name="connsiteX15" fmla="*/ 3699475 w 5791200"/>
              <a:gd name="connsiteY15" fmla="*/ 741680 h 741680"/>
              <a:gd name="connsiteX16" fmla="*/ 2895600 w 5791200"/>
              <a:gd name="connsiteY16" fmla="*/ 741680 h 741680"/>
              <a:gd name="connsiteX17" fmla="*/ 2368923 w 5791200"/>
              <a:gd name="connsiteY17" fmla="*/ 741680 h 741680"/>
              <a:gd name="connsiteX18" fmla="*/ 1786806 w 5791200"/>
              <a:gd name="connsiteY18" fmla="*/ 741680 h 741680"/>
              <a:gd name="connsiteX19" fmla="*/ 1149250 w 5791200"/>
              <a:gd name="connsiteY19" fmla="*/ 741680 h 741680"/>
              <a:gd name="connsiteX20" fmla="*/ 123616 w 5791200"/>
              <a:gd name="connsiteY20" fmla="*/ 741680 h 741680"/>
              <a:gd name="connsiteX21" fmla="*/ 0 w 5791200"/>
              <a:gd name="connsiteY21" fmla="*/ 618064 h 741680"/>
              <a:gd name="connsiteX22" fmla="*/ 0 w 5791200"/>
              <a:gd name="connsiteY22"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91200" h="741680" fill="none" extrusionOk="0">
                <a:moveTo>
                  <a:pt x="0" y="123616"/>
                </a:moveTo>
                <a:cubicBezTo>
                  <a:pt x="355" y="58100"/>
                  <a:pt x="63966" y="-10546"/>
                  <a:pt x="123616" y="0"/>
                </a:cubicBezTo>
                <a:cubicBezTo>
                  <a:pt x="382409" y="6817"/>
                  <a:pt x="483150" y="-29325"/>
                  <a:pt x="761172" y="0"/>
                </a:cubicBezTo>
                <a:cubicBezTo>
                  <a:pt x="1039194" y="29325"/>
                  <a:pt x="1096281" y="-11601"/>
                  <a:pt x="1287849" y="0"/>
                </a:cubicBezTo>
                <a:cubicBezTo>
                  <a:pt x="1479417" y="11601"/>
                  <a:pt x="1818907" y="28605"/>
                  <a:pt x="1980845" y="0"/>
                </a:cubicBezTo>
                <a:cubicBezTo>
                  <a:pt x="2142783" y="-28605"/>
                  <a:pt x="2395529" y="-23506"/>
                  <a:pt x="2673841" y="0"/>
                </a:cubicBezTo>
                <a:cubicBezTo>
                  <a:pt x="2952153" y="23506"/>
                  <a:pt x="3020378" y="16395"/>
                  <a:pt x="3255958" y="0"/>
                </a:cubicBezTo>
                <a:cubicBezTo>
                  <a:pt x="3491538" y="-16395"/>
                  <a:pt x="3769880" y="13985"/>
                  <a:pt x="4004394" y="0"/>
                </a:cubicBezTo>
                <a:cubicBezTo>
                  <a:pt x="4238908" y="-13985"/>
                  <a:pt x="4384704" y="28999"/>
                  <a:pt x="4697390" y="0"/>
                </a:cubicBezTo>
                <a:cubicBezTo>
                  <a:pt x="5010076" y="-28999"/>
                  <a:pt x="5292314" y="5306"/>
                  <a:pt x="5667584" y="0"/>
                </a:cubicBezTo>
                <a:cubicBezTo>
                  <a:pt x="5739461" y="1684"/>
                  <a:pt x="5792518" y="46015"/>
                  <a:pt x="5791200" y="123616"/>
                </a:cubicBezTo>
                <a:cubicBezTo>
                  <a:pt x="5796994" y="274966"/>
                  <a:pt x="5815749" y="461559"/>
                  <a:pt x="5791200" y="618064"/>
                </a:cubicBezTo>
                <a:cubicBezTo>
                  <a:pt x="5778192" y="688031"/>
                  <a:pt x="5725210" y="751677"/>
                  <a:pt x="5667584" y="741680"/>
                </a:cubicBezTo>
                <a:cubicBezTo>
                  <a:pt x="5369187" y="719051"/>
                  <a:pt x="5135973" y="726789"/>
                  <a:pt x="4974588" y="741680"/>
                </a:cubicBezTo>
                <a:cubicBezTo>
                  <a:pt x="4813203" y="756571"/>
                  <a:pt x="4573430" y="750757"/>
                  <a:pt x="4447911" y="741680"/>
                </a:cubicBezTo>
                <a:cubicBezTo>
                  <a:pt x="4322392" y="732603"/>
                  <a:pt x="3964287" y="767147"/>
                  <a:pt x="3699475" y="741680"/>
                </a:cubicBezTo>
                <a:cubicBezTo>
                  <a:pt x="3434663" y="716213"/>
                  <a:pt x="3103011" y="705003"/>
                  <a:pt x="2895600" y="741680"/>
                </a:cubicBezTo>
                <a:cubicBezTo>
                  <a:pt x="2688190" y="778357"/>
                  <a:pt x="2560114" y="762550"/>
                  <a:pt x="2368923" y="741680"/>
                </a:cubicBezTo>
                <a:cubicBezTo>
                  <a:pt x="2177732" y="720810"/>
                  <a:pt x="1991885" y="718947"/>
                  <a:pt x="1786806" y="741680"/>
                </a:cubicBezTo>
                <a:cubicBezTo>
                  <a:pt x="1581727" y="764413"/>
                  <a:pt x="1301607" y="712237"/>
                  <a:pt x="1149250" y="741680"/>
                </a:cubicBezTo>
                <a:cubicBezTo>
                  <a:pt x="996893" y="771123"/>
                  <a:pt x="395888" y="759642"/>
                  <a:pt x="123616" y="741680"/>
                </a:cubicBezTo>
                <a:cubicBezTo>
                  <a:pt x="57981" y="753304"/>
                  <a:pt x="-13274" y="682463"/>
                  <a:pt x="0" y="618064"/>
                </a:cubicBezTo>
                <a:cubicBezTo>
                  <a:pt x="-10145" y="442802"/>
                  <a:pt x="-4206" y="335393"/>
                  <a:pt x="0" y="123616"/>
                </a:cubicBezTo>
                <a:close/>
              </a:path>
              <a:path w="5791200" h="741680" stroke="0" extrusionOk="0">
                <a:moveTo>
                  <a:pt x="0" y="123616"/>
                </a:moveTo>
                <a:cubicBezTo>
                  <a:pt x="-3598" y="57258"/>
                  <a:pt x="59456" y="4855"/>
                  <a:pt x="123616" y="0"/>
                </a:cubicBezTo>
                <a:cubicBezTo>
                  <a:pt x="362523" y="-9306"/>
                  <a:pt x="527482" y="-8006"/>
                  <a:pt x="761172" y="0"/>
                </a:cubicBezTo>
                <a:cubicBezTo>
                  <a:pt x="994862" y="8006"/>
                  <a:pt x="1242396" y="6378"/>
                  <a:pt x="1398729" y="0"/>
                </a:cubicBezTo>
                <a:cubicBezTo>
                  <a:pt x="1555062" y="-6378"/>
                  <a:pt x="1781947" y="-6187"/>
                  <a:pt x="2091725" y="0"/>
                </a:cubicBezTo>
                <a:cubicBezTo>
                  <a:pt x="2401503" y="6187"/>
                  <a:pt x="2498692" y="-9459"/>
                  <a:pt x="2618402" y="0"/>
                </a:cubicBezTo>
                <a:cubicBezTo>
                  <a:pt x="2738112" y="9459"/>
                  <a:pt x="2960131" y="-21437"/>
                  <a:pt x="3145079" y="0"/>
                </a:cubicBezTo>
                <a:cubicBezTo>
                  <a:pt x="3330027" y="21437"/>
                  <a:pt x="3509189" y="-4180"/>
                  <a:pt x="3671756" y="0"/>
                </a:cubicBezTo>
                <a:cubicBezTo>
                  <a:pt x="3834323" y="4180"/>
                  <a:pt x="4141283" y="-36044"/>
                  <a:pt x="4420191" y="0"/>
                </a:cubicBezTo>
                <a:cubicBezTo>
                  <a:pt x="4699100" y="36044"/>
                  <a:pt x="5218887" y="11864"/>
                  <a:pt x="5667584" y="0"/>
                </a:cubicBezTo>
                <a:cubicBezTo>
                  <a:pt x="5738273" y="9728"/>
                  <a:pt x="5786086" y="46913"/>
                  <a:pt x="5791200" y="123616"/>
                </a:cubicBezTo>
                <a:cubicBezTo>
                  <a:pt x="5805550" y="345665"/>
                  <a:pt x="5773460" y="372459"/>
                  <a:pt x="5791200" y="618064"/>
                </a:cubicBezTo>
                <a:cubicBezTo>
                  <a:pt x="5788022" y="695035"/>
                  <a:pt x="5737838" y="750827"/>
                  <a:pt x="5667584" y="741680"/>
                </a:cubicBezTo>
                <a:cubicBezTo>
                  <a:pt x="5490162" y="721605"/>
                  <a:pt x="5283678" y="760379"/>
                  <a:pt x="5085467" y="741680"/>
                </a:cubicBezTo>
                <a:cubicBezTo>
                  <a:pt x="4887256" y="722981"/>
                  <a:pt x="4743026" y="740950"/>
                  <a:pt x="4503351" y="741680"/>
                </a:cubicBezTo>
                <a:cubicBezTo>
                  <a:pt x="4263676" y="742410"/>
                  <a:pt x="4094661" y="743627"/>
                  <a:pt x="3865794" y="741680"/>
                </a:cubicBezTo>
                <a:cubicBezTo>
                  <a:pt x="3636927" y="739733"/>
                  <a:pt x="3312698" y="738209"/>
                  <a:pt x="3172798" y="741680"/>
                </a:cubicBezTo>
                <a:cubicBezTo>
                  <a:pt x="3032898" y="745151"/>
                  <a:pt x="2741540" y="712628"/>
                  <a:pt x="2535242" y="741680"/>
                </a:cubicBezTo>
                <a:cubicBezTo>
                  <a:pt x="2328944" y="770732"/>
                  <a:pt x="2030966" y="737629"/>
                  <a:pt x="1786806" y="741680"/>
                </a:cubicBezTo>
                <a:cubicBezTo>
                  <a:pt x="1542646" y="745731"/>
                  <a:pt x="1249413" y="756723"/>
                  <a:pt x="1038371" y="741680"/>
                </a:cubicBezTo>
                <a:cubicBezTo>
                  <a:pt x="827330" y="726637"/>
                  <a:pt x="396481" y="733250"/>
                  <a:pt x="123616" y="741680"/>
                </a:cubicBezTo>
                <a:cubicBezTo>
                  <a:pt x="54389" y="732648"/>
                  <a:pt x="7904" y="684696"/>
                  <a:pt x="0" y="618064"/>
                </a:cubicBezTo>
                <a:cubicBezTo>
                  <a:pt x="5291" y="409484"/>
                  <a:pt x="-3315" y="287706"/>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mic Sans MS" panose="030F0702030302020204" pitchFamily="66" charset="0"/>
                <a:ea typeface="+mn-ea"/>
                <a:cs typeface="+mn-cs"/>
              </a:rPr>
              <a:t> God is Not Listening</a:t>
            </a:r>
          </a:p>
        </p:txBody>
      </p:sp>
      <p:sp>
        <p:nvSpPr>
          <p:cNvPr id="3" name="TextBox 2">
            <a:extLst>
              <a:ext uri="{FF2B5EF4-FFF2-40B4-BE49-F238E27FC236}">
                <a16:creationId xmlns:a16="http://schemas.microsoft.com/office/drawing/2014/main" id="{3210FE1C-3E93-41F2-B524-92348A2DED57}"/>
              </a:ext>
            </a:extLst>
          </p:cNvPr>
          <p:cNvSpPr txBox="1"/>
          <p:nvPr/>
        </p:nvSpPr>
        <p:spPr>
          <a:xfrm>
            <a:off x="538480" y="2082800"/>
            <a:ext cx="8239760" cy="2462213"/>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God promises to hear the prayer of the righteous</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u="sng" dirty="0">
              <a:solidFill>
                <a:prstClr val="black"/>
              </a:solidFill>
              <a:latin typeface="Calibri" panose="020F0502020204030204"/>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God warned that he will not listen to prayers of one continuing in sin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Prov. 28:9 – One who turns</a:t>
            </a:r>
            <a:r>
              <a:rPr kumimoji="0" lang="en-US" sz="2400" b="0" i="1" u="none" strike="noStrike" kern="1200" cap="none" spc="0" normalizeH="0" noProof="0" dirty="0">
                <a:ln>
                  <a:noFill/>
                </a:ln>
                <a:solidFill>
                  <a:prstClr val="black"/>
                </a:solidFill>
                <a:effectLst/>
                <a:uLnTx/>
                <a:uFillTx/>
                <a:latin typeface="Calibri" panose="020F0502020204030204"/>
                <a:ea typeface="+mn-ea"/>
                <a:cs typeface="+mn-cs"/>
              </a:rPr>
              <a:t> away – prayer is abomination</a:t>
            </a: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dirty="0">
                <a:solidFill>
                  <a:prstClr val="black"/>
                </a:solidFill>
                <a:latin typeface="Calibri" panose="020F0502020204030204"/>
              </a:rPr>
              <a:t>Psa. 66:18 – If regard iniquity the Lord will not hear</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John 9:31 – God does not hear sinners</a:t>
            </a:r>
          </a:p>
        </p:txBody>
      </p:sp>
    </p:spTree>
    <p:extLst>
      <p:ext uri="{BB962C8B-B14F-4D97-AF65-F5344CB8AC3E}">
        <p14:creationId xmlns:p14="http://schemas.microsoft.com/office/powerpoint/2010/main" val="26282321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30060C1-F901-48B7-9680-43E7EC1549C2}"/>
              </a:ext>
            </a:extLst>
          </p:cNvPr>
          <p:cNvSpPr/>
          <p:nvPr/>
        </p:nvSpPr>
        <p:spPr>
          <a:xfrm>
            <a:off x="274320" y="766466"/>
            <a:ext cx="5791200" cy="741680"/>
          </a:xfrm>
          <a:custGeom>
            <a:avLst/>
            <a:gdLst>
              <a:gd name="connsiteX0" fmla="*/ 0 w 5791200"/>
              <a:gd name="connsiteY0" fmla="*/ 123616 h 741680"/>
              <a:gd name="connsiteX1" fmla="*/ 123616 w 5791200"/>
              <a:gd name="connsiteY1" fmla="*/ 0 h 741680"/>
              <a:gd name="connsiteX2" fmla="*/ 761172 w 5791200"/>
              <a:gd name="connsiteY2" fmla="*/ 0 h 741680"/>
              <a:gd name="connsiteX3" fmla="*/ 1287849 w 5791200"/>
              <a:gd name="connsiteY3" fmla="*/ 0 h 741680"/>
              <a:gd name="connsiteX4" fmla="*/ 1980845 w 5791200"/>
              <a:gd name="connsiteY4" fmla="*/ 0 h 741680"/>
              <a:gd name="connsiteX5" fmla="*/ 2673841 w 5791200"/>
              <a:gd name="connsiteY5" fmla="*/ 0 h 741680"/>
              <a:gd name="connsiteX6" fmla="*/ 3255958 w 5791200"/>
              <a:gd name="connsiteY6" fmla="*/ 0 h 741680"/>
              <a:gd name="connsiteX7" fmla="*/ 4004394 w 5791200"/>
              <a:gd name="connsiteY7" fmla="*/ 0 h 741680"/>
              <a:gd name="connsiteX8" fmla="*/ 4697390 w 5791200"/>
              <a:gd name="connsiteY8" fmla="*/ 0 h 741680"/>
              <a:gd name="connsiteX9" fmla="*/ 5667584 w 5791200"/>
              <a:gd name="connsiteY9" fmla="*/ 0 h 741680"/>
              <a:gd name="connsiteX10" fmla="*/ 5791200 w 5791200"/>
              <a:gd name="connsiteY10" fmla="*/ 123616 h 741680"/>
              <a:gd name="connsiteX11" fmla="*/ 5791200 w 5791200"/>
              <a:gd name="connsiteY11" fmla="*/ 618064 h 741680"/>
              <a:gd name="connsiteX12" fmla="*/ 5667584 w 5791200"/>
              <a:gd name="connsiteY12" fmla="*/ 741680 h 741680"/>
              <a:gd name="connsiteX13" fmla="*/ 4974588 w 5791200"/>
              <a:gd name="connsiteY13" fmla="*/ 741680 h 741680"/>
              <a:gd name="connsiteX14" fmla="*/ 4447911 w 5791200"/>
              <a:gd name="connsiteY14" fmla="*/ 741680 h 741680"/>
              <a:gd name="connsiteX15" fmla="*/ 3699475 w 5791200"/>
              <a:gd name="connsiteY15" fmla="*/ 741680 h 741680"/>
              <a:gd name="connsiteX16" fmla="*/ 2895600 w 5791200"/>
              <a:gd name="connsiteY16" fmla="*/ 741680 h 741680"/>
              <a:gd name="connsiteX17" fmla="*/ 2368923 w 5791200"/>
              <a:gd name="connsiteY17" fmla="*/ 741680 h 741680"/>
              <a:gd name="connsiteX18" fmla="*/ 1786806 w 5791200"/>
              <a:gd name="connsiteY18" fmla="*/ 741680 h 741680"/>
              <a:gd name="connsiteX19" fmla="*/ 1149250 w 5791200"/>
              <a:gd name="connsiteY19" fmla="*/ 741680 h 741680"/>
              <a:gd name="connsiteX20" fmla="*/ 123616 w 5791200"/>
              <a:gd name="connsiteY20" fmla="*/ 741680 h 741680"/>
              <a:gd name="connsiteX21" fmla="*/ 0 w 5791200"/>
              <a:gd name="connsiteY21" fmla="*/ 618064 h 741680"/>
              <a:gd name="connsiteX22" fmla="*/ 0 w 5791200"/>
              <a:gd name="connsiteY22"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91200" h="741680" fill="none" extrusionOk="0">
                <a:moveTo>
                  <a:pt x="0" y="123616"/>
                </a:moveTo>
                <a:cubicBezTo>
                  <a:pt x="355" y="58100"/>
                  <a:pt x="63966" y="-10546"/>
                  <a:pt x="123616" y="0"/>
                </a:cubicBezTo>
                <a:cubicBezTo>
                  <a:pt x="382409" y="6817"/>
                  <a:pt x="483150" y="-29325"/>
                  <a:pt x="761172" y="0"/>
                </a:cubicBezTo>
                <a:cubicBezTo>
                  <a:pt x="1039194" y="29325"/>
                  <a:pt x="1096281" y="-11601"/>
                  <a:pt x="1287849" y="0"/>
                </a:cubicBezTo>
                <a:cubicBezTo>
                  <a:pt x="1479417" y="11601"/>
                  <a:pt x="1818907" y="28605"/>
                  <a:pt x="1980845" y="0"/>
                </a:cubicBezTo>
                <a:cubicBezTo>
                  <a:pt x="2142783" y="-28605"/>
                  <a:pt x="2395529" y="-23506"/>
                  <a:pt x="2673841" y="0"/>
                </a:cubicBezTo>
                <a:cubicBezTo>
                  <a:pt x="2952153" y="23506"/>
                  <a:pt x="3020378" y="16395"/>
                  <a:pt x="3255958" y="0"/>
                </a:cubicBezTo>
                <a:cubicBezTo>
                  <a:pt x="3491538" y="-16395"/>
                  <a:pt x="3769880" y="13985"/>
                  <a:pt x="4004394" y="0"/>
                </a:cubicBezTo>
                <a:cubicBezTo>
                  <a:pt x="4238908" y="-13985"/>
                  <a:pt x="4384704" y="28999"/>
                  <a:pt x="4697390" y="0"/>
                </a:cubicBezTo>
                <a:cubicBezTo>
                  <a:pt x="5010076" y="-28999"/>
                  <a:pt x="5292314" y="5306"/>
                  <a:pt x="5667584" y="0"/>
                </a:cubicBezTo>
                <a:cubicBezTo>
                  <a:pt x="5739461" y="1684"/>
                  <a:pt x="5792518" y="46015"/>
                  <a:pt x="5791200" y="123616"/>
                </a:cubicBezTo>
                <a:cubicBezTo>
                  <a:pt x="5796994" y="274966"/>
                  <a:pt x="5815749" y="461559"/>
                  <a:pt x="5791200" y="618064"/>
                </a:cubicBezTo>
                <a:cubicBezTo>
                  <a:pt x="5778192" y="688031"/>
                  <a:pt x="5725210" y="751677"/>
                  <a:pt x="5667584" y="741680"/>
                </a:cubicBezTo>
                <a:cubicBezTo>
                  <a:pt x="5369187" y="719051"/>
                  <a:pt x="5135973" y="726789"/>
                  <a:pt x="4974588" y="741680"/>
                </a:cubicBezTo>
                <a:cubicBezTo>
                  <a:pt x="4813203" y="756571"/>
                  <a:pt x="4573430" y="750757"/>
                  <a:pt x="4447911" y="741680"/>
                </a:cubicBezTo>
                <a:cubicBezTo>
                  <a:pt x="4322392" y="732603"/>
                  <a:pt x="3964287" y="767147"/>
                  <a:pt x="3699475" y="741680"/>
                </a:cubicBezTo>
                <a:cubicBezTo>
                  <a:pt x="3434663" y="716213"/>
                  <a:pt x="3103011" y="705003"/>
                  <a:pt x="2895600" y="741680"/>
                </a:cubicBezTo>
                <a:cubicBezTo>
                  <a:pt x="2688190" y="778357"/>
                  <a:pt x="2560114" y="762550"/>
                  <a:pt x="2368923" y="741680"/>
                </a:cubicBezTo>
                <a:cubicBezTo>
                  <a:pt x="2177732" y="720810"/>
                  <a:pt x="1991885" y="718947"/>
                  <a:pt x="1786806" y="741680"/>
                </a:cubicBezTo>
                <a:cubicBezTo>
                  <a:pt x="1581727" y="764413"/>
                  <a:pt x="1301607" y="712237"/>
                  <a:pt x="1149250" y="741680"/>
                </a:cubicBezTo>
                <a:cubicBezTo>
                  <a:pt x="996893" y="771123"/>
                  <a:pt x="395888" y="759642"/>
                  <a:pt x="123616" y="741680"/>
                </a:cubicBezTo>
                <a:cubicBezTo>
                  <a:pt x="57981" y="753304"/>
                  <a:pt x="-13274" y="682463"/>
                  <a:pt x="0" y="618064"/>
                </a:cubicBezTo>
                <a:cubicBezTo>
                  <a:pt x="-10145" y="442802"/>
                  <a:pt x="-4206" y="335393"/>
                  <a:pt x="0" y="123616"/>
                </a:cubicBezTo>
                <a:close/>
              </a:path>
              <a:path w="5791200" h="741680" stroke="0" extrusionOk="0">
                <a:moveTo>
                  <a:pt x="0" y="123616"/>
                </a:moveTo>
                <a:cubicBezTo>
                  <a:pt x="-3598" y="57258"/>
                  <a:pt x="59456" y="4855"/>
                  <a:pt x="123616" y="0"/>
                </a:cubicBezTo>
                <a:cubicBezTo>
                  <a:pt x="362523" y="-9306"/>
                  <a:pt x="527482" y="-8006"/>
                  <a:pt x="761172" y="0"/>
                </a:cubicBezTo>
                <a:cubicBezTo>
                  <a:pt x="994862" y="8006"/>
                  <a:pt x="1242396" y="6378"/>
                  <a:pt x="1398729" y="0"/>
                </a:cubicBezTo>
                <a:cubicBezTo>
                  <a:pt x="1555062" y="-6378"/>
                  <a:pt x="1781947" y="-6187"/>
                  <a:pt x="2091725" y="0"/>
                </a:cubicBezTo>
                <a:cubicBezTo>
                  <a:pt x="2401503" y="6187"/>
                  <a:pt x="2498692" y="-9459"/>
                  <a:pt x="2618402" y="0"/>
                </a:cubicBezTo>
                <a:cubicBezTo>
                  <a:pt x="2738112" y="9459"/>
                  <a:pt x="2960131" y="-21437"/>
                  <a:pt x="3145079" y="0"/>
                </a:cubicBezTo>
                <a:cubicBezTo>
                  <a:pt x="3330027" y="21437"/>
                  <a:pt x="3509189" y="-4180"/>
                  <a:pt x="3671756" y="0"/>
                </a:cubicBezTo>
                <a:cubicBezTo>
                  <a:pt x="3834323" y="4180"/>
                  <a:pt x="4141283" y="-36044"/>
                  <a:pt x="4420191" y="0"/>
                </a:cubicBezTo>
                <a:cubicBezTo>
                  <a:pt x="4699100" y="36044"/>
                  <a:pt x="5218887" y="11864"/>
                  <a:pt x="5667584" y="0"/>
                </a:cubicBezTo>
                <a:cubicBezTo>
                  <a:pt x="5738273" y="9728"/>
                  <a:pt x="5786086" y="46913"/>
                  <a:pt x="5791200" y="123616"/>
                </a:cubicBezTo>
                <a:cubicBezTo>
                  <a:pt x="5805550" y="345665"/>
                  <a:pt x="5773460" y="372459"/>
                  <a:pt x="5791200" y="618064"/>
                </a:cubicBezTo>
                <a:cubicBezTo>
                  <a:pt x="5788022" y="695035"/>
                  <a:pt x="5737838" y="750827"/>
                  <a:pt x="5667584" y="741680"/>
                </a:cubicBezTo>
                <a:cubicBezTo>
                  <a:pt x="5490162" y="721605"/>
                  <a:pt x="5283678" y="760379"/>
                  <a:pt x="5085467" y="741680"/>
                </a:cubicBezTo>
                <a:cubicBezTo>
                  <a:pt x="4887256" y="722981"/>
                  <a:pt x="4743026" y="740950"/>
                  <a:pt x="4503351" y="741680"/>
                </a:cubicBezTo>
                <a:cubicBezTo>
                  <a:pt x="4263676" y="742410"/>
                  <a:pt x="4094661" y="743627"/>
                  <a:pt x="3865794" y="741680"/>
                </a:cubicBezTo>
                <a:cubicBezTo>
                  <a:pt x="3636927" y="739733"/>
                  <a:pt x="3312698" y="738209"/>
                  <a:pt x="3172798" y="741680"/>
                </a:cubicBezTo>
                <a:cubicBezTo>
                  <a:pt x="3032898" y="745151"/>
                  <a:pt x="2741540" y="712628"/>
                  <a:pt x="2535242" y="741680"/>
                </a:cubicBezTo>
                <a:cubicBezTo>
                  <a:pt x="2328944" y="770732"/>
                  <a:pt x="2030966" y="737629"/>
                  <a:pt x="1786806" y="741680"/>
                </a:cubicBezTo>
                <a:cubicBezTo>
                  <a:pt x="1542646" y="745731"/>
                  <a:pt x="1249413" y="756723"/>
                  <a:pt x="1038371" y="741680"/>
                </a:cubicBezTo>
                <a:cubicBezTo>
                  <a:pt x="827330" y="726637"/>
                  <a:pt x="396481" y="733250"/>
                  <a:pt x="123616" y="741680"/>
                </a:cubicBezTo>
                <a:cubicBezTo>
                  <a:pt x="54389" y="732648"/>
                  <a:pt x="7904" y="684696"/>
                  <a:pt x="0" y="618064"/>
                </a:cubicBezTo>
                <a:cubicBezTo>
                  <a:pt x="5291" y="409484"/>
                  <a:pt x="-3315" y="287706"/>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mic Sans MS" panose="030F0702030302020204" pitchFamily="66" charset="0"/>
                <a:ea typeface="+mn-ea"/>
                <a:cs typeface="+mn-cs"/>
              </a:rPr>
              <a:t> God is Not Listening</a:t>
            </a:r>
          </a:p>
        </p:txBody>
      </p:sp>
      <p:sp>
        <p:nvSpPr>
          <p:cNvPr id="3" name="TextBox 2">
            <a:extLst>
              <a:ext uri="{FF2B5EF4-FFF2-40B4-BE49-F238E27FC236}">
                <a16:creationId xmlns:a16="http://schemas.microsoft.com/office/drawing/2014/main" id="{3210FE1C-3E93-41F2-B524-92348A2DED57}"/>
              </a:ext>
            </a:extLst>
          </p:cNvPr>
          <p:cNvSpPr txBox="1"/>
          <p:nvPr/>
        </p:nvSpPr>
        <p:spPr>
          <a:xfrm>
            <a:off x="538480" y="2082800"/>
            <a:ext cx="8239760" cy="2985433"/>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God promises to hear the prayer of the righteous</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000" b="0" i="0" u="sng"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God warned that he will not listen to prayers of one continuing in sin</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u="sng" dirty="0">
              <a:solidFill>
                <a:prstClr val="black"/>
              </a:solidFill>
              <a:latin typeface="Calibri" panose="020F0502020204030204"/>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Possible our prayers</a:t>
            </a:r>
            <a:r>
              <a:rPr kumimoji="0" lang="en-US" sz="2400" b="0" i="0" u="sng" strike="noStrike" kern="1200" cap="none" spc="0" normalizeH="0" noProof="0" dirty="0">
                <a:ln>
                  <a:noFill/>
                </a:ln>
                <a:solidFill>
                  <a:prstClr val="black"/>
                </a:solidFill>
                <a:effectLst/>
                <a:uLnTx/>
                <a:uFillTx/>
                <a:latin typeface="Calibri" panose="020F0502020204030204"/>
                <a:ea typeface="+mn-ea"/>
                <a:cs typeface="+mn-cs"/>
              </a:rPr>
              <a:t> are hindered by our actions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1 Pet.</a:t>
            </a:r>
            <a:r>
              <a:rPr kumimoji="0" lang="en-US" sz="2400" b="0" i="1" u="none" strike="noStrike" kern="1200" cap="none" spc="0" normalizeH="0" noProof="0" dirty="0">
                <a:ln>
                  <a:noFill/>
                </a:ln>
                <a:solidFill>
                  <a:prstClr val="black"/>
                </a:solidFill>
                <a:effectLst/>
                <a:uLnTx/>
                <a:uFillTx/>
                <a:latin typeface="Calibri" panose="020F0502020204030204"/>
                <a:ea typeface="+mn-ea"/>
                <a:cs typeface="+mn-cs"/>
              </a:rPr>
              <a:t> 3:7 – If doesn’t treat wife right – prayers are hindered</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baseline="0" dirty="0">
                <a:solidFill>
                  <a:prstClr val="black"/>
                </a:solidFill>
                <a:latin typeface="Calibri" panose="020F0502020204030204"/>
              </a:rPr>
              <a:t>Could be my actions – or my attitudes</a:t>
            </a: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9395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30060C1-F901-48B7-9680-43E7EC1549C2}"/>
              </a:ext>
            </a:extLst>
          </p:cNvPr>
          <p:cNvSpPr/>
          <p:nvPr/>
        </p:nvSpPr>
        <p:spPr>
          <a:xfrm>
            <a:off x="274320" y="766466"/>
            <a:ext cx="5791200" cy="741680"/>
          </a:xfrm>
          <a:custGeom>
            <a:avLst/>
            <a:gdLst>
              <a:gd name="connsiteX0" fmla="*/ 0 w 5791200"/>
              <a:gd name="connsiteY0" fmla="*/ 123616 h 741680"/>
              <a:gd name="connsiteX1" fmla="*/ 123616 w 5791200"/>
              <a:gd name="connsiteY1" fmla="*/ 0 h 741680"/>
              <a:gd name="connsiteX2" fmla="*/ 761172 w 5791200"/>
              <a:gd name="connsiteY2" fmla="*/ 0 h 741680"/>
              <a:gd name="connsiteX3" fmla="*/ 1287849 w 5791200"/>
              <a:gd name="connsiteY3" fmla="*/ 0 h 741680"/>
              <a:gd name="connsiteX4" fmla="*/ 1980845 w 5791200"/>
              <a:gd name="connsiteY4" fmla="*/ 0 h 741680"/>
              <a:gd name="connsiteX5" fmla="*/ 2673841 w 5791200"/>
              <a:gd name="connsiteY5" fmla="*/ 0 h 741680"/>
              <a:gd name="connsiteX6" fmla="*/ 3255958 w 5791200"/>
              <a:gd name="connsiteY6" fmla="*/ 0 h 741680"/>
              <a:gd name="connsiteX7" fmla="*/ 4004394 w 5791200"/>
              <a:gd name="connsiteY7" fmla="*/ 0 h 741680"/>
              <a:gd name="connsiteX8" fmla="*/ 4697390 w 5791200"/>
              <a:gd name="connsiteY8" fmla="*/ 0 h 741680"/>
              <a:gd name="connsiteX9" fmla="*/ 5667584 w 5791200"/>
              <a:gd name="connsiteY9" fmla="*/ 0 h 741680"/>
              <a:gd name="connsiteX10" fmla="*/ 5791200 w 5791200"/>
              <a:gd name="connsiteY10" fmla="*/ 123616 h 741680"/>
              <a:gd name="connsiteX11" fmla="*/ 5791200 w 5791200"/>
              <a:gd name="connsiteY11" fmla="*/ 618064 h 741680"/>
              <a:gd name="connsiteX12" fmla="*/ 5667584 w 5791200"/>
              <a:gd name="connsiteY12" fmla="*/ 741680 h 741680"/>
              <a:gd name="connsiteX13" fmla="*/ 4974588 w 5791200"/>
              <a:gd name="connsiteY13" fmla="*/ 741680 h 741680"/>
              <a:gd name="connsiteX14" fmla="*/ 4447911 w 5791200"/>
              <a:gd name="connsiteY14" fmla="*/ 741680 h 741680"/>
              <a:gd name="connsiteX15" fmla="*/ 3699475 w 5791200"/>
              <a:gd name="connsiteY15" fmla="*/ 741680 h 741680"/>
              <a:gd name="connsiteX16" fmla="*/ 2895600 w 5791200"/>
              <a:gd name="connsiteY16" fmla="*/ 741680 h 741680"/>
              <a:gd name="connsiteX17" fmla="*/ 2368923 w 5791200"/>
              <a:gd name="connsiteY17" fmla="*/ 741680 h 741680"/>
              <a:gd name="connsiteX18" fmla="*/ 1786806 w 5791200"/>
              <a:gd name="connsiteY18" fmla="*/ 741680 h 741680"/>
              <a:gd name="connsiteX19" fmla="*/ 1149250 w 5791200"/>
              <a:gd name="connsiteY19" fmla="*/ 741680 h 741680"/>
              <a:gd name="connsiteX20" fmla="*/ 123616 w 5791200"/>
              <a:gd name="connsiteY20" fmla="*/ 741680 h 741680"/>
              <a:gd name="connsiteX21" fmla="*/ 0 w 5791200"/>
              <a:gd name="connsiteY21" fmla="*/ 618064 h 741680"/>
              <a:gd name="connsiteX22" fmla="*/ 0 w 5791200"/>
              <a:gd name="connsiteY22"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91200" h="741680" fill="none" extrusionOk="0">
                <a:moveTo>
                  <a:pt x="0" y="123616"/>
                </a:moveTo>
                <a:cubicBezTo>
                  <a:pt x="355" y="58100"/>
                  <a:pt x="63966" y="-10546"/>
                  <a:pt x="123616" y="0"/>
                </a:cubicBezTo>
                <a:cubicBezTo>
                  <a:pt x="382409" y="6817"/>
                  <a:pt x="483150" y="-29325"/>
                  <a:pt x="761172" y="0"/>
                </a:cubicBezTo>
                <a:cubicBezTo>
                  <a:pt x="1039194" y="29325"/>
                  <a:pt x="1096281" y="-11601"/>
                  <a:pt x="1287849" y="0"/>
                </a:cubicBezTo>
                <a:cubicBezTo>
                  <a:pt x="1479417" y="11601"/>
                  <a:pt x="1818907" y="28605"/>
                  <a:pt x="1980845" y="0"/>
                </a:cubicBezTo>
                <a:cubicBezTo>
                  <a:pt x="2142783" y="-28605"/>
                  <a:pt x="2395529" y="-23506"/>
                  <a:pt x="2673841" y="0"/>
                </a:cubicBezTo>
                <a:cubicBezTo>
                  <a:pt x="2952153" y="23506"/>
                  <a:pt x="3020378" y="16395"/>
                  <a:pt x="3255958" y="0"/>
                </a:cubicBezTo>
                <a:cubicBezTo>
                  <a:pt x="3491538" y="-16395"/>
                  <a:pt x="3769880" y="13985"/>
                  <a:pt x="4004394" y="0"/>
                </a:cubicBezTo>
                <a:cubicBezTo>
                  <a:pt x="4238908" y="-13985"/>
                  <a:pt x="4384704" y="28999"/>
                  <a:pt x="4697390" y="0"/>
                </a:cubicBezTo>
                <a:cubicBezTo>
                  <a:pt x="5010076" y="-28999"/>
                  <a:pt x="5292314" y="5306"/>
                  <a:pt x="5667584" y="0"/>
                </a:cubicBezTo>
                <a:cubicBezTo>
                  <a:pt x="5739461" y="1684"/>
                  <a:pt x="5792518" y="46015"/>
                  <a:pt x="5791200" y="123616"/>
                </a:cubicBezTo>
                <a:cubicBezTo>
                  <a:pt x="5796994" y="274966"/>
                  <a:pt x="5815749" y="461559"/>
                  <a:pt x="5791200" y="618064"/>
                </a:cubicBezTo>
                <a:cubicBezTo>
                  <a:pt x="5778192" y="688031"/>
                  <a:pt x="5725210" y="751677"/>
                  <a:pt x="5667584" y="741680"/>
                </a:cubicBezTo>
                <a:cubicBezTo>
                  <a:pt x="5369187" y="719051"/>
                  <a:pt x="5135973" y="726789"/>
                  <a:pt x="4974588" y="741680"/>
                </a:cubicBezTo>
                <a:cubicBezTo>
                  <a:pt x="4813203" y="756571"/>
                  <a:pt x="4573430" y="750757"/>
                  <a:pt x="4447911" y="741680"/>
                </a:cubicBezTo>
                <a:cubicBezTo>
                  <a:pt x="4322392" y="732603"/>
                  <a:pt x="3964287" y="767147"/>
                  <a:pt x="3699475" y="741680"/>
                </a:cubicBezTo>
                <a:cubicBezTo>
                  <a:pt x="3434663" y="716213"/>
                  <a:pt x="3103011" y="705003"/>
                  <a:pt x="2895600" y="741680"/>
                </a:cubicBezTo>
                <a:cubicBezTo>
                  <a:pt x="2688190" y="778357"/>
                  <a:pt x="2560114" y="762550"/>
                  <a:pt x="2368923" y="741680"/>
                </a:cubicBezTo>
                <a:cubicBezTo>
                  <a:pt x="2177732" y="720810"/>
                  <a:pt x="1991885" y="718947"/>
                  <a:pt x="1786806" y="741680"/>
                </a:cubicBezTo>
                <a:cubicBezTo>
                  <a:pt x="1581727" y="764413"/>
                  <a:pt x="1301607" y="712237"/>
                  <a:pt x="1149250" y="741680"/>
                </a:cubicBezTo>
                <a:cubicBezTo>
                  <a:pt x="996893" y="771123"/>
                  <a:pt x="395888" y="759642"/>
                  <a:pt x="123616" y="741680"/>
                </a:cubicBezTo>
                <a:cubicBezTo>
                  <a:pt x="57981" y="753304"/>
                  <a:pt x="-13274" y="682463"/>
                  <a:pt x="0" y="618064"/>
                </a:cubicBezTo>
                <a:cubicBezTo>
                  <a:pt x="-10145" y="442802"/>
                  <a:pt x="-4206" y="335393"/>
                  <a:pt x="0" y="123616"/>
                </a:cubicBezTo>
                <a:close/>
              </a:path>
              <a:path w="5791200" h="741680" stroke="0" extrusionOk="0">
                <a:moveTo>
                  <a:pt x="0" y="123616"/>
                </a:moveTo>
                <a:cubicBezTo>
                  <a:pt x="-3598" y="57258"/>
                  <a:pt x="59456" y="4855"/>
                  <a:pt x="123616" y="0"/>
                </a:cubicBezTo>
                <a:cubicBezTo>
                  <a:pt x="362523" y="-9306"/>
                  <a:pt x="527482" y="-8006"/>
                  <a:pt x="761172" y="0"/>
                </a:cubicBezTo>
                <a:cubicBezTo>
                  <a:pt x="994862" y="8006"/>
                  <a:pt x="1242396" y="6378"/>
                  <a:pt x="1398729" y="0"/>
                </a:cubicBezTo>
                <a:cubicBezTo>
                  <a:pt x="1555062" y="-6378"/>
                  <a:pt x="1781947" y="-6187"/>
                  <a:pt x="2091725" y="0"/>
                </a:cubicBezTo>
                <a:cubicBezTo>
                  <a:pt x="2401503" y="6187"/>
                  <a:pt x="2498692" y="-9459"/>
                  <a:pt x="2618402" y="0"/>
                </a:cubicBezTo>
                <a:cubicBezTo>
                  <a:pt x="2738112" y="9459"/>
                  <a:pt x="2960131" y="-21437"/>
                  <a:pt x="3145079" y="0"/>
                </a:cubicBezTo>
                <a:cubicBezTo>
                  <a:pt x="3330027" y="21437"/>
                  <a:pt x="3509189" y="-4180"/>
                  <a:pt x="3671756" y="0"/>
                </a:cubicBezTo>
                <a:cubicBezTo>
                  <a:pt x="3834323" y="4180"/>
                  <a:pt x="4141283" y="-36044"/>
                  <a:pt x="4420191" y="0"/>
                </a:cubicBezTo>
                <a:cubicBezTo>
                  <a:pt x="4699100" y="36044"/>
                  <a:pt x="5218887" y="11864"/>
                  <a:pt x="5667584" y="0"/>
                </a:cubicBezTo>
                <a:cubicBezTo>
                  <a:pt x="5738273" y="9728"/>
                  <a:pt x="5786086" y="46913"/>
                  <a:pt x="5791200" y="123616"/>
                </a:cubicBezTo>
                <a:cubicBezTo>
                  <a:pt x="5805550" y="345665"/>
                  <a:pt x="5773460" y="372459"/>
                  <a:pt x="5791200" y="618064"/>
                </a:cubicBezTo>
                <a:cubicBezTo>
                  <a:pt x="5788022" y="695035"/>
                  <a:pt x="5737838" y="750827"/>
                  <a:pt x="5667584" y="741680"/>
                </a:cubicBezTo>
                <a:cubicBezTo>
                  <a:pt x="5490162" y="721605"/>
                  <a:pt x="5283678" y="760379"/>
                  <a:pt x="5085467" y="741680"/>
                </a:cubicBezTo>
                <a:cubicBezTo>
                  <a:pt x="4887256" y="722981"/>
                  <a:pt x="4743026" y="740950"/>
                  <a:pt x="4503351" y="741680"/>
                </a:cubicBezTo>
                <a:cubicBezTo>
                  <a:pt x="4263676" y="742410"/>
                  <a:pt x="4094661" y="743627"/>
                  <a:pt x="3865794" y="741680"/>
                </a:cubicBezTo>
                <a:cubicBezTo>
                  <a:pt x="3636927" y="739733"/>
                  <a:pt x="3312698" y="738209"/>
                  <a:pt x="3172798" y="741680"/>
                </a:cubicBezTo>
                <a:cubicBezTo>
                  <a:pt x="3032898" y="745151"/>
                  <a:pt x="2741540" y="712628"/>
                  <a:pt x="2535242" y="741680"/>
                </a:cubicBezTo>
                <a:cubicBezTo>
                  <a:pt x="2328944" y="770732"/>
                  <a:pt x="2030966" y="737629"/>
                  <a:pt x="1786806" y="741680"/>
                </a:cubicBezTo>
                <a:cubicBezTo>
                  <a:pt x="1542646" y="745731"/>
                  <a:pt x="1249413" y="756723"/>
                  <a:pt x="1038371" y="741680"/>
                </a:cubicBezTo>
                <a:cubicBezTo>
                  <a:pt x="827330" y="726637"/>
                  <a:pt x="396481" y="733250"/>
                  <a:pt x="123616" y="741680"/>
                </a:cubicBezTo>
                <a:cubicBezTo>
                  <a:pt x="54389" y="732648"/>
                  <a:pt x="7904" y="684696"/>
                  <a:pt x="0" y="618064"/>
                </a:cubicBezTo>
                <a:cubicBezTo>
                  <a:pt x="5291" y="409484"/>
                  <a:pt x="-3315" y="287706"/>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mic Sans MS" panose="030F0702030302020204" pitchFamily="66" charset="0"/>
                <a:ea typeface="+mn-ea"/>
                <a:cs typeface="+mn-cs"/>
              </a:rPr>
              <a:t> God is Not Listening</a:t>
            </a:r>
          </a:p>
        </p:txBody>
      </p:sp>
      <p:sp>
        <p:nvSpPr>
          <p:cNvPr id="4" name="TextBox 3">
            <a:extLst>
              <a:ext uri="{FF2B5EF4-FFF2-40B4-BE49-F238E27FC236}">
                <a16:creationId xmlns:a16="http://schemas.microsoft.com/office/drawing/2014/main" id="{3C6A1225-51F1-46AB-B738-C114531EB689}"/>
              </a:ext>
            </a:extLst>
          </p:cNvPr>
          <p:cNvSpPr txBox="1"/>
          <p:nvPr/>
        </p:nvSpPr>
        <p:spPr>
          <a:xfrm>
            <a:off x="807720" y="2865120"/>
            <a:ext cx="7528560" cy="2123658"/>
          </a:xfrm>
          <a:prstGeom prst="rect">
            <a:avLst/>
          </a:prstGeom>
          <a:noFill/>
        </p:spPr>
        <p:txBody>
          <a:bodyPr wrap="square" rtlCol="0">
            <a:spAutoFit/>
          </a:bodyPr>
          <a:lstStyle/>
          <a:p>
            <a:pPr algn="ctr"/>
            <a:r>
              <a:rPr lang="en-US" sz="2800" dirty="0"/>
              <a:t>Just may be that we are wondering</a:t>
            </a:r>
          </a:p>
          <a:p>
            <a:pPr algn="ctr"/>
            <a:r>
              <a:rPr lang="en-US" sz="2800" dirty="0"/>
              <a:t>why prayer is not being answered</a:t>
            </a:r>
          </a:p>
          <a:p>
            <a:pPr algn="ctr"/>
            <a:endParaRPr lang="en-US" sz="1000" dirty="0"/>
          </a:p>
          <a:p>
            <a:pPr algn="ctr"/>
            <a:r>
              <a:rPr lang="en-US" sz="2800" dirty="0"/>
              <a:t>May be that God is not listening</a:t>
            </a:r>
          </a:p>
          <a:p>
            <a:pPr algn="ctr"/>
            <a:endParaRPr lang="en-US" sz="1000" dirty="0"/>
          </a:p>
          <a:p>
            <a:pPr algn="ctr"/>
            <a:r>
              <a:rPr lang="en-US" sz="2800" dirty="0"/>
              <a:t>Because of how I am living!</a:t>
            </a:r>
          </a:p>
        </p:txBody>
      </p:sp>
    </p:spTree>
    <p:extLst>
      <p:ext uri="{BB962C8B-B14F-4D97-AF65-F5344CB8AC3E}">
        <p14:creationId xmlns:p14="http://schemas.microsoft.com/office/powerpoint/2010/main" val="35642513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1C6265-3233-46C3-A53C-4736572FBE12}"/>
              </a:ext>
            </a:extLst>
          </p:cNvPr>
          <p:cNvSpPr/>
          <p:nvPr/>
        </p:nvSpPr>
        <p:spPr>
          <a:xfrm>
            <a:off x="465281" y="447655"/>
            <a:ext cx="8376012"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800" b="1" dirty="0">
                <a:ln/>
                <a:solidFill>
                  <a:srgbClr val="0170FE"/>
                </a:solidFill>
                <a:latin typeface="Comic Sans MS" panose="030F0702030302020204" pitchFamily="66" charset="0"/>
              </a:rPr>
              <a:t>“Unanswered Prayers”</a:t>
            </a:r>
            <a:endParaRPr lang="en-US" sz="5800" b="1" cap="none" spc="0" dirty="0">
              <a:ln/>
              <a:solidFill>
                <a:srgbClr val="0170FE"/>
              </a:solidFill>
              <a:effectLst/>
              <a:latin typeface="Comic Sans MS" panose="030F0702030302020204" pitchFamily="66" charset="0"/>
            </a:endParaRPr>
          </a:p>
        </p:txBody>
      </p:sp>
      <p:sp>
        <p:nvSpPr>
          <p:cNvPr id="3" name="Rectangle: Rounded Corners 2">
            <a:extLst>
              <a:ext uri="{FF2B5EF4-FFF2-40B4-BE49-F238E27FC236}">
                <a16:creationId xmlns:a16="http://schemas.microsoft.com/office/drawing/2014/main" id="{0B0F9DA0-96BE-4B5F-837C-682834F04E72}"/>
              </a:ext>
            </a:extLst>
          </p:cNvPr>
          <p:cNvSpPr/>
          <p:nvPr/>
        </p:nvSpPr>
        <p:spPr>
          <a:xfrm>
            <a:off x="802640" y="1828800"/>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rgbClr val="00B0F0"/>
                </a:solidFill>
                <a:effectLst>
                  <a:outerShdw blurRad="38100" dist="38100" dir="2700000" algn="tl">
                    <a:srgbClr val="000000">
                      <a:alpha val="43137"/>
                    </a:srgbClr>
                  </a:outerShdw>
                </a:effectLst>
                <a:latin typeface="Comic Sans MS" panose="030F0702030302020204" pitchFamily="66" charset="0"/>
              </a:rPr>
              <a:t>We Don’t Ask</a:t>
            </a:r>
          </a:p>
        </p:txBody>
      </p:sp>
      <p:sp>
        <p:nvSpPr>
          <p:cNvPr id="5" name="Rectangle: Rounded Corners 4">
            <a:extLst>
              <a:ext uri="{FF2B5EF4-FFF2-40B4-BE49-F238E27FC236}">
                <a16:creationId xmlns:a16="http://schemas.microsoft.com/office/drawing/2014/main" id="{0D36BEAC-79AA-4A52-8581-E0EAF9B55E00}"/>
              </a:ext>
            </a:extLst>
          </p:cNvPr>
          <p:cNvSpPr/>
          <p:nvPr/>
        </p:nvSpPr>
        <p:spPr>
          <a:xfrm>
            <a:off x="802640" y="2709873"/>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00B0F0"/>
                </a:solidFill>
                <a:effectLst>
                  <a:outerShdw blurRad="38100" dist="38100" dir="2700000" algn="tl">
                    <a:srgbClr val="000000">
                      <a:alpha val="43137"/>
                    </a:srgbClr>
                  </a:outerShdw>
                </a:effectLst>
                <a:latin typeface="Comic Sans MS" panose="030F0702030302020204" pitchFamily="66" charset="0"/>
              </a:rPr>
              <a:t> Pray with Wrong Motive</a:t>
            </a:r>
          </a:p>
        </p:txBody>
      </p:sp>
      <p:sp>
        <p:nvSpPr>
          <p:cNvPr id="6" name="Rectangle: Rounded Corners 5">
            <a:extLst>
              <a:ext uri="{FF2B5EF4-FFF2-40B4-BE49-F238E27FC236}">
                <a16:creationId xmlns:a16="http://schemas.microsoft.com/office/drawing/2014/main" id="{158EC6A5-E251-49A3-8954-6FFCDC0133F0}"/>
              </a:ext>
            </a:extLst>
          </p:cNvPr>
          <p:cNvSpPr/>
          <p:nvPr/>
        </p:nvSpPr>
        <p:spPr>
          <a:xfrm>
            <a:off x="802640" y="3590946"/>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rgbClr val="00B0F0"/>
                </a:solidFill>
                <a:effectLst>
                  <a:outerShdw blurRad="38100" dist="38100" dir="2700000" algn="tl">
                    <a:srgbClr val="000000">
                      <a:alpha val="43137"/>
                    </a:srgbClr>
                  </a:outerShdw>
                </a:effectLst>
                <a:latin typeface="Comic Sans MS" panose="030F0702030302020204" pitchFamily="66" charset="0"/>
              </a:rPr>
              <a:t> God is Not Listening</a:t>
            </a:r>
          </a:p>
        </p:txBody>
      </p:sp>
      <p:sp>
        <p:nvSpPr>
          <p:cNvPr id="7" name="Rectangle: Rounded Corners 6">
            <a:extLst>
              <a:ext uri="{FF2B5EF4-FFF2-40B4-BE49-F238E27FC236}">
                <a16:creationId xmlns:a16="http://schemas.microsoft.com/office/drawing/2014/main" id="{80FC7BEC-8DE2-4BCD-A685-A704EF000A06}"/>
              </a:ext>
            </a:extLst>
          </p:cNvPr>
          <p:cNvSpPr/>
          <p:nvPr/>
        </p:nvSpPr>
        <p:spPr>
          <a:xfrm>
            <a:off x="802640" y="4472019"/>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 God’s Answer is not What We Expect</a:t>
            </a:r>
          </a:p>
        </p:txBody>
      </p:sp>
    </p:spTree>
    <p:extLst>
      <p:ext uri="{BB962C8B-B14F-4D97-AF65-F5344CB8AC3E}">
        <p14:creationId xmlns:p14="http://schemas.microsoft.com/office/powerpoint/2010/main" val="38740370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13E6368-2289-46E6-8CBE-3C4B0BB1FD7E}"/>
              </a:ext>
            </a:extLst>
          </p:cNvPr>
          <p:cNvSpPr/>
          <p:nvPr/>
        </p:nvSpPr>
        <p:spPr>
          <a:xfrm>
            <a:off x="243840" y="733138"/>
            <a:ext cx="5730240" cy="1146461"/>
          </a:xfrm>
          <a:custGeom>
            <a:avLst/>
            <a:gdLst>
              <a:gd name="connsiteX0" fmla="*/ 0 w 5730240"/>
              <a:gd name="connsiteY0" fmla="*/ 191081 h 1146461"/>
              <a:gd name="connsiteX1" fmla="*/ 191081 w 5730240"/>
              <a:gd name="connsiteY1" fmla="*/ 0 h 1146461"/>
              <a:gd name="connsiteX2" fmla="*/ 859591 w 5730240"/>
              <a:gd name="connsiteY2" fmla="*/ 0 h 1146461"/>
              <a:gd name="connsiteX3" fmla="*/ 1528101 w 5730240"/>
              <a:gd name="connsiteY3" fmla="*/ 0 h 1146461"/>
              <a:gd name="connsiteX4" fmla="*/ 2089649 w 5730240"/>
              <a:gd name="connsiteY4" fmla="*/ 0 h 1146461"/>
              <a:gd name="connsiteX5" fmla="*/ 2811639 w 5730240"/>
              <a:gd name="connsiteY5" fmla="*/ 0 h 1146461"/>
              <a:gd name="connsiteX6" fmla="*/ 3480149 w 5730240"/>
              <a:gd name="connsiteY6" fmla="*/ 0 h 1146461"/>
              <a:gd name="connsiteX7" fmla="*/ 4202140 w 5730240"/>
              <a:gd name="connsiteY7" fmla="*/ 0 h 1146461"/>
              <a:gd name="connsiteX8" fmla="*/ 4924130 w 5730240"/>
              <a:gd name="connsiteY8" fmla="*/ 0 h 1146461"/>
              <a:gd name="connsiteX9" fmla="*/ 5539159 w 5730240"/>
              <a:gd name="connsiteY9" fmla="*/ 0 h 1146461"/>
              <a:gd name="connsiteX10" fmla="*/ 5730240 w 5730240"/>
              <a:gd name="connsiteY10" fmla="*/ 191081 h 1146461"/>
              <a:gd name="connsiteX11" fmla="*/ 5730240 w 5730240"/>
              <a:gd name="connsiteY11" fmla="*/ 557945 h 1146461"/>
              <a:gd name="connsiteX12" fmla="*/ 5730240 w 5730240"/>
              <a:gd name="connsiteY12" fmla="*/ 955380 h 1146461"/>
              <a:gd name="connsiteX13" fmla="*/ 5539159 w 5730240"/>
              <a:gd name="connsiteY13" fmla="*/ 1146461 h 1146461"/>
              <a:gd name="connsiteX14" fmla="*/ 4870649 w 5730240"/>
              <a:gd name="connsiteY14" fmla="*/ 1146461 h 1146461"/>
              <a:gd name="connsiteX15" fmla="*/ 4362582 w 5730240"/>
              <a:gd name="connsiteY15" fmla="*/ 1146461 h 1146461"/>
              <a:gd name="connsiteX16" fmla="*/ 3801034 w 5730240"/>
              <a:gd name="connsiteY16" fmla="*/ 1146461 h 1146461"/>
              <a:gd name="connsiteX17" fmla="*/ 3186005 w 5730240"/>
              <a:gd name="connsiteY17" fmla="*/ 1146461 h 1146461"/>
              <a:gd name="connsiteX18" fmla="*/ 2677937 w 5730240"/>
              <a:gd name="connsiteY18" fmla="*/ 1146461 h 1146461"/>
              <a:gd name="connsiteX19" fmla="*/ 2009428 w 5730240"/>
              <a:gd name="connsiteY19" fmla="*/ 1146461 h 1146461"/>
              <a:gd name="connsiteX20" fmla="*/ 1447879 w 5730240"/>
              <a:gd name="connsiteY20" fmla="*/ 1146461 h 1146461"/>
              <a:gd name="connsiteX21" fmla="*/ 779370 w 5730240"/>
              <a:gd name="connsiteY21" fmla="*/ 1146461 h 1146461"/>
              <a:gd name="connsiteX22" fmla="*/ 191081 w 5730240"/>
              <a:gd name="connsiteY22" fmla="*/ 1146461 h 1146461"/>
              <a:gd name="connsiteX23" fmla="*/ 0 w 5730240"/>
              <a:gd name="connsiteY23" fmla="*/ 955380 h 1146461"/>
              <a:gd name="connsiteX24" fmla="*/ 0 w 5730240"/>
              <a:gd name="connsiteY24" fmla="*/ 588516 h 1146461"/>
              <a:gd name="connsiteX25" fmla="*/ 0 w 5730240"/>
              <a:gd name="connsiteY25" fmla="*/ 191081 h 114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30240" h="1146461" fill="none" extrusionOk="0">
                <a:moveTo>
                  <a:pt x="0" y="191081"/>
                </a:moveTo>
                <a:cubicBezTo>
                  <a:pt x="22389" y="95470"/>
                  <a:pt x="83948" y="3296"/>
                  <a:pt x="191081" y="0"/>
                </a:cubicBezTo>
                <a:cubicBezTo>
                  <a:pt x="473030" y="-25822"/>
                  <a:pt x="666600" y="-21464"/>
                  <a:pt x="859591" y="0"/>
                </a:cubicBezTo>
                <a:cubicBezTo>
                  <a:pt x="1052582" y="21464"/>
                  <a:pt x="1273404" y="-23146"/>
                  <a:pt x="1528101" y="0"/>
                </a:cubicBezTo>
                <a:cubicBezTo>
                  <a:pt x="1782798" y="23146"/>
                  <a:pt x="1972978" y="-24806"/>
                  <a:pt x="2089649" y="0"/>
                </a:cubicBezTo>
                <a:cubicBezTo>
                  <a:pt x="2206320" y="24806"/>
                  <a:pt x="2506825" y="-33138"/>
                  <a:pt x="2811639" y="0"/>
                </a:cubicBezTo>
                <a:cubicBezTo>
                  <a:pt x="3116453" y="33138"/>
                  <a:pt x="3213556" y="29528"/>
                  <a:pt x="3480149" y="0"/>
                </a:cubicBezTo>
                <a:cubicBezTo>
                  <a:pt x="3746742" y="-29528"/>
                  <a:pt x="4017555" y="6879"/>
                  <a:pt x="4202140" y="0"/>
                </a:cubicBezTo>
                <a:cubicBezTo>
                  <a:pt x="4386725" y="-6879"/>
                  <a:pt x="4589713" y="-5750"/>
                  <a:pt x="4924130" y="0"/>
                </a:cubicBezTo>
                <a:cubicBezTo>
                  <a:pt x="5258547" y="5750"/>
                  <a:pt x="5327893" y="-5173"/>
                  <a:pt x="5539159" y="0"/>
                </a:cubicBezTo>
                <a:cubicBezTo>
                  <a:pt x="5638138" y="-3326"/>
                  <a:pt x="5720084" y="79609"/>
                  <a:pt x="5730240" y="191081"/>
                </a:cubicBezTo>
                <a:cubicBezTo>
                  <a:pt x="5725703" y="287342"/>
                  <a:pt x="5733224" y="385656"/>
                  <a:pt x="5730240" y="557945"/>
                </a:cubicBezTo>
                <a:cubicBezTo>
                  <a:pt x="5727256" y="730234"/>
                  <a:pt x="5740055" y="823706"/>
                  <a:pt x="5730240" y="955380"/>
                </a:cubicBezTo>
                <a:cubicBezTo>
                  <a:pt x="5722672" y="1050669"/>
                  <a:pt x="5629651" y="1138575"/>
                  <a:pt x="5539159" y="1146461"/>
                </a:cubicBezTo>
                <a:cubicBezTo>
                  <a:pt x="5303687" y="1161530"/>
                  <a:pt x="5131139" y="1138572"/>
                  <a:pt x="4870649" y="1146461"/>
                </a:cubicBezTo>
                <a:cubicBezTo>
                  <a:pt x="4610159" y="1154351"/>
                  <a:pt x="4500324" y="1135086"/>
                  <a:pt x="4362582" y="1146461"/>
                </a:cubicBezTo>
                <a:cubicBezTo>
                  <a:pt x="4224840" y="1157836"/>
                  <a:pt x="3979293" y="1144531"/>
                  <a:pt x="3801034" y="1146461"/>
                </a:cubicBezTo>
                <a:cubicBezTo>
                  <a:pt x="3622775" y="1148391"/>
                  <a:pt x="3315693" y="1129437"/>
                  <a:pt x="3186005" y="1146461"/>
                </a:cubicBezTo>
                <a:cubicBezTo>
                  <a:pt x="3056317" y="1163485"/>
                  <a:pt x="2826564" y="1127744"/>
                  <a:pt x="2677937" y="1146461"/>
                </a:cubicBezTo>
                <a:cubicBezTo>
                  <a:pt x="2529310" y="1165178"/>
                  <a:pt x="2286590" y="1171228"/>
                  <a:pt x="2009428" y="1146461"/>
                </a:cubicBezTo>
                <a:cubicBezTo>
                  <a:pt x="1732266" y="1121694"/>
                  <a:pt x="1595020" y="1124555"/>
                  <a:pt x="1447879" y="1146461"/>
                </a:cubicBezTo>
                <a:cubicBezTo>
                  <a:pt x="1300738" y="1168367"/>
                  <a:pt x="1066042" y="1130492"/>
                  <a:pt x="779370" y="1146461"/>
                </a:cubicBezTo>
                <a:cubicBezTo>
                  <a:pt x="492698" y="1162430"/>
                  <a:pt x="472711" y="1143365"/>
                  <a:pt x="191081" y="1146461"/>
                </a:cubicBezTo>
                <a:cubicBezTo>
                  <a:pt x="93797" y="1130160"/>
                  <a:pt x="13768" y="1075643"/>
                  <a:pt x="0" y="955380"/>
                </a:cubicBezTo>
                <a:cubicBezTo>
                  <a:pt x="7531" y="843666"/>
                  <a:pt x="-13649" y="763516"/>
                  <a:pt x="0" y="588516"/>
                </a:cubicBezTo>
                <a:cubicBezTo>
                  <a:pt x="13649" y="413516"/>
                  <a:pt x="16409" y="338157"/>
                  <a:pt x="0" y="191081"/>
                </a:cubicBezTo>
                <a:close/>
              </a:path>
              <a:path w="5730240" h="1146461" stroke="0" extrusionOk="0">
                <a:moveTo>
                  <a:pt x="0" y="191081"/>
                </a:moveTo>
                <a:cubicBezTo>
                  <a:pt x="-11474" y="91649"/>
                  <a:pt x="94027" y="10011"/>
                  <a:pt x="191081" y="0"/>
                </a:cubicBezTo>
                <a:cubicBezTo>
                  <a:pt x="422541" y="-13650"/>
                  <a:pt x="582517" y="6165"/>
                  <a:pt x="806110" y="0"/>
                </a:cubicBezTo>
                <a:cubicBezTo>
                  <a:pt x="1029703" y="-6165"/>
                  <a:pt x="1224913" y="11345"/>
                  <a:pt x="1421139" y="0"/>
                </a:cubicBezTo>
                <a:cubicBezTo>
                  <a:pt x="1617365" y="-11345"/>
                  <a:pt x="1907451" y="16064"/>
                  <a:pt x="2089649" y="0"/>
                </a:cubicBezTo>
                <a:cubicBezTo>
                  <a:pt x="2271847" y="-16064"/>
                  <a:pt x="2349380" y="-24369"/>
                  <a:pt x="2597716" y="0"/>
                </a:cubicBezTo>
                <a:cubicBezTo>
                  <a:pt x="2846052" y="24369"/>
                  <a:pt x="2883136" y="6184"/>
                  <a:pt x="3105784" y="0"/>
                </a:cubicBezTo>
                <a:cubicBezTo>
                  <a:pt x="3328432" y="-6184"/>
                  <a:pt x="3386057" y="1492"/>
                  <a:pt x="3613851" y="0"/>
                </a:cubicBezTo>
                <a:cubicBezTo>
                  <a:pt x="3841645" y="-1492"/>
                  <a:pt x="3979792" y="6533"/>
                  <a:pt x="4335841" y="0"/>
                </a:cubicBezTo>
                <a:cubicBezTo>
                  <a:pt x="4691890" y="-6533"/>
                  <a:pt x="5213039" y="2372"/>
                  <a:pt x="5539159" y="0"/>
                </a:cubicBezTo>
                <a:cubicBezTo>
                  <a:pt x="5647868" y="12785"/>
                  <a:pt x="5719797" y="68331"/>
                  <a:pt x="5730240" y="191081"/>
                </a:cubicBezTo>
                <a:cubicBezTo>
                  <a:pt x="5717220" y="276678"/>
                  <a:pt x="5723654" y="470437"/>
                  <a:pt x="5730240" y="580873"/>
                </a:cubicBezTo>
                <a:cubicBezTo>
                  <a:pt x="5736826" y="691309"/>
                  <a:pt x="5741124" y="831521"/>
                  <a:pt x="5730240" y="955380"/>
                </a:cubicBezTo>
                <a:cubicBezTo>
                  <a:pt x="5739733" y="1060242"/>
                  <a:pt x="5632011" y="1152337"/>
                  <a:pt x="5539159" y="1146461"/>
                </a:cubicBezTo>
                <a:cubicBezTo>
                  <a:pt x="5299003" y="1120188"/>
                  <a:pt x="5104945" y="1160720"/>
                  <a:pt x="4924130" y="1146461"/>
                </a:cubicBezTo>
                <a:cubicBezTo>
                  <a:pt x="4743315" y="1132202"/>
                  <a:pt x="4435906" y="1151843"/>
                  <a:pt x="4309101" y="1146461"/>
                </a:cubicBezTo>
                <a:cubicBezTo>
                  <a:pt x="4182296" y="1141079"/>
                  <a:pt x="3843030" y="1154114"/>
                  <a:pt x="3640591" y="1146461"/>
                </a:cubicBezTo>
                <a:cubicBezTo>
                  <a:pt x="3438152" y="1138809"/>
                  <a:pt x="3153553" y="1158333"/>
                  <a:pt x="3025562" y="1146461"/>
                </a:cubicBezTo>
                <a:cubicBezTo>
                  <a:pt x="2897571" y="1134589"/>
                  <a:pt x="2496933" y="1167672"/>
                  <a:pt x="2303572" y="1146461"/>
                </a:cubicBezTo>
                <a:cubicBezTo>
                  <a:pt x="2110211" y="1125251"/>
                  <a:pt x="1727921" y="1158667"/>
                  <a:pt x="1581581" y="1146461"/>
                </a:cubicBezTo>
                <a:cubicBezTo>
                  <a:pt x="1435241" y="1134255"/>
                  <a:pt x="1180003" y="1126623"/>
                  <a:pt x="966552" y="1146461"/>
                </a:cubicBezTo>
                <a:cubicBezTo>
                  <a:pt x="753101" y="1166299"/>
                  <a:pt x="568079" y="1114846"/>
                  <a:pt x="191081" y="1146461"/>
                </a:cubicBezTo>
                <a:cubicBezTo>
                  <a:pt x="75826" y="1169228"/>
                  <a:pt x="7583" y="1053546"/>
                  <a:pt x="0" y="955380"/>
                </a:cubicBezTo>
                <a:cubicBezTo>
                  <a:pt x="-7731" y="832544"/>
                  <a:pt x="-7382" y="654872"/>
                  <a:pt x="0" y="557945"/>
                </a:cubicBezTo>
                <a:cubicBezTo>
                  <a:pt x="7382" y="461018"/>
                  <a:pt x="6310" y="352907"/>
                  <a:pt x="0" y="191081"/>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 God’s Answer is not What We Expect</a:t>
            </a:r>
          </a:p>
        </p:txBody>
      </p:sp>
      <p:sp>
        <p:nvSpPr>
          <p:cNvPr id="3" name="TextBox 2">
            <a:extLst>
              <a:ext uri="{FF2B5EF4-FFF2-40B4-BE49-F238E27FC236}">
                <a16:creationId xmlns:a16="http://schemas.microsoft.com/office/drawing/2014/main" id="{57F3A649-8839-4C41-9E87-1E871F4AA5BC}"/>
              </a:ext>
            </a:extLst>
          </p:cNvPr>
          <p:cNvSpPr txBox="1"/>
          <p:nvPr/>
        </p:nvSpPr>
        <p:spPr>
          <a:xfrm>
            <a:off x="538480" y="2082800"/>
            <a:ext cx="8239760" cy="3785652"/>
          </a:xfrm>
          <a:prstGeom prst="rect">
            <a:avLst/>
          </a:prstGeom>
          <a:noFill/>
        </p:spPr>
        <p:txBody>
          <a:bodyPr wrap="square" rtlCol="0">
            <a:spAutoFit/>
          </a:bodyPr>
          <a:lstStyle/>
          <a:p>
            <a:pPr marL="457200" indent="-457200">
              <a:buFont typeface="+mj-lt"/>
              <a:buAutoNum type="alphaUcPeriod"/>
            </a:pPr>
            <a:r>
              <a:rPr lang="en-US" sz="2400" u="sng" dirty="0"/>
              <a:t>God is on a different time schedule</a:t>
            </a:r>
            <a:endParaRPr lang="en-US" sz="2400" dirty="0"/>
          </a:p>
          <a:p>
            <a:pPr marL="914400" lvl="1" indent="-457200">
              <a:buFont typeface="+mj-lt"/>
              <a:buAutoNum type="arabicPeriod"/>
            </a:pPr>
            <a:r>
              <a:rPr lang="en-US" sz="2400" i="1" dirty="0"/>
              <a:t>2 Pet. 3:8 – day as 1000 </a:t>
            </a:r>
            <a:r>
              <a:rPr lang="en-US" sz="2400" i="1" dirty="0" err="1"/>
              <a:t>yrs</a:t>
            </a:r>
            <a:r>
              <a:rPr lang="en-US" sz="2400" i="1" dirty="0"/>
              <a:t> / 1000 </a:t>
            </a:r>
            <a:r>
              <a:rPr lang="en-US" sz="2400" i="1" dirty="0" err="1"/>
              <a:t>yrs</a:t>
            </a:r>
            <a:r>
              <a:rPr lang="en-US" sz="2400" i="1" dirty="0"/>
              <a:t> as day</a:t>
            </a:r>
          </a:p>
          <a:p>
            <a:pPr marL="914400" lvl="1" indent="-457200">
              <a:buFont typeface="+mj-lt"/>
              <a:buAutoNum type="arabicPeriod"/>
            </a:pPr>
            <a:r>
              <a:rPr lang="en-US" sz="2400" i="1" dirty="0"/>
              <a:t>God may answer as you request – but just not as fast as you want</a:t>
            </a:r>
          </a:p>
          <a:p>
            <a:pPr marL="914400" lvl="1" indent="-457200">
              <a:buFont typeface="+mj-lt"/>
              <a:buAutoNum type="arabicPeriod"/>
            </a:pPr>
            <a:r>
              <a:rPr lang="en-US" sz="2400" i="1" dirty="0"/>
              <a:t>Seems that Hannah had been praying for some time before she was given a child (1 Sam. 1:13-18)</a:t>
            </a:r>
          </a:p>
          <a:p>
            <a:pPr marL="914400" lvl="1" indent="-457200">
              <a:buFont typeface="+mj-lt"/>
              <a:buAutoNum type="arabicPeriod"/>
            </a:pPr>
            <a:r>
              <a:rPr lang="en-US" sz="2400" i="1" dirty="0"/>
              <a:t>Habakkuk wanted God to deal with Judah quicker (Hab. 1:1, 6)</a:t>
            </a:r>
          </a:p>
          <a:p>
            <a:pPr marL="914400" lvl="1" indent="-457200">
              <a:buFont typeface="+mj-lt"/>
              <a:buAutoNum type="arabicPeriod"/>
            </a:pPr>
            <a:r>
              <a:rPr lang="en-US" sz="2400" i="1" dirty="0"/>
              <a:t>Paul repeatedly prayed that he be able to visit Rome (Rom. 1:9,10) – Granted years later (Acts 28:15-16)</a:t>
            </a:r>
          </a:p>
        </p:txBody>
      </p:sp>
    </p:spTree>
    <p:extLst>
      <p:ext uri="{BB962C8B-B14F-4D97-AF65-F5344CB8AC3E}">
        <p14:creationId xmlns:p14="http://schemas.microsoft.com/office/powerpoint/2010/main" val="33174945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13E6368-2289-46E6-8CBE-3C4B0BB1FD7E}"/>
              </a:ext>
            </a:extLst>
          </p:cNvPr>
          <p:cNvSpPr/>
          <p:nvPr/>
        </p:nvSpPr>
        <p:spPr>
          <a:xfrm>
            <a:off x="243840" y="733138"/>
            <a:ext cx="5730240" cy="1146461"/>
          </a:xfrm>
          <a:custGeom>
            <a:avLst/>
            <a:gdLst>
              <a:gd name="connsiteX0" fmla="*/ 0 w 5730240"/>
              <a:gd name="connsiteY0" fmla="*/ 191081 h 1146461"/>
              <a:gd name="connsiteX1" fmla="*/ 191081 w 5730240"/>
              <a:gd name="connsiteY1" fmla="*/ 0 h 1146461"/>
              <a:gd name="connsiteX2" fmla="*/ 859591 w 5730240"/>
              <a:gd name="connsiteY2" fmla="*/ 0 h 1146461"/>
              <a:gd name="connsiteX3" fmla="*/ 1528101 w 5730240"/>
              <a:gd name="connsiteY3" fmla="*/ 0 h 1146461"/>
              <a:gd name="connsiteX4" fmla="*/ 2089649 w 5730240"/>
              <a:gd name="connsiteY4" fmla="*/ 0 h 1146461"/>
              <a:gd name="connsiteX5" fmla="*/ 2811639 w 5730240"/>
              <a:gd name="connsiteY5" fmla="*/ 0 h 1146461"/>
              <a:gd name="connsiteX6" fmla="*/ 3480149 w 5730240"/>
              <a:gd name="connsiteY6" fmla="*/ 0 h 1146461"/>
              <a:gd name="connsiteX7" fmla="*/ 4202140 w 5730240"/>
              <a:gd name="connsiteY7" fmla="*/ 0 h 1146461"/>
              <a:gd name="connsiteX8" fmla="*/ 4924130 w 5730240"/>
              <a:gd name="connsiteY8" fmla="*/ 0 h 1146461"/>
              <a:gd name="connsiteX9" fmla="*/ 5539159 w 5730240"/>
              <a:gd name="connsiteY9" fmla="*/ 0 h 1146461"/>
              <a:gd name="connsiteX10" fmla="*/ 5730240 w 5730240"/>
              <a:gd name="connsiteY10" fmla="*/ 191081 h 1146461"/>
              <a:gd name="connsiteX11" fmla="*/ 5730240 w 5730240"/>
              <a:gd name="connsiteY11" fmla="*/ 557945 h 1146461"/>
              <a:gd name="connsiteX12" fmla="*/ 5730240 w 5730240"/>
              <a:gd name="connsiteY12" fmla="*/ 955380 h 1146461"/>
              <a:gd name="connsiteX13" fmla="*/ 5539159 w 5730240"/>
              <a:gd name="connsiteY13" fmla="*/ 1146461 h 1146461"/>
              <a:gd name="connsiteX14" fmla="*/ 4870649 w 5730240"/>
              <a:gd name="connsiteY14" fmla="*/ 1146461 h 1146461"/>
              <a:gd name="connsiteX15" fmla="*/ 4362582 w 5730240"/>
              <a:gd name="connsiteY15" fmla="*/ 1146461 h 1146461"/>
              <a:gd name="connsiteX16" fmla="*/ 3801034 w 5730240"/>
              <a:gd name="connsiteY16" fmla="*/ 1146461 h 1146461"/>
              <a:gd name="connsiteX17" fmla="*/ 3186005 w 5730240"/>
              <a:gd name="connsiteY17" fmla="*/ 1146461 h 1146461"/>
              <a:gd name="connsiteX18" fmla="*/ 2677937 w 5730240"/>
              <a:gd name="connsiteY18" fmla="*/ 1146461 h 1146461"/>
              <a:gd name="connsiteX19" fmla="*/ 2009428 w 5730240"/>
              <a:gd name="connsiteY19" fmla="*/ 1146461 h 1146461"/>
              <a:gd name="connsiteX20" fmla="*/ 1447879 w 5730240"/>
              <a:gd name="connsiteY20" fmla="*/ 1146461 h 1146461"/>
              <a:gd name="connsiteX21" fmla="*/ 779370 w 5730240"/>
              <a:gd name="connsiteY21" fmla="*/ 1146461 h 1146461"/>
              <a:gd name="connsiteX22" fmla="*/ 191081 w 5730240"/>
              <a:gd name="connsiteY22" fmla="*/ 1146461 h 1146461"/>
              <a:gd name="connsiteX23" fmla="*/ 0 w 5730240"/>
              <a:gd name="connsiteY23" fmla="*/ 955380 h 1146461"/>
              <a:gd name="connsiteX24" fmla="*/ 0 w 5730240"/>
              <a:gd name="connsiteY24" fmla="*/ 588516 h 1146461"/>
              <a:gd name="connsiteX25" fmla="*/ 0 w 5730240"/>
              <a:gd name="connsiteY25" fmla="*/ 191081 h 114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30240" h="1146461" fill="none" extrusionOk="0">
                <a:moveTo>
                  <a:pt x="0" y="191081"/>
                </a:moveTo>
                <a:cubicBezTo>
                  <a:pt x="22389" y="95470"/>
                  <a:pt x="83948" y="3296"/>
                  <a:pt x="191081" y="0"/>
                </a:cubicBezTo>
                <a:cubicBezTo>
                  <a:pt x="473030" y="-25822"/>
                  <a:pt x="666600" y="-21464"/>
                  <a:pt x="859591" y="0"/>
                </a:cubicBezTo>
                <a:cubicBezTo>
                  <a:pt x="1052582" y="21464"/>
                  <a:pt x="1273404" y="-23146"/>
                  <a:pt x="1528101" y="0"/>
                </a:cubicBezTo>
                <a:cubicBezTo>
                  <a:pt x="1782798" y="23146"/>
                  <a:pt x="1972978" y="-24806"/>
                  <a:pt x="2089649" y="0"/>
                </a:cubicBezTo>
                <a:cubicBezTo>
                  <a:pt x="2206320" y="24806"/>
                  <a:pt x="2506825" y="-33138"/>
                  <a:pt x="2811639" y="0"/>
                </a:cubicBezTo>
                <a:cubicBezTo>
                  <a:pt x="3116453" y="33138"/>
                  <a:pt x="3213556" y="29528"/>
                  <a:pt x="3480149" y="0"/>
                </a:cubicBezTo>
                <a:cubicBezTo>
                  <a:pt x="3746742" y="-29528"/>
                  <a:pt x="4017555" y="6879"/>
                  <a:pt x="4202140" y="0"/>
                </a:cubicBezTo>
                <a:cubicBezTo>
                  <a:pt x="4386725" y="-6879"/>
                  <a:pt x="4589713" y="-5750"/>
                  <a:pt x="4924130" y="0"/>
                </a:cubicBezTo>
                <a:cubicBezTo>
                  <a:pt x="5258547" y="5750"/>
                  <a:pt x="5327893" y="-5173"/>
                  <a:pt x="5539159" y="0"/>
                </a:cubicBezTo>
                <a:cubicBezTo>
                  <a:pt x="5638138" y="-3326"/>
                  <a:pt x="5720084" y="79609"/>
                  <a:pt x="5730240" y="191081"/>
                </a:cubicBezTo>
                <a:cubicBezTo>
                  <a:pt x="5725703" y="287342"/>
                  <a:pt x="5733224" y="385656"/>
                  <a:pt x="5730240" y="557945"/>
                </a:cubicBezTo>
                <a:cubicBezTo>
                  <a:pt x="5727256" y="730234"/>
                  <a:pt x="5740055" y="823706"/>
                  <a:pt x="5730240" y="955380"/>
                </a:cubicBezTo>
                <a:cubicBezTo>
                  <a:pt x="5722672" y="1050669"/>
                  <a:pt x="5629651" y="1138575"/>
                  <a:pt x="5539159" y="1146461"/>
                </a:cubicBezTo>
                <a:cubicBezTo>
                  <a:pt x="5303687" y="1161530"/>
                  <a:pt x="5131139" y="1138572"/>
                  <a:pt x="4870649" y="1146461"/>
                </a:cubicBezTo>
                <a:cubicBezTo>
                  <a:pt x="4610159" y="1154351"/>
                  <a:pt x="4500324" y="1135086"/>
                  <a:pt x="4362582" y="1146461"/>
                </a:cubicBezTo>
                <a:cubicBezTo>
                  <a:pt x="4224840" y="1157836"/>
                  <a:pt x="3979293" y="1144531"/>
                  <a:pt x="3801034" y="1146461"/>
                </a:cubicBezTo>
                <a:cubicBezTo>
                  <a:pt x="3622775" y="1148391"/>
                  <a:pt x="3315693" y="1129437"/>
                  <a:pt x="3186005" y="1146461"/>
                </a:cubicBezTo>
                <a:cubicBezTo>
                  <a:pt x="3056317" y="1163485"/>
                  <a:pt x="2826564" y="1127744"/>
                  <a:pt x="2677937" y="1146461"/>
                </a:cubicBezTo>
                <a:cubicBezTo>
                  <a:pt x="2529310" y="1165178"/>
                  <a:pt x="2286590" y="1171228"/>
                  <a:pt x="2009428" y="1146461"/>
                </a:cubicBezTo>
                <a:cubicBezTo>
                  <a:pt x="1732266" y="1121694"/>
                  <a:pt x="1595020" y="1124555"/>
                  <a:pt x="1447879" y="1146461"/>
                </a:cubicBezTo>
                <a:cubicBezTo>
                  <a:pt x="1300738" y="1168367"/>
                  <a:pt x="1066042" y="1130492"/>
                  <a:pt x="779370" y="1146461"/>
                </a:cubicBezTo>
                <a:cubicBezTo>
                  <a:pt x="492698" y="1162430"/>
                  <a:pt x="472711" y="1143365"/>
                  <a:pt x="191081" y="1146461"/>
                </a:cubicBezTo>
                <a:cubicBezTo>
                  <a:pt x="93797" y="1130160"/>
                  <a:pt x="13768" y="1075643"/>
                  <a:pt x="0" y="955380"/>
                </a:cubicBezTo>
                <a:cubicBezTo>
                  <a:pt x="7531" y="843666"/>
                  <a:pt x="-13649" y="763516"/>
                  <a:pt x="0" y="588516"/>
                </a:cubicBezTo>
                <a:cubicBezTo>
                  <a:pt x="13649" y="413516"/>
                  <a:pt x="16409" y="338157"/>
                  <a:pt x="0" y="191081"/>
                </a:cubicBezTo>
                <a:close/>
              </a:path>
              <a:path w="5730240" h="1146461" stroke="0" extrusionOk="0">
                <a:moveTo>
                  <a:pt x="0" y="191081"/>
                </a:moveTo>
                <a:cubicBezTo>
                  <a:pt x="-11474" y="91649"/>
                  <a:pt x="94027" y="10011"/>
                  <a:pt x="191081" y="0"/>
                </a:cubicBezTo>
                <a:cubicBezTo>
                  <a:pt x="422541" y="-13650"/>
                  <a:pt x="582517" y="6165"/>
                  <a:pt x="806110" y="0"/>
                </a:cubicBezTo>
                <a:cubicBezTo>
                  <a:pt x="1029703" y="-6165"/>
                  <a:pt x="1224913" y="11345"/>
                  <a:pt x="1421139" y="0"/>
                </a:cubicBezTo>
                <a:cubicBezTo>
                  <a:pt x="1617365" y="-11345"/>
                  <a:pt x="1907451" y="16064"/>
                  <a:pt x="2089649" y="0"/>
                </a:cubicBezTo>
                <a:cubicBezTo>
                  <a:pt x="2271847" y="-16064"/>
                  <a:pt x="2349380" y="-24369"/>
                  <a:pt x="2597716" y="0"/>
                </a:cubicBezTo>
                <a:cubicBezTo>
                  <a:pt x="2846052" y="24369"/>
                  <a:pt x="2883136" y="6184"/>
                  <a:pt x="3105784" y="0"/>
                </a:cubicBezTo>
                <a:cubicBezTo>
                  <a:pt x="3328432" y="-6184"/>
                  <a:pt x="3386057" y="1492"/>
                  <a:pt x="3613851" y="0"/>
                </a:cubicBezTo>
                <a:cubicBezTo>
                  <a:pt x="3841645" y="-1492"/>
                  <a:pt x="3979792" y="6533"/>
                  <a:pt x="4335841" y="0"/>
                </a:cubicBezTo>
                <a:cubicBezTo>
                  <a:pt x="4691890" y="-6533"/>
                  <a:pt x="5213039" y="2372"/>
                  <a:pt x="5539159" y="0"/>
                </a:cubicBezTo>
                <a:cubicBezTo>
                  <a:pt x="5647868" y="12785"/>
                  <a:pt x="5719797" y="68331"/>
                  <a:pt x="5730240" y="191081"/>
                </a:cubicBezTo>
                <a:cubicBezTo>
                  <a:pt x="5717220" y="276678"/>
                  <a:pt x="5723654" y="470437"/>
                  <a:pt x="5730240" y="580873"/>
                </a:cubicBezTo>
                <a:cubicBezTo>
                  <a:pt x="5736826" y="691309"/>
                  <a:pt x="5741124" y="831521"/>
                  <a:pt x="5730240" y="955380"/>
                </a:cubicBezTo>
                <a:cubicBezTo>
                  <a:pt x="5739733" y="1060242"/>
                  <a:pt x="5632011" y="1152337"/>
                  <a:pt x="5539159" y="1146461"/>
                </a:cubicBezTo>
                <a:cubicBezTo>
                  <a:pt x="5299003" y="1120188"/>
                  <a:pt x="5104945" y="1160720"/>
                  <a:pt x="4924130" y="1146461"/>
                </a:cubicBezTo>
                <a:cubicBezTo>
                  <a:pt x="4743315" y="1132202"/>
                  <a:pt x="4435906" y="1151843"/>
                  <a:pt x="4309101" y="1146461"/>
                </a:cubicBezTo>
                <a:cubicBezTo>
                  <a:pt x="4182296" y="1141079"/>
                  <a:pt x="3843030" y="1154114"/>
                  <a:pt x="3640591" y="1146461"/>
                </a:cubicBezTo>
                <a:cubicBezTo>
                  <a:pt x="3438152" y="1138809"/>
                  <a:pt x="3153553" y="1158333"/>
                  <a:pt x="3025562" y="1146461"/>
                </a:cubicBezTo>
                <a:cubicBezTo>
                  <a:pt x="2897571" y="1134589"/>
                  <a:pt x="2496933" y="1167672"/>
                  <a:pt x="2303572" y="1146461"/>
                </a:cubicBezTo>
                <a:cubicBezTo>
                  <a:pt x="2110211" y="1125251"/>
                  <a:pt x="1727921" y="1158667"/>
                  <a:pt x="1581581" y="1146461"/>
                </a:cubicBezTo>
                <a:cubicBezTo>
                  <a:pt x="1435241" y="1134255"/>
                  <a:pt x="1180003" y="1126623"/>
                  <a:pt x="966552" y="1146461"/>
                </a:cubicBezTo>
                <a:cubicBezTo>
                  <a:pt x="753101" y="1166299"/>
                  <a:pt x="568079" y="1114846"/>
                  <a:pt x="191081" y="1146461"/>
                </a:cubicBezTo>
                <a:cubicBezTo>
                  <a:pt x="75826" y="1169228"/>
                  <a:pt x="7583" y="1053546"/>
                  <a:pt x="0" y="955380"/>
                </a:cubicBezTo>
                <a:cubicBezTo>
                  <a:pt x="-7731" y="832544"/>
                  <a:pt x="-7382" y="654872"/>
                  <a:pt x="0" y="557945"/>
                </a:cubicBezTo>
                <a:cubicBezTo>
                  <a:pt x="7382" y="461018"/>
                  <a:pt x="6310" y="352907"/>
                  <a:pt x="0" y="191081"/>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 God’s Answer is not What We Expect</a:t>
            </a:r>
          </a:p>
        </p:txBody>
      </p:sp>
      <p:sp>
        <p:nvSpPr>
          <p:cNvPr id="3" name="TextBox 2">
            <a:extLst>
              <a:ext uri="{FF2B5EF4-FFF2-40B4-BE49-F238E27FC236}">
                <a16:creationId xmlns:a16="http://schemas.microsoft.com/office/drawing/2014/main" id="{57F3A649-8839-4C41-9E87-1E871F4AA5BC}"/>
              </a:ext>
            </a:extLst>
          </p:cNvPr>
          <p:cNvSpPr txBox="1"/>
          <p:nvPr/>
        </p:nvSpPr>
        <p:spPr>
          <a:xfrm>
            <a:off x="538480" y="2082800"/>
            <a:ext cx="8239760" cy="2462213"/>
          </a:xfrm>
          <a:prstGeom prst="rect">
            <a:avLst/>
          </a:prstGeom>
          <a:noFill/>
        </p:spPr>
        <p:txBody>
          <a:bodyPr wrap="square" rtlCol="0">
            <a:spAutoFit/>
          </a:bodyPr>
          <a:lstStyle/>
          <a:p>
            <a:pPr marL="457200" indent="-457200">
              <a:buFont typeface="+mj-lt"/>
              <a:buAutoNum type="alphaUcPeriod"/>
            </a:pPr>
            <a:r>
              <a:rPr lang="en-US" sz="2400" u="sng" dirty="0"/>
              <a:t>God is on a different time schedule</a:t>
            </a:r>
          </a:p>
          <a:p>
            <a:pPr marL="457200" indent="-457200">
              <a:buFont typeface="+mj-lt"/>
              <a:buAutoNum type="alphaUcPeriod"/>
            </a:pPr>
            <a:endParaRPr lang="en-US" sz="1000" u="sng" dirty="0"/>
          </a:p>
          <a:p>
            <a:pPr marL="457200" indent="-457200">
              <a:buFont typeface="+mj-lt"/>
              <a:buAutoNum type="alphaUcPeriod"/>
            </a:pPr>
            <a:r>
              <a:rPr lang="en-US" sz="2400" u="sng" dirty="0"/>
              <a:t>God may be answering – but the answer may be “no”</a:t>
            </a:r>
            <a:endParaRPr lang="en-US" sz="2400" dirty="0"/>
          </a:p>
          <a:p>
            <a:pPr marL="914400" lvl="1" indent="-457200">
              <a:buFont typeface="+mj-lt"/>
              <a:buAutoNum type="arabicPeriod"/>
            </a:pPr>
            <a:r>
              <a:rPr lang="en-US" sz="2400" i="1" dirty="0"/>
              <a:t>God said no to David (2 Sam. 12:15-23)</a:t>
            </a:r>
          </a:p>
          <a:p>
            <a:pPr marL="914400" lvl="1" indent="-457200">
              <a:buFont typeface="+mj-lt"/>
              <a:buAutoNum type="arabicPeriod"/>
            </a:pPr>
            <a:r>
              <a:rPr lang="en-US" sz="2400" i="1" dirty="0"/>
              <a:t>God said no to Paul (2 Cor. 12:7-9)</a:t>
            </a:r>
          </a:p>
          <a:p>
            <a:pPr marL="914400" lvl="1" indent="-457200">
              <a:buFont typeface="+mj-lt"/>
              <a:buAutoNum type="arabicPeriod"/>
            </a:pPr>
            <a:r>
              <a:rPr lang="en-US" sz="2400" i="1" dirty="0"/>
              <a:t>Not that your prayer is unanswered – the answer may be “no”.</a:t>
            </a:r>
          </a:p>
        </p:txBody>
      </p:sp>
    </p:spTree>
    <p:extLst>
      <p:ext uri="{BB962C8B-B14F-4D97-AF65-F5344CB8AC3E}">
        <p14:creationId xmlns:p14="http://schemas.microsoft.com/office/powerpoint/2010/main" val="32977563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13E6368-2289-46E6-8CBE-3C4B0BB1FD7E}"/>
              </a:ext>
            </a:extLst>
          </p:cNvPr>
          <p:cNvSpPr/>
          <p:nvPr/>
        </p:nvSpPr>
        <p:spPr>
          <a:xfrm>
            <a:off x="243840" y="733138"/>
            <a:ext cx="5730240" cy="1146461"/>
          </a:xfrm>
          <a:custGeom>
            <a:avLst/>
            <a:gdLst>
              <a:gd name="connsiteX0" fmla="*/ 0 w 5730240"/>
              <a:gd name="connsiteY0" fmla="*/ 191081 h 1146461"/>
              <a:gd name="connsiteX1" fmla="*/ 191081 w 5730240"/>
              <a:gd name="connsiteY1" fmla="*/ 0 h 1146461"/>
              <a:gd name="connsiteX2" fmla="*/ 859591 w 5730240"/>
              <a:gd name="connsiteY2" fmla="*/ 0 h 1146461"/>
              <a:gd name="connsiteX3" fmla="*/ 1528101 w 5730240"/>
              <a:gd name="connsiteY3" fmla="*/ 0 h 1146461"/>
              <a:gd name="connsiteX4" fmla="*/ 2089649 w 5730240"/>
              <a:gd name="connsiteY4" fmla="*/ 0 h 1146461"/>
              <a:gd name="connsiteX5" fmla="*/ 2811639 w 5730240"/>
              <a:gd name="connsiteY5" fmla="*/ 0 h 1146461"/>
              <a:gd name="connsiteX6" fmla="*/ 3480149 w 5730240"/>
              <a:gd name="connsiteY6" fmla="*/ 0 h 1146461"/>
              <a:gd name="connsiteX7" fmla="*/ 4202140 w 5730240"/>
              <a:gd name="connsiteY7" fmla="*/ 0 h 1146461"/>
              <a:gd name="connsiteX8" fmla="*/ 4924130 w 5730240"/>
              <a:gd name="connsiteY8" fmla="*/ 0 h 1146461"/>
              <a:gd name="connsiteX9" fmla="*/ 5539159 w 5730240"/>
              <a:gd name="connsiteY9" fmla="*/ 0 h 1146461"/>
              <a:gd name="connsiteX10" fmla="*/ 5730240 w 5730240"/>
              <a:gd name="connsiteY10" fmla="*/ 191081 h 1146461"/>
              <a:gd name="connsiteX11" fmla="*/ 5730240 w 5730240"/>
              <a:gd name="connsiteY11" fmla="*/ 557945 h 1146461"/>
              <a:gd name="connsiteX12" fmla="*/ 5730240 w 5730240"/>
              <a:gd name="connsiteY12" fmla="*/ 955380 h 1146461"/>
              <a:gd name="connsiteX13" fmla="*/ 5539159 w 5730240"/>
              <a:gd name="connsiteY13" fmla="*/ 1146461 h 1146461"/>
              <a:gd name="connsiteX14" fmla="*/ 4870649 w 5730240"/>
              <a:gd name="connsiteY14" fmla="*/ 1146461 h 1146461"/>
              <a:gd name="connsiteX15" fmla="*/ 4362582 w 5730240"/>
              <a:gd name="connsiteY15" fmla="*/ 1146461 h 1146461"/>
              <a:gd name="connsiteX16" fmla="*/ 3801034 w 5730240"/>
              <a:gd name="connsiteY16" fmla="*/ 1146461 h 1146461"/>
              <a:gd name="connsiteX17" fmla="*/ 3186005 w 5730240"/>
              <a:gd name="connsiteY17" fmla="*/ 1146461 h 1146461"/>
              <a:gd name="connsiteX18" fmla="*/ 2677937 w 5730240"/>
              <a:gd name="connsiteY18" fmla="*/ 1146461 h 1146461"/>
              <a:gd name="connsiteX19" fmla="*/ 2009428 w 5730240"/>
              <a:gd name="connsiteY19" fmla="*/ 1146461 h 1146461"/>
              <a:gd name="connsiteX20" fmla="*/ 1447879 w 5730240"/>
              <a:gd name="connsiteY20" fmla="*/ 1146461 h 1146461"/>
              <a:gd name="connsiteX21" fmla="*/ 779370 w 5730240"/>
              <a:gd name="connsiteY21" fmla="*/ 1146461 h 1146461"/>
              <a:gd name="connsiteX22" fmla="*/ 191081 w 5730240"/>
              <a:gd name="connsiteY22" fmla="*/ 1146461 h 1146461"/>
              <a:gd name="connsiteX23" fmla="*/ 0 w 5730240"/>
              <a:gd name="connsiteY23" fmla="*/ 955380 h 1146461"/>
              <a:gd name="connsiteX24" fmla="*/ 0 w 5730240"/>
              <a:gd name="connsiteY24" fmla="*/ 588516 h 1146461"/>
              <a:gd name="connsiteX25" fmla="*/ 0 w 5730240"/>
              <a:gd name="connsiteY25" fmla="*/ 191081 h 114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30240" h="1146461" fill="none" extrusionOk="0">
                <a:moveTo>
                  <a:pt x="0" y="191081"/>
                </a:moveTo>
                <a:cubicBezTo>
                  <a:pt x="22389" y="95470"/>
                  <a:pt x="83948" y="3296"/>
                  <a:pt x="191081" y="0"/>
                </a:cubicBezTo>
                <a:cubicBezTo>
                  <a:pt x="473030" y="-25822"/>
                  <a:pt x="666600" y="-21464"/>
                  <a:pt x="859591" y="0"/>
                </a:cubicBezTo>
                <a:cubicBezTo>
                  <a:pt x="1052582" y="21464"/>
                  <a:pt x="1273404" y="-23146"/>
                  <a:pt x="1528101" y="0"/>
                </a:cubicBezTo>
                <a:cubicBezTo>
                  <a:pt x="1782798" y="23146"/>
                  <a:pt x="1972978" y="-24806"/>
                  <a:pt x="2089649" y="0"/>
                </a:cubicBezTo>
                <a:cubicBezTo>
                  <a:pt x="2206320" y="24806"/>
                  <a:pt x="2506825" y="-33138"/>
                  <a:pt x="2811639" y="0"/>
                </a:cubicBezTo>
                <a:cubicBezTo>
                  <a:pt x="3116453" y="33138"/>
                  <a:pt x="3213556" y="29528"/>
                  <a:pt x="3480149" y="0"/>
                </a:cubicBezTo>
                <a:cubicBezTo>
                  <a:pt x="3746742" y="-29528"/>
                  <a:pt x="4017555" y="6879"/>
                  <a:pt x="4202140" y="0"/>
                </a:cubicBezTo>
                <a:cubicBezTo>
                  <a:pt x="4386725" y="-6879"/>
                  <a:pt x="4589713" y="-5750"/>
                  <a:pt x="4924130" y="0"/>
                </a:cubicBezTo>
                <a:cubicBezTo>
                  <a:pt x="5258547" y="5750"/>
                  <a:pt x="5327893" y="-5173"/>
                  <a:pt x="5539159" y="0"/>
                </a:cubicBezTo>
                <a:cubicBezTo>
                  <a:pt x="5638138" y="-3326"/>
                  <a:pt x="5720084" y="79609"/>
                  <a:pt x="5730240" y="191081"/>
                </a:cubicBezTo>
                <a:cubicBezTo>
                  <a:pt x="5725703" y="287342"/>
                  <a:pt x="5733224" y="385656"/>
                  <a:pt x="5730240" y="557945"/>
                </a:cubicBezTo>
                <a:cubicBezTo>
                  <a:pt x="5727256" y="730234"/>
                  <a:pt x="5740055" y="823706"/>
                  <a:pt x="5730240" y="955380"/>
                </a:cubicBezTo>
                <a:cubicBezTo>
                  <a:pt x="5722672" y="1050669"/>
                  <a:pt x="5629651" y="1138575"/>
                  <a:pt x="5539159" y="1146461"/>
                </a:cubicBezTo>
                <a:cubicBezTo>
                  <a:pt x="5303687" y="1161530"/>
                  <a:pt x="5131139" y="1138572"/>
                  <a:pt x="4870649" y="1146461"/>
                </a:cubicBezTo>
                <a:cubicBezTo>
                  <a:pt x="4610159" y="1154351"/>
                  <a:pt x="4500324" y="1135086"/>
                  <a:pt x="4362582" y="1146461"/>
                </a:cubicBezTo>
                <a:cubicBezTo>
                  <a:pt x="4224840" y="1157836"/>
                  <a:pt x="3979293" y="1144531"/>
                  <a:pt x="3801034" y="1146461"/>
                </a:cubicBezTo>
                <a:cubicBezTo>
                  <a:pt x="3622775" y="1148391"/>
                  <a:pt x="3315693" y="1129437"/>
                  <a:pt x="3186005" y="1146461"/>
                </a:cubicBezTo>
                <a:cubicBezTo>
                  <a:pt x="3056317" y="1163485"/>
                  <a:pt x="2826564" y="1127744"/>
                  <a:pt x="2677937" y="1146461"/>
                </a:cubicBezTo>
                <a:cubicBezTo>
                  <a:pt x="2529310" y="1165178"/>
                  <a:pt x="2286590" y="1171228"/>
                  <a:pt x="2009428" y="1146461"/>
                </a:cubicBezTo>
                <a:cubicBezTo>
                  <a:pt x="1732266" y="1121694"/>
                  <a:pt x="1595020" y="1124555"/>
                  <a:pt x="1447879" y="1146461"/>
                </a:cubicBezTo>
                <a:cubicBezTo>
                  <a:pt x="1300738" y="1168367"/>
                  <a:pt x="1066042" y="1130492"/>
                  <a:pt x="779370" y="1146461"/>
                </a:cubicBezTo>
                <a:cubicBezTo>
                  <a:pt x="492698" y="1162430"/>
                  <a:pt x="472711" y="1143365"/>
                  <a:pt x="191081" y="1146461"/>
                </a:cubicBezTo>
                <a:cubicBezTo>
                  <a:pt x="93797" y="1130160"/>
                  <a:pt x="13768" y="1075643"/>
                  <a:pt x="0" y="955380"/>
                </a:cubicBezTo>
                <a:cubicBezTo>
                  <a:pt x="7531" y="843666"/>
                  <a:pt x="-13649" y="763516"/>
                  <a:pt x="0" y="588516"/>
                </a:cubicBezTo>
                <a:cubicBezTo>
                  <a:pt x="13649" y="413516"/>
                  <a:pt x="16409" y="338157"/>
                  <a:pt x="0" y="191081"/>
                </a:cubicBezTo>
                <a:close/>
              </a:path>
              <a:path w="5730240" h="1146461" stroke="0" extrusionOk="0">
                <a:moveTo>
                  <a:pt x="0" y="191081"/>
                </a:moveTo>
                <a:cubicBezTo>
                  <a:pt x="-11474" y="91649"/>
                  <a:pt x="94027" y="10011"/>
                  <a:pt x="191081" y="0"/>
                </a:cubicBezTo>
                <a:cubicBezTo>
                  <a:pt x="422541" y="-13650"/>
                  <a:pt x="582517" y="6165"/>
                  <a:pt x="806110" y="0"/>
                </a:cubicBezTo>
                <a:cubicBezTo>
                  <a:pt x="1029703" y="-6165"/>
                  <a:pt x="1224913" y="11345"/>
                  <a:pt x="1421139" y="0"/>
                </a:cubicBezTo>
                <a:cubicBezTo>
                  <a:pt x="1617365" y="-11345"/>
                  <a:pt x="1907451" y="16064"/>
                  <a:pt x="2089649" y="0"/>
                </a:cubicBezTo>
                <a:cubicBezTo>
                  <a:pt x="2271847" y="-16064"/>
                  <a:pt x="2349380" y="-24369"/>
                  <a:pt x="2597716" y="0"/>
                </a:cubicBezTo>
                <a:cubicBezTo>
                  <a:pt x="2846052" y="24369"/>
                  <a:pt x="2883136" y="6184"/>
                  <a:pt x="3105784" y="0"/>
                </a:cubicBezTo>
                <a:cubicBezTo>
                  <a:pt x="3328432" y="-6184"/>
                  <a:pt x="3386057" y="1492"/>
                  <a:pt x="3613851" y="0"/>
                </a:cubicBezTo>
                <a:cubicBezTo>
                  <a:pt x="3841645" y="-1492"/>
                  <a:pt x="3979792" y="6533"/>
                  <a:pt x="4335841" y="0"/>
                </a:cubicBezTo>
                <a:cubicBezTo>
                  <a:pt x="4691890" y="-6533"/>
                  <a:pt x="5213039" y="2372"/>
                  <a:pt x="5539159" y="0"/>
                </a:cubicBezTo>
                <a:cubicBezTo>
                  <a:pt x="5647868" y="12785"/>
                  <a:pt x="5719797" y="68331"/>
                  <a:pt x="5730240" y="191081"/>
                </a:cubicBezTo>
                <a:cubicBezTo>
                  <a:pt x="5717220" y="276678"/>
                  <a:pt x="5723654" y="470437"/>
                  <a:pt x="5730240" y="580873"/>
                </a:cubicBezTo>
                <a:cubicBezTo>
                  <a:pt x="5736826" y="691309"/>
                  <a:pt x="5741124" y="831521"/>
                  <a:pt x="5730240" y="955380"/>
                </a:cubicBezTo>
                <a:cubicBezTo>
                  <a:pt x="5739733" y="1060242"/>
                  <a:pt x="5632011" y="1152337"/>
                  <a:pt x="5539159" y="1146461"/>
                </a:cubicBezTo>
                <a:cubicBezTo>
                  <a:pt x="5299003" y="1120188"/>
                  <a:pt x="5104945" y="1160720"/>
                  <a:pt x="4924130" y="1146461"/>
                </a:cubicBezTo>
                <a:cubicBezTo>
                  <a:pt x="4743315" y="1132202"/>
                  <a:pt x="4435906" y="1151843"/>
                  <a:pt x="4309101" y="1146461"/>
                </a:cubicBezTo>
                <a:cubicBezTo>
                  <a:pt x="4182296" y="1141079"/>
                  <a:pt x="3843030" y="1154114"/>
                  <a:pt x="3640591" y="1146461"/>
                </a:cubicBezTo>
                <a:cubicBezTo>
                  <a:pt x="3438152" y="1138809"/>
                  <a:pt x="3153553" y="1158333"/>
                  <a:pt x="3025562" y="1146461"/>
                </a:cubicBezTo>
                <a:cubicBezTo>
                  <a:pt x="2897571" y="1134589"/>
                  <a:pt x="2496933" y="1167672"/>
                  <a:pt x="2303572" y="1146461"/>
                </a:cubicBezTo>
                <a:cubicBezTo>
                  <a:pt x="2110211" y="1125251"/>
                  <a:pt x="1727921" y="1158667"/>
                  <a:pt x="1581581" y="1146461"/>
                </a:cubicBezTo>
                <a:cubicBezTo>
                  <a:pt x="1435241" y="1134255"/>
                  <a:pt x="1180003" y="1126623"/>
                  <a:pt x="966552" y="1146461"/>
                </a:cubicBezTo>
                <a:cubicBezTo>
                  <a:pt x="753101" y="1166299"/>
                  <a:pt x="568079" y="1114846"/>
                  <a:pt x="191081" y="1146461"/>
                </a:cubicBezTo>
                <a:cubicBezTo>
                  <a:pt x="75826" y="1169228"/>
                  <a:pt x="7583" y="1053546"/>
                  <a:pt x="0" y="955380"/>
                </a:cubicBezTo>
                <a:cubicBezTo>
                  <a:pt x="-7731" y="832544"/>
                  <a:pt x="-7382" y="654872"/>
                  <a:pt x="0" y="557945"/>
                </a:cubicBezTo>
                <a:cubicBezTo>
                  <a:pt x="7382" y="461018"/>
                  <a:pt x="6310" y="352907"/>
                  <a:pt x="0" y="191081"/>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 God’s Answer is not What We Expect</a:t>
            </a:r>
          </a:p>
        </p:txBody>
      </p:sp>
      <p:sp>
        <p:nvSpPr>
          <p:cNvPr id="3" name="TextBox 2">
            <a:extLst>
              <a:ext uri="{FF2B5EF4-FFF2-40B4-BE49-F238E27FC236}">
                <a16:creationId xmlns:a16="http://schemas.microsoft.com/office/drawing/2014/main" id="{57F3A649-8839-4C41-9E87-1E871F4AA5BC}"/>
              </a:ext>
            </a:extLst>
          </p:cNvPr>
          <p:cNvSpPr txBox="1"/>
          <p:nvPr/>
        </p:nvSpPr>
        <p:spPr>
          <a:xfrm>
            <a:off x="538480" y="2082800"/>
            <a:ext cx="8239760" cy="2616101"/>
          </a:xfrm>
          <a:prstGeom prst="rect">
            <a:avLst/>
          </a:prstGeom>
          <a:noFill/>
        </p:spPr>
        <p:txBody>
          <a:bodyPr wrap="square" rtlCol="0">
            <a:spAutoFit/>
          </a:bodyPr>
          <a:lstStyle/>
          <a:p>
            <a:pPr marL="457200" indent="-457200">
              <a:buFont typeface="+mj-lt"/>
              <a:buAutoNum type="alphaUcPeriod"/>
            </a:pPr>
            <a:r>
              <a:rPr lang="en-US" sz="2400" u="sng" dirty="0"/>
              <a:t>God is on a different time schedule</a:t>
            </a:r>
          </a:p>
          <a:p>
            <a:pPr marL="457200" indent="-457200">
              <a:buFont typeface="+mj-lt"/>
              <a:buAutoNum type="alphaUcPeriod"/>
            </a:pPr>
            <a:endParaRPr lang="en-US" sz="1000" u="sng" dirty="0"/>
          </a:p>
          <a:p>
            <a:pPr marL="457200" indent="-457200">
              <a:buFont typeface="+mj-lt"/>
              <a:buAutoNum type="alphaUcPeriod"/>
            </a:pPr>
            <a:r>
              <a:rPr lang="en-US" sz="2400" u="sng" dirty="0"/>
              <a:t>God may be answering – but the answer may be “no”</a:t>
            </a:r>
          </a:p>
          <a:p>
            <a:pPr marL="457200" indent="-457200">
              <a:buFont typeface="+mj-lt"/>
              <a:buAutoNum type="alphaUcPeriod"/>
            </a:pPr>
            <a:endParaRPr lang="en-US" sz="1000" u="sng" dirty="0"/>
          </a:p>
          <a:p>
            <a:pPr marL="457200" indent="-457200">
              <a:buFont typeface="+mj-lt"/>
              <a:buAutoNum type="alphaUcPeriod"/>
            </a:pPr>
            <a:r>
              <a:rPr lang="en-US" sz="2400" u="sng" dirty="0"/>
              <a:t>Hard to understand WHY God’s answer is “no”</a:t>
            </a:r>
            <a:endParaRPr lang="en-US" sz="2400" dirty="0"/>
          </a:p>
          <a:p>
            <a:pPr marL="914400" lvl="1" indent="-457200">
              <a:buFont typeface="+mj-lt"/>
              <a:buAutoNum type="arabicPeriod"/>
            </a:pPr>
            <a:r>
              <a:rPr lang="en-US" sz="2400" i="1" dirty="0"/>
              <a:t>It may be a real blessing – that we don’t see (cf. Jas. 1:5)</a:t>
            </a:r>
          </a:p>
          <a:p>
            <a:pPr marL="914400" lvl="1" indent="-457200">
              <a:buFont typeface="+mj-lt"/>
              <a:buAutoNum type="arabicPeriod"/>
            </a:pPr>
            <a:r>
              <a:rPr lang="en-US" sz="2400" i="1" dirty="0"/>
              <a:t>Trust in God’s wisdom (Isa. 55:9-10)</a:t>
            </a:r>
          </a:p>
          <a:p>
            <a:pPr marL="914400" lvl="1" indent="-457200">
              <a:buFont typeface="+mj-lt"/>
              <a:buAutoNum type="arabicPeriod"/>
            </a:pPr>
            <a:r>
              <a:rPr lang="en-US" sz="2400" i="1" dirty="0"/>
              <a:t>Not ours to question God (Rom. 11:34)</a:t>
            </a:r>
          </a:p>
        </p:txBody>
      </p:sp>
    </p:spTree>
    <p:extLst>
      <p:ext uri="{BB962C8B-B14F-4D97-AF65-F5344CB8AC3E}">
        <p14:creationId xmlns:p14="http://schemas.microsoft.com/office/powerpoint/2010/main" val="176417391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13E6368-2289-46E6-8CBE-3C4B0BB1FD7E}"/>
              </a:ext>
            </a:extLst>
          </p:cNvPr>
          <p:cNvSpPr/>
          <p:nvPr/>
        </p:nvSpPr>
        <p:spPr>
          <a:xfrm>
            <a:off x="243840" y="733138"/>
            <a:ext cx="5730240" cy="1146461"/>
          </a:xfrm>
          <a:custGeom>
            <a:avLst/>
            <a:gdLst>
              <a:gd name="connsiteX0" fmla="*/ 0 w 5730240"/>
              <a:gd name="connsiteY0" fmla="*/ 191081 h 1146461"/>
              <a:gd name="connsiteX1" fmla="*/ 191081 w 5730240"/>
              <a:gd name="connsiteY1" fmla="*/ 0 h 1146461"/>
              <a:gd name="connsiteX2" fmla="*/ 859591 w 5730240"/>
              <a:gd name="connsiteY2" fmla="*/ 0 h 1146461"/>
              <a:gd name="connsiteX3" fmla="*/ 1528101 w 5730240"/>
              <a:gd name="connsiteY3" fmla="*/ 0 h 1146461"/>
              <a:gd name="connsiteX4" fmla="*/ 2089649 w 5730240"/>
              <a:gd name="connsiteY4" fmla="*/ 0 h 1146461"/>
              <a:gd name="connsiteX5" fmla="*/ 2811639 w 5730240"/>
              <a:gd name="connsiteY5" fmla="*/ 0 h 1146461"/>
              <a:gd name="connsiteX6" fmla="*/ 3480149 w 5730240"/>
              <a:gd name="connsiteY6" fmla="*/ 0 h 1146461"/>
              <a:gd name="connsiteX7" fmla="*/ 4202140 w 5730240"/>
              <a:gd name="connsiteY7" fmla="*/ 0 h 1146461"/>
              <a:gd name="connsiteX8" fmla="*/ 4924130 w 5730240"/>
              <a:gd name="connsiteY8" fmla="*/ 0 h 1146461"/>
              <a:gd name="connsiteX9" fmla="*/ 5539159 w 5730240"/>
              <a:gd name="connsiteY9" fmla="*/ 0 h 1146461"/>
              <a:gd name="connsiteX10" fmla="*/ 5730240 w 5730240"/>
              <a:gd name="connsiteY10" fmla="*/ 191081 h 1146461"/>
              <a:gd name="connsiteX11" fmla="*/ 5730240 w 5730240"/>
              <a:gd name="connsiteY11" fmla="*/ 557945 h 1146461"/>
              <a:gd name="connsiteX12" fmla="*/ 5730240 w 5730240"/>
              <a:gd name="connsiteY12" fmla="*/ 955380 h 1146461"/>
              <a:gd name="connsiteX13" fmla="*/ 5539159 w 5730240"/>
              <a:gd name="connsiteY13" fmla="*/ 1146461 h 1146461"/>
              <a:gd name="connsiteX14" fmla="*/ 4870649 w 5730240"/>
              <a:gd name="connsiteY14" fmla="*/ 1146461 h 1146461"/>
              <a:gd name="connsiteX15" fmla="*/ 4362582 w 5730240"/>
              <a:gd name="connsiteY15" fmla="*/ 1146461 h 1146461"/>
              <a:gd name="connsiteX16" fmla="*/ 3801034 w 5730240"/>
              <a:gd name="connsiteY16" fmla="*/ 1146461 h 1146461"/>
              <a:gd name="connsiteX17" fmla="*/ 3186005 w 5730240"/>
              <a:gd name="connsiteY17" fmla="*/ 1146461 h 1146461"/>
              <a:gd name="connsiteX18" fmla="*/ 2677937 w 5730240"/>
              <a:gd name="connsiteY18" fmla="*/ 1146461 h 1146461"/>
              <a:gd name="connsiteX19" fmla="*/ 2009428 w 5730240"/>
              <a:gd name="connsiteY19" fmla="*/ 1146461 h 1146461"/>
              <a:gd name="connsiteX20" fmla="*/ 1447879 w 5730240"/>
              <a:gd name="connsiteY20" fmla="*/ 1146461 h 1146461"/>
              <a:gd name="connsiteX21" fmla="*/ 779370 w 5730240"/>
              <a:gd name="connsiteY21" fmla="*/ 1146461 h 1146461"/>
              <a:gd name="connsiteX22" fmla="*/ 191081 w 5730240"/>
              <a:gd name="connsiteY22" fmla="*/ 1146461 h 1146461"/>
              <a:gd name="connsiteX23" fmla="*/ 0 w 5730240"/>
              <a:gd name="connsiteY23" fmla="*/ 955380 h 1146461"/>
              <a:gd name="connsiteX24" fmla="*/ 0 w 5730240"/>
              <a:gd name="connsiteY24" fmla="*/ 588516 h 1146461"/>
              <a:gd name="connsiteX25" fmla="*/ 0 w 5730240"/>
              <a:gd name="connsiteY25" fmla="*/ 191081 h 114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30240" h="1146461" fill="none" extrusionOk="0">
                <a:moveTo>
                  <a:pt x="0" y="191081"/>
                </a:moveTo>
                <a:cubicBezTo>
                  <a:pt x="22389" y="95470"/>
                  <a:pt x="83948" y="3296"/>
                  <a:pt x="191081" y="0"/>
                </a:cubicBezTo>
                <a:cubicBezTo>
                  <a:pt x="473030" y="-25822"/>
                  <a:pt x="666600" y="-21464"/>
                  <a:pt x="859591" y="0"/>
                </a:cubicBezTo>
                <a:cubicBezTo>
                  <a:pt x="1052582" y="21464"/>
                  <a:pt x="1273404" y="-23146"/>
                  <a:pt x="1528101" y="0"/>
                </a:cubicBezTo>
                <a:cubicBezTo>
                  <a:pt x="1782798" y="23146"/>
                  <a:pt x="1972978" y="-24806"/>
                  <a:pt x="2089649" y="0"/>
                </a:cubicBezTo>
                <a:cubicBezTo>
                  <a:pt x="2206320" y="24806"/>
                  <a:pt x="2506825" y="-33138"/>
                  <a:pt x="2811639" y="0"/>
                </a:cubicBezTo>
                <a:cubicBezTo>
                  <a:pt x="3116453" y="33138"/>
                  <a:pt x="3213556" y="29528"/>
                  <a:pt x="3480149" y="0"/>
                </a:cubicBezTo>
                <a:cubicBezTo>
                  <a:pt x="3746742" y="-29528"/>
                  <a:pt x="4017555" y="6879"/>
                  <a:pt x="4202140" y="0"/>
                </a:cubicBezTo>
                <a:cubicBezTo>
                  <a:pt x="4386725" y="-6879"/>
                  <a:pt x="4589713" y="-5750"/>
                  <a:pt x="4924130" y="0"/>
                </a:cubicBezTo>
                <a:cubicBezTo>
                  <a:pt x="5258547" y="5750"/>
                  <a:pt x="5327893" y="-5173"/>
                  <a:pt x="5539159" y="0"/>
                </a:cubicBezTo>
                <a:cubicBezTo>
                  <a:pt x="5638138" y="-3326"/>
                  <a:pt x="5720084" y="79609"/>
                  <a:pt x="5730240" y="191081"/>
                </a:cubicBezTo>
                <a:cubicBezTo>
                  <a:pt x="5725703" y="287342"/>
                  <a:pt x="5733224" y="385656"/>
                  <a:pt x="5730240" y="557945"/>
                </a:cubicBezTo>
                <a:cubicBezTo>
                  <a:pt x="5727256" y="730234"/>
                  <a:pt x="5740055" y="823706"/>
                  <a:pt x="5730240" y="955380"/>
                </a:cubicBezTo>
                <a:cubicBezTo>
                  <a:pt x="5722672" y="1050669"/>
                  <a:pt x="5629651" y="1138575"/>
                  <a:pt x="5539159" y="1146461"/>
                </a:cubicBezTo>
                <a:cubicBezTo>
                  <a:pt x="5303687" y="1161530"/>
                  <a:pt x="5131139" y="1138572"/>
                  <a:pt x="4870649" y="1146461"/>
                </a:cubicBezTo>
                <a:cubicBezTo>
                  <a:pt x="4610159" y="1154351"/>
                  <a:pt x="4500324" y="1135086"/>
                  <a:pt x="4362582" y="1146461"/>
                </a:cubicBezTo>
                <a:cubicBezTo>
                  <a:pt x="4224840" y="1157836"/>
                  <a:pt x="3979293" y="1144531"/>
                  <a:pt x="3801034" y="1146461"/>
                </a:cubicBezTo>
                <a:cubicBezTo>
                  <a:pt x="3622775" y="1148391"/>
                  <a:pt x="3315693" y="1129437"/>
                  <a:pt x="3186005" y="1146461"/>
                </a:cubicBezTo>
                <a:cubicBezTo>
                  <a:pt x="3056317" y="1163485"/>
                  <a:pt x="2826564" y="1127744"/>
                  <a:pt x="2677937" y="1146461"/>
                </a:cubicBezTo>
                <a:cubicBezTo>
                  <a:pt x="2529310" y="1165178"/>
                  <a:pt x="2286590" y="1171228"/>
                  <a:pt x="2009428" y="1146461"/>
                </a:cubicBezTo>
                <a:cubicBezTo>
                  <a:pt x="1732266" y="1121694"/>
                  <a:pt x="1595020" y="1124555"/>
                  <a:pt x="1447879" y="1146461"/>
                </a:cubicBezTo>
                <a:cubicBezTo>
                  <a:pt x="1300738" y="1168367"/>
                  <a:pt x="1066042" y="1130492"/>
                  <a:pt x="779370" y="1146461"/>
                </a:cubicBezTo>
                <a:cubicBezTo>
                  <a:pt x="492698" y="1162430"/>
                  <a:pt x="472711" y="1143365"/>
                  <a:pt x="191081" y="1146461"/>
                </a:cubicBezTo>
                <a:cubicBezTo>
                  <a:pt x="93797" y="1130160"/>
                  <a:pt x="13768" y="1075643"/>
                  <a:pt x="0" y="955380"/>
                </a:cubicBezTo>
                <a:cubicBezTo>
                  <a:pt x="7531" y="843666"/>
                  <a:pt x="-13649" y="763516"/>
                  <a:pt x="0" y="588516"/>
                </a:cubicBezTo>
                <a:cubicBezTo>
                  <a:pt x="13649" y="413516"/>
                  <a:pt x="16409" y="338157"/>
                  <a:pt x="0" y="191081"/>
                </a:cubicBezTo>
                <a:close/>
              </a:path>
              <a:path w="5730240" h="1146461" stroke="0" extrusionOk="0">
                <a:moveTo>
                  <a:pt x="0" y="191081"/>
                </a:moveTo>
                <a:cubicBezTo>
                  <a:pt x="-11474" y="91649"/>
                  <a:pt x="94027" y="10011"/>
                  <a:pt x="191081" y="0"/>
                </a:cubicBezTo>
                <a:cubicBezTo>
                  <a:pt x="422541" y="-13650"/>
                  <a:pt x="582517" y="6165"/>
                  <a:pt x="806110" y="0"/>
                </a:cubicBezTo>
                <a:cubicBezTo>
                  <a:pt x="1029703" y="-6165"/>
                  <a:pt x="1224913" y="11345"/>
                  <a:pt x="1421139" y="0"/>
                </a:cubicBezTo>
                <a:cubicBezTo>
                  <a:pt x="1617365" y="-11345"/>
                  <a:pt x="1907451" y="16064"/>
                  <a:pt x="2089649" y="0"/>
                </a:cubicBezTo>
                <a:cubicBezTo>
                  <a:pt x="2271847" y="-16064"/>
                  <a:pt x="2349380" y="-24369"/>
                  <a:pt x="2597716" y="0"/>
                </a:cubicBezTo>
                <a:cubicBezTo>
                  <a:pt x="2846052" y="24369"/>
                  <a:pt x="2883136" y="6184"/>
                  <a:pt x="3105784" y="0"/>
                </a:cubicBezTo>
                <a:cubicBezTo>
                  <a:pt x="3328432" y="-6184"/>
                  <a:pt x="3386057" y="1492"/>
                  <a:pt x="3613851" y="0"/>
                </a:cubicBezTo>
                <a:cubicBezTo>
                  <a:pt x="3841645" y="-1492"/>
                  <a:pt x="3979792" y="6533"/>
                  <a:pt x="4335841" y="0"/>
                </a:cubicBezTo>
                <a:cubicBezTo>
                  <a:pt x="4691890" y="-6533"/>
                  <a:pt x="5213039" y="2372"/>
                  <a:pt x="5539159" y="0"/>
                </a:cubicBezTo>
                <a:cubicBezTo>
                  <a:pt x="5647868" y="12785"/>
                  <a:pt x="5719797" y="68331"/>
                  <a:pt x="5730240" y="191081"/>
                </a:cubicBezTo>
                <a:cubicBezTo>
                  <a:pt x="5717220" y="276678"/>
                  <a:pt x="5723654" y="470437"/>
                  <a:pt x="5730240" y="580873"/>
                </a:cubicBezTo>
                <a:cubicBezTo>
                  <a:pt x="5736826" y="691309"/>
                  <a:pt x="5741124" y="831521"/>
                  <a:pt x="5730240" y="955380"/>
                </a:cubicBezTo>
                <a:cubicBezTo>
                  <a:pt x="5739733" y="1060242"/>
                  <a:pt x="5632011" y="1152337"/>
                  <a:pt x="5539159" y="1146461"/>
                </a:cubicBezTo>
                <a:cubicBezTo>
                  <a:pt x="5299003" y="1120188"/>
                  <a:pt x="5104945" y="1160720"/>
                  <a:pt x="4924130" y="1146461"/>
                </a:cubicBezTo>
                <a:cubicBezTo>
                  <a:pt x="4743315" y="1132202"/>
                  <a:pt x="4435906" y="1151843"/>
                  <a:pt x="4309101" y="1146461"/>
                </a:cubicBezTo>
                <a:cubicBezTo>
                  <a:pt x="4182296" y="1141079"/>
                  <a:pt x="3843030" y="1154114"/>
                  <a:pt x="3640591" y="1146461"/>
                </a:cubicBezTo>
                <a:cubicBezTo>
                  <a:pt x="3438152" y="1138809"/>
                  <a:pt x="3153553" y="1158333"/>
                  <a:pt x="3025562" y="1146461"/>
                </a:cubicBezTo>
                <a:cubicBezTo>
                  <a:pt x="2897571" y="1134589"/>
                  <a:pt x="2496933" y="1167672"/>
                  <a:pt x="2303572" y="1146461"/>
                </a:cubicBezTo>
                <a:cubicBezTo>
                  <a:pt x="2110211" y="1125251"/>
                  <a:pt x="1727921" y="1158667"/>
                  <a:pt x="1581581" y="1146461"/>
                </a:cubicBezTo>
                <a:cubicBezTo>
                  <a:pt x="1435241" y="1134255"/>
                  <a:pt x="1180003" y="1126623"/>
                  <a:pt x="966552" y="1146461"/>
                </a:cubicBezTo>
                <a:cubicBezTo>
                  <a:pt x="753101" y="1166299"/>
                  <a:pt x="568079" y="1114846"/>
                  <a:pt x="191081" y="1146461"/>
                </a:cubicBezTo>
                <a:cubicBezTo>
                  <a:pt x="75826" y="1169228"/>
                  <a:pt x="7583" y="1053546"/>
                  <a:pt x="0" y="955380"/>
                </a:cubicBezTo>
                <a:cubicBezTo>
                  <a:pt x="-7731" y="832544"/>
                  <a:pt x="-7382" y="654872"/>
                  <a:pt x="0" y="557945"/>
                </a:cubicBezTo>
                <a:cubicBezTo>
                  <a:pt x="7382" y="461018"/>
                  <a:pt x="6310" y="352907"/>
                  <a:pt x="0" y="191081"/>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mic Sans MS" panose="030F0702030302020204" pitchFamily="66" charset="0"/>
                <a:ea typeface="+mn-ea"/>
                <a:cs typeface="+mn-cs"/>
              </a:rPr>
              <a:t> God’s Answer is not What We Expect</a:t>
            </a:r>
          </a:p>
        </p:txBody>
      </p:sp>
      <p:sp>
        <p:nvSpPr>
          <p:cNvPr id="4" name="TextBox 3">
            <a:extLst>
              <a:ext uri="{FF2B5EF4-FFF2-40B4-BE49-F238E27FC236}">
                <a16:creationId xmlns:a16="http://schemas.microsoft.com/office/drawing/2014/main" id="{8AC87C78-9872-408B-AC90-1D5CB1B8DDD4}"/>
              </a:ext>
            </a:extLst>
          </p:cNvPr>
          <p:cNvSpPr txBox="1"/>
          <p:nvPr/>
        </p:nvSpPr>
        <p:spPr>
          <a:xfrm>
            <a:off x="807720" y="2865120"/>
            <a:ext cx="7528560" cy="2554545"/>
          </a:xfrm>
          <a:prstGeom prst="rect">
            <a:avLst/>
          </a:prstGeom>
          <a:noFill/>
        </p:spPr>
        <p:txBody>
          <a:bodyPr wrap="square" rtlCol="0">
            <a:spAutoFit/>
          </a:bodyPr>
          <a:lstStyle/>
          <a:p>
            <a:pPr algn="ctr"/>
            <a:r>
              <a:rPr lang="en-US" sz="2800" dirty="0"/>
              <a:t>Just may be that we are wondering</a:t>
            </a:r>
          </a:p>
          <a:p>
            <a:pPr algn="ctr"/>
            <a:r>
              <a:rPr lang="en-US" sz="2800" dirty="0"/>
              <a:t>why prayer is not being answered</a:t>
            </a:r>
          </a:p>
          <a:p>
            <a:pPr algn="ctr"/>
            <a:endParaRPr lang="en-US" sz="1000" dirty="0"/>
          </a:p>
          <a:p>
            <a:pPr algn="ctr"/>
            <a:r>
              <a:rPr lang="en-US" sz="2800" dirty="0"/>
              <a:t>May be that God IS answering</a:t>
            </a:r>
          </a:p>
          <a:p>
            <a:pPr algn="ctr"/>
            <a:endParaRPr lang="en-US" sz="1000" dirty="0"/>
          </a:p>
          <a:p>
            <a:pPr algn="ctr"/>
            <a:r>
              <a:rPr lang="en-US" sz="2800" dirty="0"/>
              <a:t>His answer may be “NO”</a:t>
            </a:r>
          </a:p>
          <a:p>
            <a:pPr algn="ctr"/>
            <a:r>
              <a:rPr lang="en-US" sz="2800" dirty="0"/>
              <a:t>His answer may be “Later”</a:t>
            </a:r>
          </a:p>
        </p:txBody>
      </p:sp>
    </p:spTree>
    <p:extLst>
      <p:ext uri="{BB962C8B-B14F-4D97-AF65-F5344CB8AC3E}">
        <p14:creationId xmlns:p14="http://schemas.microsoft.com/office/powerpoint/2010/main" val="42336792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1C6265-3233-46C3-A53C-4736572FBE12}"/>
              </a:ext>
            </a:extLst>
          </p:cNvPr>
          <p:cNvSpPr/>
          <p:nvPr/>
        </p:nvSpPr>
        <p:spPr>
          <a:xfrm>
            <a:off x="465281" y="447655"/>
            <a:ext cx="8376012"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800" b="1" dirty="0">
                <a:ln/>
                <a:solidFill>
                  <a:srgbClr val="0170FE"/>
                </a:solidFill>
                <a:latin typeface="Comic Sans MS" panose="030F0702030302020204" pitchFamily="66" charset="0"/>
              </a:rPr>
              <a:t>“Unanswered Prayers”</a:t>
            </a:r>
            <a:endParaRPr lang="en-US" sz="5800" b="1" cap="none" spc="0" dirty="0">
              <a:ln/>
              <a:solidFill>
                <a:srgbClr val="0170FE"/>
              </a:solidFill>
              <a:effectLst/>
              <a:latin typeface="Comic Sans MS" panose="030F0702030302020204" pitchFamily="66" charset="0"/>
            </a:endParaRPr>
          </a:p>
        </p:txBody>
      </p:sp>
      <p:sp>
        <p:nvSpPr>
          <p:cNvPr id="3" name="Rectangle: Rounded Corners 2">
            <a:extLst>
              <a:ext uri="{FF2B5EF4-FFF2-40B4-BE49-F238E27FC236}">
                <a16:creationId xmlns:a16="http://schemas.microsoft.com/office/drawing/2014/main" id="{0B0F9DA0-96BE-4B5F-837C-682834F04E72}"/>
              </a:ext>
            </a:extLst>
          </p:cNvPr>
          <p:cNvSpPr/>
          <p:nvPr/>
        </p:nvSpPr>
        <p:spPr>
          <a:xfrm>
            <a:off x="802640" y="1828800"/>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rgbClr val="00B0F0"/>
                </a:solidFill>
                <a:effectLst>
                  <a:outerShdw blurRad="38100" dist="38100" dir="2700000" algn="tl">
                    <a:srgbClr val="000000">
                      <a:alpha val="43137"/>
                    </a:srgbClr>
                  </a:outerShdw>
                </a:effectLst>
                <a:latin typeface="Comic Sans MS" panose="030F0702030302020204" pitchFamily="66" charset="0"/>
              </a:rPr>
              <a:t>We Don’t Ask</a:t>
            </a:r>
          </a:p>
        </p:txBody>
      </p:sp>
      <p:sp>
        <p:nvSpPr>
          <p:cNvPr id="5" name="Rectangle: Rounded Corners 4">
            <a:extLst>
              <a:ext uri="{FF2B5EF4-FFF2-40B4-BE49-F238E27FC236}">
                <a16:creationId xmlns:a16="http://schemas.microsoft.com/office/drawing/2014/main" id="{0D36BEAC-79AA-4A52-8581-E0EAF9B55E00}"/>
              </a:ext>
            </a:extLst>
          </p:cNvPr>
          <p:cNvSpPr/>
          <p:nvPr/>
        </p:nvSpPr>
        <p:spPr>
          <a:xfrm>
            <a:off x="802640" y="2709873"/>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rgbClr val="00B0F0"/>
                </a:solidFill>
                <a:effectLst>
                  <a:outerShdw blurRad="38100" dist="38100" dir="2700000" algn="tl">
                    <a:srgbClr val="000000">
                      <a:alpha val="43137"/>
                    </a:srgbClr>
                  </a:outerShdw>
                </a:effectLst>
                <a:latin typeface="Comic Sans MS" panose="030F0702030302020204" pitchFamily="66" charset="0"/>
              </a:rPr>
              <a:t> Pray with Wrong Motive</a:t>
            </a:r>
          </a:p>
        </p:txBody>
      </p:sp>
      <p:sp>
        <p:nvSpPr>
          <p:cNvPr id="6" name="Rectangle: Rounded Corners 5">
            <a:extLst>
              <a:ext uri="{FF2B5EF4-FFF2-40B4-BE49-F238E27FC236}">
                <a16:creationId xmlns:a16="http://schemas.microsoft.com/office/drawing/2014/main" id="{158EC6A5-E251-49A3-8954-6FFCDC0133F0}"/>
              </a:ext>
            </a:extLst>
          </p:cNvPr>
          <p:cNvSpPr/>
          <p:nvPr/>
        </p:nvSpPr>
        <p:spPr>
          <a:xfrm>
            <a:off x="802640" y="3590946"/>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rgbClr val="00B0F0"/>
                </a:solidFill>
                <a:effectLst>
                  <a:outerShdw blurRad="38100" dist="38100" dir="2700000" algn="tl">
                    <a:srgbClr val="000000">
                      <a:alpha val="43137"/>
                    </a:srgbClr>
                  </a:outerShdw>
                </a:effectLst>
                <a:latin typeface="Comic Sans MS" panose="030F0702030302020204" pitchFamily="66" charset="0"/>
              </a:rPr>
              <a:t> God is Not Listening</a:t>
            </a:r>
          </a:p>
        </p:txBody>
      </p:sp>
      <p:sp>
        <p:nvSpPr>
          <p:cNvPr id="7" name="Rectangle: Rounded Corners 6">
            <a:extLst>
              <a:ext uri="{FF2B5EF4-FFF2-40B4-BE49-F238E27FC236}">
                <a16:creationId xmlns:a16="http://schemas.microsoft.com/office/drawing/2014/main" id="{80FC7BEC-8DE2-4BCD-A685-A704EF000A06}"/>
              </a:ext>
            </a:extLst>
          </p:cNvPr>
          <p:cNvSpPr/>
          <p:nvPr/>
        </p:nvSpPr>
        <p:spPr>
          <a:xfrm>
            <a:off x="802640" y="4472019"/>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rgbClr val="00B0F0"/>
                </a:solidFill>
                <a:effectLst>
                  <a:outerShdw blurRad="38100" dist="38100" dir="2700000" algn="tl">
                    <a:srgbClr val="000000">
                      <a:alpha val="43137"/>
                    </a:srgbClr>
                  </a:outerShdw>
                </a:effectLst>
                <a:latin typeface="Comic Sans MS" panose="030F0702030302020204" pitchFamily="66" charset="0"/>
              </a:rPr>
              <a:t> God’s Answer is not What We Expect</a:t>
            </a:r>
          </a:p>
        </p:txBody>
      </p:sp>
      <p:sp>
        <p:nvSpPr>
          <p:cNvPr id="8" name="Rectangle: Rounded Corners 7">
            <a:extLst>
              <a:ext uri="{FF2B5EF4-FFF2-40B4-BE49-F238E27FC236}">
                <a16:creationId xmlns:a16="http://schemas.microsoft.com/office/drawing/2014/main" id="{CFD95C7F-8309-45F3-8684-68CA7FE7DBB9}"/>
              </a:ext>
            </a:extLst>
          </p:cNvPr>
          <p:cNvSpPr/>
          <p:nvPr/>
        </p:nvSpPr>
        <p:spPr>
          <a:xfrm>
            <a:off x="802640" y="5353090"/>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May not be According to God’s Will</a:t>
            </a:r>
          </a:p>
        </p:txBody>
      </p:sp>
    </p:spTree>
    <p:extLst>
      <p:ext uri="{BB962C8B-B14F-4D97-AF65-F5344CB8AC3E}">
        <p14:creationId xmlns:p14="http://schemas.microsoft.com/office/powerpoint/2010/main" val="1311400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524D29C-C2FC-417F-9D5D-9BEC2F3F98E5}"/>
              </a:ext>
            </a:extLst>
          </p:cNvPr>
          <p:cNvSpPr/>
          <p:nvPr/>
        </p:nvSpPr>
        <p:spPr>
          <a:xfrm>
            <a:off x="243840" y="669330"/>
            <a:ext cx="5791200" cy="1200110"/>
          </a:xfrm>
          <a:custGeom>
            <a:avLst/>
            <a:gdLst>
              <a:gd name="connsiteX0" fmla="*/ 0 w 5791200"/>
              <a:gd name="connsiteY0" fmla="*/ 200022 h 1200110"/>
              <a:gd name="connsiteX1" fmla="*/ 200022 w 5791200"/>
              <a:gd name="connsiteY1" fmla="*/ 0 h 1200110"/>
              <a:gd name="connsiteX2" fmla="*/ 873917 w 5791200"/>
              <a:gd name="connsiteY2" fmla="*/ 0 h 1200110"/>
              <a:gd name="connsiteX3" fmla="*/ 1547811 w 5791200"/>
              <a:gd name="connsiteY3" fmla="*/ 0 h 1200110"/>
              <a:gd name="connsiteX4" fmla="*/ 2113882 w 5791200"/>
              <a:gd name="connsiteY4" fmla="*/ 0 h 1200110"/>
              <a:gd name="connsiteX5" fmla="*/ 2841688 w 5791200"/>
              <a:gd name="connsiteY5" fmla="*/ 0 h 1200110"/>
              <a:gd name="connsiteX6" fmla="*/ 3515583 w 5791200"/>
              <a:gd name="connsiteY6" fmla="*/ 0 h 1200110"/>
              <a:gd name="connsiteX7" fmla="*/ 4243389 w 5791200"/>
              <a:gd name="connsiteY7" fmla="*/ 0 h 1200110"/>
              <a:gd name="connsiteX8" fmla="*/ 4971195 w 5791200"/>
              <a:gd name="connsiteY8" fmla="*/ 0 h 1200110"/>
              <a:gd name="connsiteX9" fmla="*/ 5591178 w 5791200"/>
              <a:gd name="connsiteY9" fmla="*/ 0 h 1200110"/>
              <a:gd name="connsiteX10" fmla="*/ 5791200 w 5791200"/>
              <a:gd name="connsiteY10" fmla="*/ 200022 h 1200110"/>
              <a:gd name="connsiteX11" fmla="*/ 5791200 w 5791200"/>
              <a:gd name="connsiteY11" fmla="*/ 584054 h 1200110"/>
              <a:gd name="connsiteX12" fmla="*/ 5791200 w 5791200"/>
              <a:gd name="connsiteY12" fmla="*/ 1000088 h 1200110"/>
              <a:gd name="connsiteX13" fmla="*/ 5591178 w 5791200"/>
              <a:gd name="connsiteY13" fmla="*/ 1200110 h 1200110"/>
              <a:gd name="connsiteX14" fmla="*/ 4917284 w 5791200"/>
              <a:gd name="connsiteY14" fmla="*/ 1200110 h 1200110"/>
              <a:gd name="connsiteX15" fmla="*/ 4405124 w 5791200"/>
              <a:gd name="connsiteY15" fmla="*/ 1200110 h 1200110"/>
              <a:gd name="connsiteX16" fmla="*/ 3839052 w 5791200"/>
              <a:gd name="connsiteY16" fmla="*/ 1200110 h 1200110"/>
              <a:gd name="connsiteX17" fmla="*/ 3219069 w 5791200"/>
              <a:gd name="connsiteY17" fmla="*/ 1200110 h 1200110"/>
              <a:gd name="connsiteX18" fmla="*/ 2706910 w 5791200"/>
              <a:gd name="connsiteY18" fmla="*/ 1200110 h 1200110"/>
              <a:gd name="connsiteX19" fmla="*/ 2033015 w 5791200"/>
              <a:gd name="connsiteY19" fmla="*/ 1200110 h 1200110"/>
              <a:gd name="connsiteX20" fmla="*/ 1466944 w 5791200"/>
              <a:gd name="connsiteY20" fmla="*/ 1200110 h 1200110"/>
              <a:gd name="connsiteX21" fmla="*/ 793049 w 5791200"/>
              <a:gd name="connsiteY21" fmla="*/ 1200110 h 1200110"/>
              <a:gd name="connsiteX22" fmla="*/ 200022 w 5791200"/>
              <a:gd name="connsiteY22" fmla="*/ 1200110 h 1200110"/>
              <a:gd name="connsiteX23" fmla="*/ 0 w 5791200"/>
              <a:gd name="connsiteY23" fmla="*/ 1000088 h 1200110"/>
              <a:gd name="connsiteX24" fmla="*/ 0 w 5791200"/>
              <a:gd name="connsiteY24" fmla="*/ 616056 h 1200110"/>
              <a:gd name="connsiteX25" fmla="*/ 0 w 5791200"/>
              <a:gd name="connsiteY25" fmla="*/ 200022 h 1200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91200" h="1200110" fill="none" extrusionOk="0">
                <a:moveTo>
                  <a:pt x="0" y="200022"/>
                </a:moveTo>
                <a:cubicBezTo>
                  <a:pt x="9968" y="93970"/>
                  <a:pt x="84358" y="10687"/>
                  <a:pt x="200022" y="0"/>
                </a:cubicBezTo>
                <a:cubicBezTo>
                  <a:pt x="497028" y="19718"/>
                  <a:pt x="572881" y="-20649"/>
                  <a:pt x="873917" y="0"/>
                </a:cubicBezTo>
                <a:cubicBezTo>
                  <a:pt x="1174953" y="20649"/>
                  <a:pt x="1412370" y="23874"/>
                  <a:pt x="1547811" y="0"/>
                </a:cubicBezTo>
                <a:cubicBezTo>
                  <a:pt x="1683252" y="-23874"/>
                  <a:pt x="1905767" y="-4846"/>
                  <a:pt x="2113882" y="0"/>
                </a:cubicBezTo>
                <a:cubicBezTo>
                  <a:pt x="2321997" y="4846"/>
                  <a:pt x="2613504" y="-26013"/>
                  <a:pt x="2841688" y="0"/>
                </a:cubicBezTo>
                <a:cubicBezTo>
                  <a:pt x="3069872" y="26013"/>
                  <a:pt x="3338656" y="-31277"/>
                  <a:pt x="3515583" y="0"/>
                </a:cubicBezTo>
                <a:cubicBezTo>
                  <a:pt x="3692511" y="31277"/>
                  <a:pt x="4073802" y="28038"/>
                  <a:pt x="4243389" y="0"/>
                </a:cubicBezTo>
                <a:cubicBezTo>
                  <a:pt x="4412976" y="-28038"/>
                  <a:pt x="4635451" y="-5427"/>
                  <a:pt x="4971195" y="0"/>
                </a:cubicBezTo>
                <a:cubicBezTo>
                  <a:pt x="5306939" y="5427"/>
                  <a:pt x="5424511" y="-22218"/>
                  <a:pt x="5591178" y="0"/>
                </a:cubicBezTo>
                <a:cubicBezTo>
                  <a:pt x="5679979" y="-10998"/>
                  <a:pt x="5784781" y="85799"/>
                  <a:pt x="5791200" y="200022"/>
                </a:cubicBezTo>
                <a:cubicBezTo>
                  <a:pt x="5772412" y="359834"/>
                  <a:pt x="5792597" y="441638"/>
                  <a:pt x="5791200" y="584054"/>
                </a:cubicBezTo>
                <a:cubicBezTo>
                  <a:pt x="5789803" y="726470"/>
                  <a:pt x="5773381" y="906943"/>
                  <a:pt x="5791200" y="1000088"/>
                </a:cubicBezTo>
                <a:cubicBezTo>
                  <a:pt x="5775571" y="1089407"/>
                  <a:pt x="5694487" y="1196355"/>
                  <a:pt x="5591178" y="1200110"/>
                </a:cubicBezTo>
                <a:cubicBezTo>
                  <a:pt x="5310211" y="1172647"/>
                  <a:pt x="5087861" y="1173752"/>
                  <a:pt x="4917284" y="1200110"/>
                </a:cubicBezTo>
                <a:cubicBezTo>
                  <a:pt x="4746707" y="1226468"/>
                  <a:pt x="4649415" y="1221551"/>
                  <a:pt x="4405124" y="1200110"/>
                </a:cubicBezTo>
                <a:cubicBezTo>
                  <a:pt x="4160833" y="1178669"/>
                  <a:pt x="4044850" y="1193929"/>
                  <a:pt x="3839052" y="1200110"/>
                </a:cubicBezTo>
                <a:cubicBezTo>
                  <a:pt x="3633254" y="1206291"/>
                  <a:pt x="3406849" y="1202578"/>
                  <a:pt x="3219069" y="1200110"/>
                </a:cubicBezTo>
                <a:cubicBezTo>
                  <a:pt x="3031289" y="1197642"/>
                  <a:pt x="2936764" y="1200844"/>
                  <a:pt x="2706910" y="1200110"/>
                </a:cubicBezTo>
                <a:cubicBezTo>
                  <a:pt x="2477056" y="1199376"/>
                  <a:pt x="2339741" y="1233710"/>
                  <a:pt x="2033015" y="1200110"/>
                </a:cubicBezTo>
                <a:cubicBezTo>
                  <a:pt x="1726290" y="1166510"/>
                  <a:pt x="1581688" y="1182503"/>
                  <a:pt x="1466944" y="1200110"/>
                </a:cubicBezTo>
                <a:cubicBezTo>
                  <a:pt x="1352200" y="1217717"/>
                  <a:pt x="1031561" y="1232111"/>
                  <a:pt x="793049" y="1200110"/>
                </a:cubicBezTo>
                <a:cubicBezTo>
                  <a:pt x="554537" y="1168109"/>
                  <a:pt x="410043" y="1203007"/>
                  <a:pt x="200022" y="1200110"/>
                </a:cubicBezTo>
                <a:cubicBezTo>
                  <a:pt x="92787" y="1193717"/>
                  <a:pt x="9366" y="1120579"/>
                  <a:pt x="0" y="1000088"/>
                </a:cubicBezTo>
                <a:cubicBezTo>
                  <a:pt x="7588" y="810896"/>
                  <a:pt x="14271" y="782820"/>
                  <a:pt x="0" y="616056"/>
                </a:cubicBezTo>
                <a:cubicBezTo>
                  <a:pt x="-14271" y="449292"/>
                  <a:pt x="12835" y="365244"/>
                  <a:pt x="0" y="200022"/>
                </a:cubicBezTo>
                <a:close/>
              </a:path>
              <a:path w="5791200" h="1200110" stroke="0" extrusionOk="0">
                <a:moveTo>
                  <a:pt x="0" y="200022"/>
                </a:moveTo>
                <a:cubicBezTo>
                  <a:pt x="-12199" y="96038"/>
                  <a:pt x="102367" y="15134"/>
                  <a:pt x="200022" y="0"/>
                </a:cubicBezTo>
                <a:cubicBezTo>
                  <a:pt x="476535" y="-27854"/>
                  <a:pt x="638961" y="-1450"/>
                  <a:pt x="820005" y="0"/>
                </a:cubicBezTo>
                <a:cubicBezTo>
                  <a:pt x="1001049" y="1450"/>
                  <a:pt x="1265965" y="21389"/>
                  <a:pt x="1439988" y="0"/>
                </a:cubicBezTo>
                <a:cubicBezTo>
                  <a:pt x="1614011" y="-21389"/>
                  <a:pt x="1864384" y="4400"/>
                  <a:pt x="2113882" y="0"/>
                </a:cubicBezTo>
                <a:cubicBezTo>
                  <a:pt x="2363380" y="-4400"/>
                  <a:pt x="2377787" y="-18855"/>
                  <a:pt x="2626042" y="0"/>
                </a:cubicBezTo>
                <a:cubicBezTo>
                  <a:pt x="2874297" y="18855"/>
                  <a:pt x="2953189" y="-14811"/>
                  <a:pt x="3138202" y="0"/>
                </a:cubicBezTo>
                <a:cubicBezTo>
                  <a:pt x="3323215" y="14811"/>
                  <a:pt x="3400060" y="-21605"/>
                  <a:pt x="3650362" y="0"/>
                </a:cubicBezTo>
                <a:cubicBezTo>
                  <a:pt x="3900664" y="21605"/>
                  <a:pt x="4096959" y="-22902"/>
                  <a:pt x="4378168" y="0"/>
                </a:cubicBezTo>
                <a:cubicBezTo>
                  <a:pt x="4659377" y="22902"/>
                  <a:pt x="5055201" y="7500"/>
                  <a:pt x="5591178" y="0"/>
                </a:cubicBezTo>
                <a:cubicBezTo>
                  <a:pt x="5704479" y="11394"/>
                  <a:pt x="5787855" y="84037"/>
                  <a:pt x="5791200" y="200022"/>
                </a:cubicBezTo>
                <a:cubicBezTo>
                  <a:pt x="5803369" y="337158"/>
                  <a:pt x="5777113" y="481876"/>
                  <a:pt x="5791200" y="608056"/>
                </a:cubicBezTo>
                <a:cubicBezTo>
                  <a:pt x="5805287" y="734236"/>
                  <a:pt x="5790844" y="884670"/>
                  <a:pt x="5791200" y="1000088"/>
                </a:cubicBezTo>
                <a:cubicBezTo>
                  <a:pt x="5797388" y="1110121"/>
                  <a:pt x="5694274" y="1203527"/>
                  <a:pt x="5591178" y="1200110"/>
                </a:cubicBezTo>
                <a:cubicBezTo>
                  <a:pt x="5399820" y="1207137"/>
                  <a:pt x="5143364" y="1202795"/>
                  <a:pt x="4971195" y="1200110"/>
                </a:cubicBezTo>
                <a:cubicBezTo>
                  <a:pt x="4799026" y="1197425"/>
                  <a:pt x="4604174" y="1186027"/>
                  <a:pt x="4351212" y="1200110"/>
                </a:cubicBezTo>
                <a:cubicBezTo>
                  <a:pt x="4098250" y="1214193"/>
                  <a:pt x="3976669" y="1199467"/>
                  <a:pt x="3677318" y="1200110"/>
                </a:cubicBezTo>
                <a:cubicBezTo>
                  <a:pt x="3377967" y="1200753"/>
                  <a:pt x="3340521" y="1169595"/>
                  <a:pt x="3057335" y="1200110"/>
                </a:cubicBezTo>
                <a:cubicBezTo>
                  <a:pt x="2774149" y="1230625"/>
                  <a:pt x="2503477" y="1204204"/>
                  <a:pt x="2329529" y="1200110"/>
                </a:cubicBezTo>
                <a:cubicBezTo>
                  <a:pt x="2155581" y="1196016"/>
                  <a:pt x="1802970" y="1188848"/>
                  <a:pt x="1601723" y="1200110"/>
                </a:cubicBezTo>
                <a:cubicBezTo>
                  <a:pt x="1400476" y="1211372"/>
                  <a:pt x="1123238" y="1191771"/>
                  <a:pt x="981740" y="1200110"/>
                </a:cubicBezTo>
                <a:cubicBezTo>
                  <a:pt x="840242" y="1208449"/>
                  <a:pt x="581559" y="1190608"/>
                  <a:pt x="200022" y="1200110"/>
                </a:cubicBezTo>
                <a:cubicBezTo>
                  <a:pt x="85032" y="1210694"/>
                  <a:pt x="16400" y="1094629"/>
                  <a:pt x="0" y="1000088"/>
                </a:cubicBezTo>
                <a:cubicBezTo>
                  <a:pt x="20235" y="852392"/>
                  <a:pt x="-2941" y="764869"/>
                  <a:pt x="0" y="584054"/>
                </a:cubicBezTo>
                <a:cubicBezTo>
                  <a:pt x="2941" y="403239"/>
                  <a:pt x="-2160" y="347381"/>
                  <a:pt x="0" y="200022"/>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May not be According to God’s Will</a:t>
            </a:r>
          </a:p>
        </p:txBody>
      </p:sp>
      <p:sp>
        <p:nvSpPr>
          <p:cNvPr id="3" name="TextBox 2">
            <a:extLst>
              <a:ext uri="{FF2B5EF4-FFF2-40B4-BE49-F238E27FC236}">
                <a16:creationId xmlns:a16="http://schemas.microsoft.com/office/drawing/2014/main" id="{428E7419-F1D7-432B-9CF3-84AB2BEC1905}"/>
              </a:ext>
            </a:extLst>
          </p:cNvPr>
          <p:cNvSpPr txBox="1"/>
          <p:nvPr/>
        </p:nvSpPr>
        <p:spPr>
          <a:xfrm>
            <a:off x="538480" y="2082800"/>
            <a:ext cx="8239760" cy="1200329"/>
          </a:xfrm>
          <a:prstGeom prst="rect">
            <a:avLst/>
          </a:prstGeom>
          <a:noFill/>
        </p:spPr>
        <p:txBody>
          <a:bodyPr wrap="square" rtlCol="0">
            <a:spAutoFit/>
          </a:bodyPr>
          <a:lstStyle/>
          <a:p>
            <a:pPr marL="457200" indent="-457200">
              <a:buFont typeface="+mj-lt"/>
              <a:buAutoNum type="alphaUcPeriod"/>
            </a:pPr>
            <a:r>
              <a:rPr lang="en-US" sz="2400" u="sng" dirty="0"/>
              <a:t>God hears and answers when it is according to his will</a:t>
            </a:r>
            <a:endParaRPr lang="en-US" sz="2400" dirty="0"/>
          </a:p>
          <a:p>
            <a:pPr marL="914400" lvl="1" indent="-457200">
              <a:buFont typeface="+mj-lt"/>
              <a:buAutoNum type="arabicPeriod"/>
            </a:pPr>
            <a:r>
              <a:rPr lang="en-US" sz="2400" i="1" dirty="0"/>
              <a:t>1 John 5:14-16</a:t>
            </a:r>
          </a:p>
          <a:p>
            <a:pPr marL="914400" lvl="1" indent="-457200">
              <a:buFont typeface="+mj-lt"/>
              <a:buAutoNum type="arabicPeriod"/>
            </a:pPr>
            <a:r>
              <a:rPr lang="en-US" sz="2400" i="1" dirty="0"/>
              <a:t>Matt. 6:10</a:t>
            </a:r>
          </a:p>
        </p:txBody>
      </p:sp>
    </p:spTree>
    <p:extLst>
      <p:ext uri="{BB962C8B-B14F-4D97-AF65-F5344CB8AC3E}">
        <p14:creationId xmlns:p14="http://schemas.microsoft.com/office/powerpoint/2010/main" val="32216321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8288DC-C6F5-43F9-8589-F3A637051FF0}"/>
              </a:ext>
            </a:extLst>
          </p:cNvPr>
          <p:cNvSpPr txBox="1"/>
          <p:nvPr/>
        </p:nvSpPr>
        <p:spPr>
          <a:xfrm>
            <a:off x="467360" y="523241"/>
            <a:ext cx="8209280" cy="2400657"/>
          </a:xfrm>
          <a:prstGeom prst="rect">
            <a:avLst/>
          </a:prstGeom>
          <a:noFill/>
        </p:spPr>
        <p:txBody>
          <a:bodyPr wrap="square" rtlCol="0">
            <a:spAutoFit/>
          </a:bodyPr>
          <a:lstStyle/>
          <a:p>
            <a:r>
              <a:rPr lang="en-US" sz="2800" dirty="0"/>
              <a:t>“Fundamentally, as someone has said, ‘prayer is not a crying up the chimney of the universe to a celestial Santa Claus’; it is an aligning of our wills with God’s sovereign will” </a:t>
            </a:r>
          </a:p>
          <a:p>
            <a:endParaRPr lang="en-US" sz="1000" dirty="0"/>
          </a:p>
          <a:p>
            <a:r>
              <a:rPr lang="en-US" sz="2800" dirty="0"/>
              <a:t>(Neil Alexander</a:t>
            </a:r>
            <a:r>
              <a:rPr lang="en-US" sz="2800" i="1" dirty="0"/>
              <a:t>, Epistles of John</a:t>
            </a:r>
            <a:r>
              <a:rPr lang="en-US" sz="2800" dirty="0"/>
              <a:t>, 126)</a:t>
            </a:r>
          </a:p>
        </p:txBody>
      </p:sp>
      <p:sp>
        <p:nvSpPr>
          <p:cNvPr id="3" name="TextBox 2">
            <a:extLst>
              <a:ext uri="{FF2B5EF4-FFF2-40B4-BE49-F238E27FC236}">
                <a16:creationId xmlns:a16="http://schemas.microsoft.com/office/drawing/2014/main" id="{41E8FBB0-A45D-4873-8D3D-8DE2B7AA74A9}"/>
              </a:ext>
            </a:extLst>
          </p:cNvPr>
          <p:cNvSpPr txBox="1"/>
          <p:nvPr/>
        </p:nvSpPr>
        <p:spPr>
          <a:xfrm>
            <a:off x="467360" y="3429000"/>
            <a:ext cx="8209280" cy="2831544"/>
          </a:xfrm>
          <a:prstGeom prst="rect">
            <a:avLst/>
          </a:prstGeom>
          <a:noFill/>
        </p:spPr>
        <p:txBody>
          <a:bodyPr wrap="square" rtlCol="0">
            <a:spAutoFit/>
          </a:bodyPr>
          <a:lstStyle/>
          <a:p>
            <a:r>
              <a:rPr lang="en-US" sz="2800" dirty="0"/>
              <a:t>“Looking at it positively, there are many things which are according to his will, and thus waiting to be asked for. God’s will ought to be viewed not so much as a restriction but as an invitation (R. A. Ward, </a:t>
            </a:r>
            <a:r>
              <a:rPr lang="en-US" sz="2800" i="1" dirty="0"/>
              <a:t>The Epistles of John and Jude</a:t>
            </a:r>
            <a:r>
              <a:rPr lang="en-US" sz="2800" dirty="0"/>
              <a:t>, 57)” </a:t>
            </a:r>
          </a:p>
          <a:p>
            <a:endParaRPr lang="en-US" sz="1000" dirty="0"/>
          </a:p>
          <a:p>
            <a:r>
              <a:rPr lang="en-US" sz="2800" dirty="0"/>
              <a:t>(Daniel H. King, Jr., </a:t>
            </a:r>
            <a:r>
              <a:rPr lang="en-US" sz="2800" i="1" dirty="0"/>
              <a:t>The Books of 1, 2, 3 John</a:t>
            </a:r>
            <a:r>
              <a:rPr lang="en-US" sz="2800" dirty="0"/>
              <a:t>, 164).</a:t>
            </a:r>
          </a:p>
        </p:txBody>
      </p:sp>
    </p:spTree>
    <p:extLst>
      <p:ext uri="{BB962C8B-B14F-4D97-AF65-F5344CB8AC3E}">
        <p14:creationId xmlns:p14="http://schemas.microsoft.com/office/powerpoint/2010/main" val="35884590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524D29C-C2FC-417F-9D5D-9BEC2F3F98E5}"/>
              </a:ext>
            </a:extLst>
          </p:cNvPr>
          <p:cNvSpPr/>
          <p:nvPr/>
        </p:nvSpPr>
        <p:spPr>
          <a:xfrm>
            <a:off x="243840" y="669330"/>
            <a:ext cx="5791200" cy="1200110"/>
          </a:xfrm>
          <a:custGeom>
            <a:avLst/>
            <a:gdLst>
              <a:gd name="connsiteX0" fmla="*/ 0 w 5791200"/>
              <a:gd name="connsiteY0" fmla="*/ 200022 h 1200110"/>
              <a:gd name="connsiteX1" fmla="*/ 200022 w 5791200"/>
              <a:gd name="connsiteY1" fmla="*/ 0 h 1200110"/>
              <a:gd name="connsiteX2" fmla="*/ 873917 w 5791200"/>
              <a:gd name="connsiteY2" fmla="*/ 0 h 1200110"/>
              <a:gd name="connsiteX3" fmla="*/ 1547811 w 5791200"/>
              <a:gd name="connsiteY3" fmla="*/ 0 h 1200110"/>
              <a:gd name="connsiteX4" fmla="*/ 2113882 w 5791200"/>
              <a:gd name="connsiteY4" fmla="*/ 0 h 1200110"/>
              <a:gd name="connsiteX5" fmla="*/ 2841688 w 5791200"/>
              <a:gd name="connsiteY5" fmla="*/ 0 h 1200110"/>
              <a:gd name="connsiteX6" fmla="*/ 3515583 w 5791200"/>
              <a:gd name="connsiteY6" fmla="*/ 0 h 1200110"/>
              <a:gd name="connsiteX7" fmla="*/ 4243389 w 5791200"/>
              <a:gd name="connsiteY7" fmla="*/ 0 h 1200110"/>
              <a:gd name="connsiteX8" fmla="*/ 4971195 w 5791200"/>
              <a:gd name="connsiteY8" fmla="*/ 0 h 1200110"/>
              <a:gd name="connsiteX9" fmla="*/ 5591178 w 5791200"/>
              <a:gd name="connsiteY9" fmla="*/ 0 h 1200110"/>
              <a:gd name="connsiteX10" fmla="*/ 5791200 w 5791200"/>
              <a:gd name="connsiteY10" fmla="*/ 200022 h 1200110"/>
              <a:gd name="connsiteX11" fmla="*/ 5791200 w 5791200"/>
              <a:gd name="connsiteY11" fmla="*/ 584054 h 1200110"/>
              <a:gd name="connsiteX12" fmla="*/ 5791200 w 5791200"/>
              <a:gd name="connsiteY12" fmla="*/ 1000088 h 1200110"/>
              <a:gd name="connsiteX13" fmla="*/ 5591178 w 5791200"/>
              <a:gd name="connsiteY13" fmla="*/ 1200110 h 1200110"/>
              <a:gd name="connsiteX14" fmla="*/ 4917284 w 5791200"/>
              <a:gd name="connsiteY14" fmla="*/ 1200110 h 1200110"/>
              <a:gd name="connsiteX15" fmla="*/ 4405124 w 5791200"/>
              <a:gd name="connsiteY15" fmla="*/ 1200110 h 1200110"/>
              <a:gd name="connsiteX16" fmla="*/ 3839052 w 5791200"/>
              <a:gd name="connsiteY16" fmla="*/ 1200110 h 1200110"/>
              <a:gd name="connsiteX17" fmla="*/ 3219069 w 5791200"/>
              <a:gd name="connsiteY17" fmla="*/ 1200110 h 1200110"/>
              <a:gd name="connsiteX18" fmla="*/ 2706910 w 5791200"/>
              <a:gd name="connsiteY18" fmla="*/ 1200110 h 1200110"/>
              <a:gd name="connsiteX19" fmla="*/ 2033015 w 5791200"/>
              <a:gd name="connsiteY19" fmla="*/ 1200110 h 1200110"/>
              <a:gd name="connsiteX20" fmla="*/ 1466944 w 5791200"/>
              <a:gd name="connsiteY20" fmla="*/ 1200110 h 1200110"/>
              <a:gd name="connsiteX21" fmla="*/ 793049 w 5791200"/>
              <a:gd name="connsiteY21" fmla="*/ 1200110 h 1200110"/>
              <a:gd name="connsiteX22" fmla="*/ 200022 w 5791200"/>
              <a:gd name="connsiteY22" fmla="*/ 1200110 h 1200110"/>
              <a:gd name="connsiteX23" fmla="*/ 0 w 5791200"/>
              <a:gd name="connsiteY23" fmla="*/ 1000088 h 1200110"/>
              <a:gd name="connsiteX24" fmla="*/ 0 w 5791200"/>
              <a:gd name="connsiteY24" fmla="*/ 616056 h 1200110"/>
              <a:gd name="connsiteX25" fmla="*/ 0 w 5791200"/>
              <a:gd name="connsiteY25" fmla="*/ 200022 h 1200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91200" h="1200110" fill="none" extrusionOk="0">
                <a:moveTo>
                  <a:pt x="0" y="200022"/>
                </a:moveTo>
                <a:cubicBezTo>
                  <a:pt x="9968" y="93970"/>
                  <a:pt x="84358" y="10687"/>
                  <a:pt x="200022" y="0"/>
                </a:cubicBezTo>
                <a:cubicBezTo>
                  <a:pt x="497028" y="19718"/>
                  <a:pt x="572881" y="-20649"/>
                  <a:pt x="873917" y="0"/>
                </a:cubicBezTo>
                <a:cubicBezTo>
                  <a:pt x="1174953" y="20649"/>
                  <a:pt x="1412370" y="23874"/>
                  <a:pt x="1547811" y="0"/>
                </a:cubicBezTo>
                <a:cubicBezTo>
                  <a:pt x="1683252" y="-23874"/>
                  <a:pt x="1905767" y="-4846"/>
                  <a:pt x="2113882" y="0"/>
                </a:cubicBezTo>
                <a:cubicBezTo>
                  <a:pt x="2321997" y="4846"/>
                  <a:pt x="2613504" y="-26013"/>
                  <a:pt x="2841688" y="0"/>
                </a:cubicBezTo>
                <a:cubicBezTo>
                  <a:pt x="3069872" y="26013"/>
                  <a:pt x="3338656" y="-31277"/>
                  <a:pt x="3515583" y="0"/>
                </a:cubicBezTo>
                <a:cubicBezTo>
                  <a:pt x="3692511" y="31277"/>
                  <a:pt x="4073802" y="28038"/>
                  <a:pt x="4243389" y="0"/>
                </a:cubicBezTo>
                <a:cubicBezTo>
                  <a:pt x="4412976" y="-28038"/>
                  <a:pt x="4635451" y="-5427"/>
                  <a:pt x="4971195" y="0"/>
                </a:cubicBezTo>
                <a:cubicBezTo>
                  <a:pt x="5306939" y="5427"/>
                  <a:pt x="5424511" y="-22218"/>
                  <a:pt x="5591178" y="0"/>
                </a:cubicBezTo>
                <a:cubicBezTo>
                  <a:pt x="5679979" y="-10998"/>
                  <a:pt x="5784781" y="85799"/>
                  <a:pt x="5791200" y="200022"/>
                </a:cubicBezTo>
                <a:cubicBezTo>
                  <a:pt x="5772412" y="359834"/>
                  <a:pt x="5792597" y="441638"/>
                  <a:pt x="5791200" y="584054"/>
                </a:cubicBezTo>
                <a:cubicBezTo>
                  <a:pt x="5789803" y="726470"/>
                  <a:pt x="5773381" y="906943"/>
                  <a:pt x="5791200" y="1000088"/>
                </a:cubicBezTo>
                <a:cubicBezTo>
                  <a:pt x="5775571" y="1089407"/>
                  <a:pt x="5694487" y="1196355"/>
                  <a:pt x="5591178" y="1200110"/>
                </a:cubicBezTo>
                <a:cubicBezTo>
                  <a:pt x="5310211" y="1172647"/>
                  <a:pt x="5087861" y="1173752"/>
                  <a:pt x="4917284" y="1200110"/>
                </a:cubicBezTo>
                <a:cubicBezTo>
                  <a:pt x="4746707" y="1226468"/>
                  <a:pt x="4649415" y="1221551"/>
                  <a:pt x="4405124" y="1200110"/>
                </a:cubicBezTo>
                <a:cubicBezTo>
                  <a:pt x="4160833" y="1178669"/>
                  <a:pt x="4044850" y="1193929"/>
                  <a:pt x="3839052" y="1200110"/>
                </a:cubicBezTo>
                <a:cubicBezTo>
                  <a:pt x="3633254" y="1206291"/>
                  <a:pt x="3406849" y="1202578"/>
                  <a:pt x="3219069" y="1200110"/>
                </a:cubicBezTo>
                <a:cubicBezTo>
                  <a:pt x="3031289" y="1197642"/>
                  <a:pt x="2936764" y="1200844"/>
                  <a:pt x="2706910" y="1200110"/>
                </a:cubicBezTo>
                <a:cubicBezTo>
                  <a:pt x="2477056" y="1199376"/>
                  <a:pt x="2339741" y="1233710"/>
                  <a:pt x="2033015" y="1200110"/>
                </a:cubicBezTo>
                <a:cubicBezTo>
                  <a:pt x="1726290" y="1166510"/>
                  <a:pt x="1581688" y="1182503"/>
                  <a:pt x="1466944" y="1200110"/>
                </a:cubicBezTo>
                <a:cubicBezTo>
                  <a:pt x="1352200" y="1217717"/>
                  <a:pt x="1031561" y="1232111"/>
                  <a:pt x="793049" y="1200110"/>
                </a:cubicBezTo>
                <a:cubicBezTo>
                  <a:pt x="554537" y="1168109"/>
                  <a:pt x="410043" y="1203007"/>
                  <a:pt x="200022" y="1200110"/>
                </a:cubicBezTo>
                <a:cubicBezTo>
                  <a:pt x="92787" y="1193717"/>
                  <a:pt x="9366" y="1120579"/>
                  <a:pt x="0" y="1000088"/>
                </a:cubicBezTo>
                <a:cubicBezTo>
                  <a:pt x="7588" y="810896"/>
                  <a:pt x="14271" y="782820"/>
                  <a:pt x="0" y="616056"/>
                </a:cubicBezTo>
                <a:cubicBezTo>
                  <a:pt x="-14271" y="449292"/>
                  <a:pt x="12835" y="365244"/>
                  <a:pt x="0" y="200022"/>
                </a:cubicBezTo>
                <a:close/>
              </a:path>
              <a:path w="5791200" h="1200110" stroke="0" extrusionOk="0">
                <a:moveTo>
                  <a:pt x="0" y="200022"/>
                </a:moveTo>
                <a:cubicBezTo>
                  <a:pt x="-12199" y="96038"/>
                  <a:pt x="102367" y="15134"/>
                  <a:pt x="200022" y="0"/>
                </a:cubicBezTo>
                <a:cubicBezTo>
                  <a:pt x="476535" y="-27854"/>
                  <a:pt x="638961" y="-1450"/>
                  <a:pt x="820005" y="0"/>
                </a:cubicBezTo>
                <a:cubicBezTo>
                  <a:pt x="1001049" y="1450"/>
                  <a:pt x="1265965" y="21389"/>
                  <a:pt x="1439988" y="0"/>
                </a:cubicBezTo>
                <a:cubicBezTo>
                  <a:pt x="1614011" y="-21389"/>
                  <a:pt x="1864384" y="4400"/>
                  <a:pt x="2113882" y="0"/>
                </a:cubicBezTo>
                <a:cubicBezTo>
                  <a:pt x="2363380" y="-4400"/>
                  <a:pt x="2377787" y="-18855"/>
                  <a:pt x="2626042" y="0"/>
                </a:cubicBezTo>
                <a:cubicBezTo>
                  <a:pt x="2874297" y="18855"/>
                  <a:pt x="2953189" y="-14811"/>
                  <a:pt x="3138202" y="0"/>
                </a:cubicBezTo>
                <a:cubicBezTo>
                  <a:pt x="3323215" y="14811"/>
                  <a:pt x="3400060" y="-21605"/>
                  <a:pt x="3650362" y="0"/>
                </a:cubicBezTo>
                <a:cubicBezTo>
                  <a:pt x="3900664" y="21605"/>
                  <a:pt x="4096959" y="-22902"/>
                  <a:pt x="4378168" y="0"/>
                </a:cubicBezTo>
                <a:cubicBezTo>
                  <a:pt x="4659377" y="22902"/>
                  <a:pt x="5055201" y="7500"/>
                  <a:pt x="5591178" y="0"/>
                </a:cubicBezTo>
                <a:cubicBezTo>
                  <a:pt x="5704479" y="11394"/>
                  <a:pt x="5787855" y="84037"/>
                  <a:pt x="5791200" y="200022"/>
                </a:cubicBezTo>
                <a:cubicBezTo>
                  <a:pt x="5803369" y="337158"/>
                  <a:pt x="5777113" y="481876"/>
                  <a:pt x="5791200" y="608056"/>
                </a:cubicBezTo>
                <a:cubicBezTo>
                  <a:pt x="5805287" y="734236"/>
                  <a:pt x="5790844" y="884670"/>
                  <a:pt x="5791200" y="1000088"/>
                </a:cubicBezTo>
                <a:cubicBezTo>
                  <a:pt x="5797388" y="1110121"/>
                  <a:pt x="5694274" y="1203527"/>
                  <a:pt x="5591178" y="1200110"/>
                </a:cubicBezTo>
                <a:cubicBezTo>
                  <a:pt x="5399820" y="1207137"/>
                  <a:pt x="5143364" y="1202795"/>
                  <a:pt x="4971195" y="1200110"/>
                </a:cubicBezTo>
                <a:cubicBezTo>
                  <a:pt x="4799026" y="1197425"/>
                  <a:pt x="4604174" y="1186027"/>
                  <a:pt x="4351212" y="1200110"/>
                </a:cubicBezTo>
                <a:cubicBezTo>
                  <a:pt x="4098250" y="1214193"/>
                  <a:pt x="3976669" y="1199467"/>
                  <a:pt x="3677318" y="1200110"/>
                </a:cubicBezTo>
                <a:cubicBezTo>
                  <a:pt x="3377967" y="1200753"/>
                  <a:pt x="3340521" y="1169595"/>
                  <a:pt x="3057335" y="1200110"/>
                </a:cubicBezTo>
                <a:cubicBezTo>
                  <a:pt x="2774149" y="1230625"/>
                  <a:pt x="2503477" y="1204204"/>
                  <a:pt x="2329529" y="1200110"/>
                </a:cubicBezTo>
                <a:cubicBezTo>
                  <a:pt x="2155581" y="1196016"/>
                  <a:pt x="1802970" y="1188848"/>
                  <a:pt x="1601723" y="1200110"/>
                </a:cubicBezTo>
                <a:cubicBezTo>
                  <a:pt x="1400476" y="1211372"/>
                  <a:pt x="1123238" y="1191771"/>
                  <a:pt x="981740" y="1200110"/>
                </a:cubicBezTo>
                <a:cubicBezTo>
                  <a:pt x="840242" y="1208449"/>
                  <a:pt x="581559" y="1190608"/>
                  <a:pt x="200022" y="1200110"/>
                </a:cubicBezTo>
                <a:cubicBezTo>
                  <a:pt x="85032" y="1210694"/>
                  <a:pt x="16400" y="1094629"/>
                  <a:pt x="0" y="1000088"/>
                </a:cubicBezTo>
                <a:cubicBezTo>
                  <a:pt x="20235" y="852392"/>
                  <a:pt x="-2941" y="764869"/>
                  <a:pt x="0" y="584054"/>
                </a:cubicBezTo>
                <a:cubicBezTo>
                  <a:pt x="2941" y="403239"/>
                  <a:pt x="-2160" y="347381"/>
                  <a:pt x="0" y="200022"/>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May not be According to God’s Will</a:t>
            </a:r>
          </a:p>
        </p:txBody>
      </p:sp>
      <p:sp>
        <p:nvSpPr>
          <p:cNvPr id="3" name="TextBox 2">
            <a:extLst>
              <a:ext uri="{FF2B5EF4-FFF2-40B4-BE49-F238E27FC236}">
                <a16:creationId xmlns:a16="http://schemas.microsoft.com/office/drawing/2014/main" id="{428E7419-F1D7-432B-9CF3-84AB2BEC1905}"/>
              </a:ext>
            </a:extLst>
          </p:cNvPr>
          <p:cNvSpPr txBox="1"/>
          <p:nvPr/>
        </p:nvSpPr>
        <p:spPr>
          <a:xfrm>
            <a:off x="538480" y="2082800"/>
            <a:ext cx="8239760" cy="3570208"/>
          </a:xfrm>
          <a:prstGeom prst="rect">
            <a:avLst/>
          </a:prstGeom>
          <a:noFill/>
        </p:spPr>
        <p:txBody>
          <a:bodyPr wrap="square" rtlCol="0">
            <a:spAutoFit/>
          </a:bodyPr>
          <a:lstStyle/>
          <a:p>
            <a:pPr marL="457200" indent="-457200">
              <a:buFont typeface="+mj-lt"/>
              <a:buAutoNum type="alphaUcPeriod"/>
            </a:pPr>
            <a:r>
              <a:rPr lang="en-US" sz="2400" u="sng" dirty="0"/>
              <a:t>God hears and answers when it is according to his will</a:t>
            </a:r>
          </a:p>
          <a:p>
            <a:pPr marL="457200" indent="-457200">
              <a:buFont typeface="+mj-lt"/>
              <a:buAutoNum type="alphaUcPeriod"/>
            </a:pPr>
            <a:endParaRPr lang="en-US" sz="1000" u="sng" dirty="0"/>
          </a:p>
          <a:p>
            <a:pPr marL="457200" indent="-457200">
              <a:buFont typeface="+mj-lt"/>
              <a:buAutoNum type="alphaUcPeriod"/>
            </a:pPr>
            <a:r>
              <a:rPr lang="en-US" sz="2400" u="sng" dirty="0"/>
              <a:t>It might be what we are asking is not according to God’s will</a:t>
            </a:r>
            <a:endParaRPr lang="en-US" sz="2400" dirty="0"/>
          </a:p>
          <a:p>
            <a:pPr marL="914400" lvl="1" indent="-457200">
              <a:buFont typeface="+mj-lt"/>
              <a:buAutoNum type="arabicPeriod"/>
            </a:pPr>
            <a:r>
              <a:rPr lang="en-US" sz="2400" i="1" dirty="0"/>
              <a:t>Praying for someone to be forgiven – who has not repented (1 John 5:16-17)</a:t>
            </a:r>
          </a:p>
          <a:p>
            <a:pPr marL="914400" lvl="1" indent="-457200">
              <a:buFont typeface="+mj-lt"/>
              <a:buAutoNum type="arabicPeriod"/>
            </a:pPr>
            <a:r>
              <a:rPr lang="en-US" sz="2400" i="1" dirty="0"/>
              <a:t>Pray that unscriptural marriage be accepted (Matt. 19:9)</a:t>
            </a:r>
          </a:p>
          <a:p>
            <a:pPr marL="914400" lvl="1" indent="-457200">
              <a:buFont typeface="+mj-lt"/>
              <a:buAutoNum type="arabicPeriod"/>
            </a:pPr>
            <a:r>
              <a:rPr lang="en-US" sz="2400" i="1" dirty="0"/>
              <a:t>Pray for something that requires a miracle to be performed (1 Cor. 13:8-10)</a:t>
            </a:r>
          </a:p>
          <a:p>
            <a:pPr marL="914400" lvl="1" indent="-457200">
              <a:buFont typeface="+mj-lt"/>
              <a:buAutoNum type="arabicPeriod"/>
            </a:pPr>
            <a:r>
              <a:rPr lang="en-US" sz="2400" i="1" dirty="0"/>
              <a:t>Pray that others accept and forgive me – rather than me make a change</a:t>
            </a:r>
          </a:p>
        </p:txBody>
      </p:sp>
    </p:spTree>
    <p:extLst>
      <p:ext uri="{BB962C8B-B14F-4D97-AF65-F5344CB8AC3E}">
        <p14:creationId xmlns:p14="http://schemas.microsoft.com/office/powerpoint/2010/main" val="3293905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524D29C-C2FC-417F-9D5D-9BEC2F3F98E5}"/>
              </a:ext>
            </a:extLst>
          </p:cNvPr>
          <p:cNvSpPr/>
          <p:nvPr/>
        </p:nvSpPr>
        <p:spPr>
          <a:xfrm>
            <a:off x="243840" y="669330"/>
            <a:ext cx="5791200" cy="1200110"/>
          </a:xfrm>
          <a:custGeom>
            <a:avLst/>
            <a:gdLst>
              <a:gd name="connsiteX0" fmla="*/ 0 w 5791200"/>
              <a:gd name="connsiteY0" fmla="*/ 200022 h 1200110"/>
              <a:gd name="connsiteX1" fmla="*/ 200022 w 5791200"/>
              <a:gd name="connsiteY1" fmla="*/ 0 h 1200110"/>
              <a:gd name="connsiteX2" fmla="*/ 873917 w 5791200"/>
              <a:gd name="connsiteY2" fmla="*/ 0 h 1200110"/>
              <a:gd name="connsiteX3" fmla="*/ 1547811 w 5791200"/>
              <a:gd name="connsiteY3" fmla="*/ 0 h 1200110"/>
              <a:gd name="connsiteX4" fmla="*/ 2113882 w 5791200"/>
              <a:gd name="connsiteY4" fmla="*/ 0 h 1200110"/>
              <a:gd name="connsiteX5" fmla="*/ 2841688 w 5791200"/>
              <a:gd name="connsiteY5" fmla="*/ 0 h 1200110"/>
              <a:gd name="connsiteX6" fmla="*/ 3515583 w 5791200"/>
              <a:gd name="connsiteY6" fmla="*/ 0 h 1200110"/>
              <a:gd name="connsiteX7" fmla="*/ 4243389 w 5791200"/>
              <a:gd name="connsiteY7" fmla="*/ 0 h 1200110"/>
              <a:gd name="connsiteX8" fmla="*/ 4971195 w 5791200"/>
              <a:gd name="connsiteY8" fmla="*/ 0 h 1200110"/>
              <a:gd name="connsiteX9" fmla="*/ 5591178 w 5791200"/>
              <a:gd name="connsiteY9" fmla="*/ 0 h 1200110"/>
              <a:gd name="connsiteX10" fmla="*/ 5791200 w 5791200"/>
              <a:gd name="connsiteY10" fmla="*/ 200022 h 1200110"/>
              <a:gd name="connsiteX11" fmla="*/ 5791200 w 5791200"/>
              <a:gd name="connsiteY11" fmla="*/ 584054 h 1200110"/>
              <a:gd name="connsiteX12" fmla="*/ 5791200 w 5791200"/>
              <a:gd name="connsiteY12" fmla="*/ 1000088 h 1200110"/>
              <a:gd name="connsiteX13" fmla="*/ 5591178 w 5791200"/>
              <a:gd name="connsiteY13" fmla="*/ 1200110 h 1200110"/>
              <a:gd name="connsiteX14" fmla="*/ 4917284 w 5791200"/>
              <a:gd name="connsiteY14" fmla="*/ 1200110 h 1200110"/>
              <a:gd name="connsiteX15" fmla="*/ 4405124 w 5791200"/>
              <a:gd name="connsiteY15" fmla="*/ 1200110 h 1200110"/>
              <a:gd name="connsiteX16" fmla="*/ 3839052 w 5791200"/>
              <a:gd name="connsiteY16" fmla="*/ 1200110 h 1200110"/>
              <a:gd name="connsiteX17" fmla="*/ 3219069 w 5791200"/>
              <a:gd name="connsiteY17" fmla="*/ 1200110 h 1200110"/>
              <a:gd name="connsiteX18" fmla="*/ 2706910 w 5791200"/>
              <a:gd name="connsiteY18" fmla="*/ 1200110 h 1200110"/>
              <a:gd name="connsiteX19" fmla="*/ 2033015 w 5791200"/>
              <a:gd name="connsiteY19" fmla="*/ 1200110 h 1200110"/>
              <a:gd name="connsiteX20" fmla="*/ 1466944 w 5791200"/>
              <a:gd name="connsiteY20" fmla="*/ 1200110 h 1200110"/>
              <a:gd name="connsiteX21" fmla="*/ 793049 w 5791200"/>
              <a:gd name="connsiteY21" fmla="*/ 1200110 h 1200110"/>
              <a:gd name="connsiteX22" fmla="*/ 200022 w 5791200"/>
              <a:gd name="connsiteY22" fmla="*/ 1200110 h 1200110"/>
              <a:gd name="connsiteX23" fmla="*/ 0 w 5791200"/>
              <a:gd name="connsiteY23" fmla="*/ 1000088 h 1200110"/>
              <a:gd name="connsiteX24" fmla="*/ 0 w 5791200"/>
              <a:gd name="connsiteY24" fmla="*/ 616056 h 1200110"/>
              <a:gd name="connsiteX25" fmla="*/ 0 w 5791200"/>
              <a:gd name="connsiteY25" fmla="*/ 200022 h 1200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91200" h="1200110" fill="none" extrusionOk="0">
                <a:moveTo>
                  <a:pt x="0" y="200022"/>
                </a:moveTo>
                <a:cubicBezTo>
                  <a:pt x="9968" y="93970"/>
                  <a:pt x="84358" y="10687"/>
                  <a:pt x="200022" y="0"/>
                </a:cubicBezTo>
                <a:cubicBezTo>
                  <a:pt x="497028" y="19718"/>
                  <a:pt x="572881" y="-20649"/>
                  <a:pt x="873917" y="0"/>
                </a:cubicBezTo>
                <a:cubicBezTo>
                  <a:pt x="1174953" y="20649"/>
                  <a:pt x="1412370" y="23874"/>
                  <a:pt x="1547811" y="0"/>
                </a:cubicBezTo>
                <a:cubicBezTo>
                  <a:pt x="1683252" y="-23874"/>
                  <a:pt x="1905767" y="-4846"/>
                  <a:pt x="2113882" y="0"/>
                </a:cubicBezTo>
                <a:cubicBezTo>
                  <a:pt x="2321997" y="4846"/>
                  <a:pt x="2613504" y="-26013"/>
                  <a:pt x="2841688" y="0"/>
                </a:cubicBezTo>
                <a:cubicBezTo>
                  <a:pt x="3069872" y="26013"/>
                  <a:pt x="3338656" y="-31277"/>
                  <a:pt x="3515583" y="0"/>
                </a:cubicBezTo>
                <a:cubicBezTo>
                  <a:pt x="3692511" y="31277"/>
                  <a:pt x="4073802" y="28038"/>
                  <a:pt x="4243389" y="0"/>
                </a:cubicBezTo>
                <a:cubicBezTo>
                  <a:pt x="4412976" y="-28038"/>
                  <a:pt x="4635451" y="-5427"/>
                  <a:pt x="4971195" y="0"/>
                </a:cubicBezTo>
                <a:cubicBezTo>
                  <a:pt x="5306939" y="5427"/>
                  <a:pt x="5424511" y="-22218"/>
                  <a:pt x="5591178" y="0"/>
                </a:cubicBezTo>
                <a:cubicBezTo>
                  <a:pt x="5679979" y="-10998"/>
                  <a:pt x="5784781" y="85799"/>
                  <a:pt x="5791200" y="200022"/>
                </a:cubicBezTo>
                <a:cubicBezTo>
                  <a:pt x="5772412" y="359834"/>
                  <a:pt x="5792597" y="441638"/>
                  <a:pt x="5791200" y="584054"/>
                </a:cubicBezTo>
                <a:cubicBezTo>
                  <a:pt x="5789803" y="726470"/>
                  <a:pt x="5773381" y="906943"/>
                  <a:pt x="5791200" y="1000088"/>
                </a:cubicBezTo>
                <a:cubicBezTo>
                  <a:pt x="5775571" y="1089407"/>
                  <a:pt x="5694487" y="1196355"/>
                  <a:pt x="5591178" y="1200110"/>
                </a:cubicBezTo>
                <a:cubicBezTo>
                  <a:pt x="5310211" y="1172647"/>
                  <a:pt x="5087861" y="1173752"/>
                  <a:pt x="4917284" y="1200110"/>
                </a:cubicBezTo>
                <a:cubicBezTo>
                  <a:pt x="4746707" y="1226468"/>
                  <a:pt x="4649415" y="1221551"/>
                  <a:pt x="4405124" y="1200110"/>
                </a:cubicBezTo>
                <a:cubicBezTo>
                  <a:pt x="4160833" y="1178669"/>
                  <a:pt x="4044850" y="1193929"/>
                  <a:pt x="3839052" y="1200110"/>
                </a:cubicBezTo>
                <a:cubicBezTo>
                  <a:pt x="3633254" y="1206291"/>
                  <a:pt x="3406849" y="1202578"/>
                  <a:pt x="3219069" y="1200110"/>
                </a:cubicBezTo>
                <a:cubicBezTo>
                  <a:pt x="3031289" y="1197642"/>
                  <a:pt x="2936764" y="1200844"/>
                  <a:pt x="2706910" y="1200110"/>
                </a:cubicBezTo>
                <a:cubicBezTo>
                  <a:pt x="2477056" y="1199376"/>
                  <a:pt x="2339741" y="1233710"/>
                  <a:pt x="2033015" y="1200110"/>
                </a:cubicBezTo>
                <a:cubicBezTo>
                  <a:pt x="1726290" y="1166510"/>
                  <a:pt x="1581688" y="1182503"/>
                  <a:pt x="1466944" y="1200110"/>
                </a:cubicBezTo>
                <a:cubicBezTo>
                  <a:pt x="1352200" y="1217717"/>
                  <a:pt x="1031561" y="1232111"/>
                  <a:pt x="793049" y="1200110"/>
                </a:cubicBezTo>
                <a:cubicBezTo>
                  <a:pt x="554537" y="1168109"/>
                  <a:pt x="410043" y="1203007"/>
                  <a:pt x="200022" y="1200110"/>
                </a:cubicBezTo>
                <a:cubicBezTo>
                  <a:pt x="92787" y="1193717"/>
                  <a:pt x="9366" y="1120579"/>
                  <a:pt x="0" y="1000088"/>
                </a:cubicBezTo>
                <a:cubicBezTo>
                  <a:pt x="7588" y="810896"/>
                  <a:pt x="14271" y="782820"/>
                  <a:pt x="0" y="616056"/>
                </a:cubicBezTo>
                <a:cubicBezTo>
                  <a:pt x="-14271" y="449292"/>
                  <a:pt x="12835" y="365244"/>
                  <a:pt x="0" y="200022"/>
                </a:cubicBezTo>
                <a:close/>
              </a:path>
              <a:path w="5791200" h="1200110" stroke="0" extrusionOk="0">
                <a:moveTo>
                  <a:pt x="0" y="200022"/>
                </a:moveTo>
                <a:cubicBezTo>
                  <a:pt x="-12199" y="96038"/>
                  <a:pt x="102367" y="15134"/>
                  <a:pt x="200022" y="0"/>
                </a:cubicBezTo>
                <a:cubicBezTo>
                  <a:pt x="476535" y="-27854"/>
                  <a:pt x="638961" y="-1450"/>
                  <a:pt x="820005" y="0"/>
                </a:cubicBezTo>
                <a:cubicBezTo>
                  <a:pt x="1001049" y="1450"/>
                  <a:pt x="1265965" y="21389"/>
                  <a:pt x="1439988" y="0"/>
                </a:cubicBezTo>
                <a:cubicBezTo>
                  <a:pt x="1614011" y="-21389"/>
                  <a:pt x="1864384" y="4400"/>
                  <a:pt x="2113882" y="0"/>
                </a:cubicBezTo>
                <a:cubicBezTo>
                  <a:pt x="2363380" y="-4400"/>
                  <a:pt x="2377787" y="-18855"/>
                  <a:pt x="2626042" y="0"/>
                </a:cubicBezTo>
                <a:cubicBezTo>
                  <a:pt x="2874297" y="18855"/>
                  <a:pt x="2953189" y="-14811"/>
                  <a:pt x="3138202" y="0"/>
                </a:cubicBezTo>
                <a:cubicBezTo>
                  <a:pt x="3323215" y="14811"/>
                  <a:pt x="3400060" y="-21605"/>
                  <a:pt x="3650362" y="0"/>
                </a:cubicBezTo>
                <a:cubicBezTo>
                  <a:pt x="3900664" y="21605"/>
                  <a:pt x="4096959" y="-22902"/>
                  <a:pt x="4378168" y="0"/>
                </a:cubicBezTo>
                <a:cubicBezTo>
                  <a:pt x="4659377" y="22902"/>
                  <a:pt x="5055201" y="7500"/>
                  <a:pt x="5591178" y="0"/>
                </a:cubicBezTo>
                <a:cubicBezTo>
                  <a:pt x="5704479" y="11394"/>
                  <a:pt x="5787855" y="84037"/>
                  <a:pt x="5791200" y="200022"/>
                </a:cubicBezTo>
                <a:cubicBezTo>
                  <a:pt x="5803369" y="337158"/>
                  <a:pt x="5777113" y="481876"/>
                  <a:pt x="5791200" y="608056"/>
                </a:cubicBezTo>
                <a:cubicBezTo>
                  <a:pt x="5805287" y="734236"/>
                  <a:pt x="5790844" y="884670"/>
                  <a:pt x="5791200" y="1000088"/>
                </a:cubicBezTo>
                <a:cubicBezTo>
                  <a:pt x="5797388" y="1110121"/>
                  <a:pt x="5694274" y="1203527"/>
                  <a:pt x="5591178" y="1200110"/>
                </a:cubicBezTo>
                <a:cubicBezTo>
                  <a:pt x="5399820" y="1207137"/>
                  <a:pt x="5143364" y="1202795"/>
                  <a:pt x="4971195" y="1200110"/>
                </a:cubicBezTo>
                <a:cubicBezTo>
                  <a:pt x="4799026" y="1197425"/>
                  <a:pt x="4604174" y="1186027"/>
                  <a:pt x="4351212" y="1200110"/>
                </a:cubicBezTo>
                <a:cubicBezTo>
                  <a:pt x="4098250" y="1214193"/>
                  <a:pt x="3976669" y="1199467"/>
                  <a:pt x="3677318" y="1200110"/>
                </a:cubicBezTo>
                <a:cubicBezTo>
                  <a:pt x="3377967" y="1200753"/>
                  <a:pt x="3340521" y="1169595"/>
                  <a:pt x="3057335" y="1200110"/>
                </a:cubicBezTo>
                <a:cubicBezTo>
                  <a:pt x="2774149" y="1230625"/>
                  <a:pt x="2503477" y="1204204"/>
                  <a:pt x="2329529" y="1200110"/>
                </a:cubicBezTo>
                <a:cubicBezTo>
                  <a:pt x="2155581" y="1196016"/>
                  <a:pt x="1802970" y="1188848"/>
                  <a:pt x="1601723" y="1200110"/>
                </a:cubicBezTo>
                <a:cubicBezTo>
                  <a:pt x="1400476" y="1211372"/>
                  <a:pt x="1123238" y="1191771"/>
                  <a:pt x="981740" y="1200110"/>
                </a:cubicBezTo>
                <a:cubicBezTo>
                  <a:pt x="840242" y="1208449"/>
                  <a:pt x="581559" y="1190608"/>
                  <a:pt x="200022" y="1200110"/>
                </a:cubicBezTo>
                <a:cubicBezTo>
                  <a:pt x="85032" y="1210694"/>
                  <a:pt x="16400" y="1094629"/>
                  <a:pt x="0" y="1000088"/>
                </a:cubicBezTo>
                <a:cubicBezTo>
                  <a:pt x="20235" y="852392"/>
                  <a:pt x="-2941" y="764869"/>
                  <a:pt x="0" y="584054"/>
                </a:cubicBezTo>
                <a:cubicBezTo>
                  <a:pt x="2941" y="403239"/>
                  <a:pt x="-2160" y="347381"/>
                  <a:pt x="0" y="200022"/>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May not be According to God’s Will</a:t>
            </a:r>
          </a:p>
        </p:txBody>
      </p:sp>
      <p:sp>
        <p:nvSpPr>
          <p:cNvPr id="3" name="TextBox 2">
            <a:extLst>
              <a:ext uri="{FF2B5EF4-FFF2-40B4-BE49-F238E27FC236}">
                <a16:creationId xmlns:a16="http://schemas.microsoft.com/office/drawing/2014/main" id="{428E7419-F1D7-432B-9CF3-84AB2BEC1905}"/>
              </a:ext>
            </a:extLst>
          </p:cNvPr>
          <p:cNvSpPr txBox="1"/>
          <p:nvPr/>
        </p:nvSpPr>
        <p:spPr>
          <a:xfrm>
            <a:off x="538480" y="2082800"/>
            <a:ext cx="8239760" cy="1877437"/>
          </a:xfrm>
          <a:prstGeom prst="rect">
            <a:avLst/>
          </a:prstGeom>
          <a:noFill/>
        </p:spPr>
        <p:txBody>
          <a:bodyPr wrap="square" rtlCol="0">
            <a:spAutoFit/>
          </a:bodyPr>
          <a:lstStyle/>
          <a:p>
            <a:pPr marL="457200" indent="-457200">
              <a:buFont typeface="+mj-lt"/>
              <a:buAutoNum type="alphaUcPeriod"/>
            </a:pPr>
            <a:r>
              <a:rPr lang="en-US" sz="2400" u="sng" dirty="0"/>
              <a:t>God hears and answers when it is according to his will</a:t>
            </a:r>
          </a:p>
          <a:p>
            <a:pPr marL="457200" indent="-457200">
              <a:buFont typeface="+mj-lt"/>
              <a:buAutoNum type="alphaUcPeriod"/>
            </a:pPr>
            <a:endParaRPr lang="en-US" sz="1000" u="sng" dirty="0"/>
          </a:p>
          <a:p>
            <a:pPr marL="457200" indent="-457200">
              <a:buFont typeface="+mj-lt"/>
              <a:buAutoNum type="alphaUcPeriod"/>
            </a:pPr>
            <a:r>
              <a:rPr lang="en-US" sz="2400" u="sng" dirty="0"/>
              <a:t>It might be what we are asking is not according to God’s will</a:t>
            </a:r>
          </a:p>
          <a:p>
            <a:pPr marL="457200" indent="-457200">
              <a:buFont typeface="+mj-lt"/>
              <a:buAutoNum type="alphaUcPeriod"/>
            </a:pPr>
            <a:endParaRPr lang="en-US" sz="1000" u="sng" dirty="0"/>
          </a:p>
          <a:p>
            <a:pPr marL="457200" indent="-457200">
              <a:buFont typeface="+mj-lt"/>
              <a:buAutoNum type="alphaUcPeriod"/>
            </a:pPr>
            <a:r>
              <a:rPr lang="en-US" sz="2400" u="sng" dirty="0"/>
              <a:t>Prayer should be as the Lord prayed – “Not as I will but as thou will</a:t>
            </a:r>
            <a:r>
              <a:rPr lang="en-US" sz="2400" i="1" dirty="0"/>
              <a:t>”</a:t>
            </a:r>
            <a:r>
              <a:rPr lang="en-US" sz="2400" dirty="0"/>
              <a:t> (Luke 22:42)</a:t>
            </a:r>
            <a:endParaRPr lang="en-US" sz="2400" i="1" dirty="0"/>
          </a:p>
        </p:txBody>
      </p:sp>
    </p:spTree>
    <p:extLst>
      <p:ext uri="{BB962C8B-B14F-4D97-AF65-F5344CB8AC3E}">
        <p14:creationId xmlns:p14="http://schemas.microsoft.com/office/powerpoint/2010/main" val="31718354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524D29C-C2FC-417F-9D5D-9BEC2F3F98E5}"/>
              </a:ext>
            </a:extLst>
          </p:cNvPr>
          <p:cNvSpPr/>
          <p:nvPr/>
        </p:nvSpPr>
        <p:spPr>
          <a:xfrm>
            <a:off x="243840" y="669330"/>
            <a:ext cx="5791200" cy="1200110"/>
          </a:xfrm>
          <a:custGeom>
            <a:avLst/>
            <a:gdLst>
              <a:gd name="connsiteX0" fmla="*/ 0 w 5791200"/>
              <a:gd name="connsiteY0" fmla="*/ 200022 h 1200110"/>
              <a:gd name="connsiteX1" fmla="*/ 200022 w 5791200"/>
              <a:gd name="connsiteY1" fmla="*/ 0 h 1200110"/>
              <a:gd name="connsiteX2" fmla="*/ 873917 w 5791200"/>
              <a:gd name="connsiteY2" fmla="*/ 0 h 1200110"/>
              <a:gd name="connsiteX3" fmla="*/ 1547811 w 5791200"/>
              <a:gd name="connsiteY3" fmla="*/ 0 h 1200110"/>
              <a:gd name="connsiteX4" fmla="*/ 2113882 w 5791200"/>
              <a:gd name="connsiteY4" fmla="*/ 0 h 1200110"/>
              <a:gd name="connsiteX5" fmla="*/ 2841688 w 5791200"/>
              <a:gd name="connsiteY5" fmla="*/ 0 h 1200110"/>
              <a:gd name="connsiteX6" fmla="*/ 3515583 w 5791200"/>
              <a:gd name="connsiteY6" fmla="*/ 0 h 1200110"/>
              <a:gd name="connsiteX7" fmla="*/ 4243389 w 5791200"/>
              <a:gd name="connsiteY7" fmla="*/ 0 h 1200110"/>
              <a:gd name="connsiteX8" fmla="*/ 4971195 w 5791200"/>
              <a:gd name="connsiteY8" fmla="*/ 0 h 1200110"/>
              <a:gd name="connsiteX9" fmla="*/ 5591178 w 5791200"/>
              <a:gd name="connsiteY9" fmla="*/ 0 h 1200110"/>
              <a:gd name="connsiteX10" fmla="*/ 5791200 w 5791200"/>
              <a:gd name="connsiteY10" fmla="*/ 200022 h 1200110"/>
              <a:gd name="connsiteX11" fmla="*/ 5791200 w 5791200"/>
              <a:gd name="connsiteY11" fmla="*/ 584054 h 1200110"/>
              <a:gd name="connsiteX12" fmla="*/ 5791200 w 5791200"/>
              <a:gd name="connsiteY12" fmla="*/ 1000088 h 1200110"/>
              <a:gd name="connsiteX13" fmla="*/ 5591178 w 5791200"/>
              <a:gd name="connsiteY13" fmla="*/ 1200110 h 1200110"/>
              <a:gd name="connsiteX14" fmla="*/ 4917284 w 5791200"/>
              <a:gd name="connsiteY14" fmla="*/ 1200110 h 1200110"/>
              <a:gd name="connsiteX15" fmla="*/ 4405124 w 5791200"/>
              <a:gd name="connsiteY15" fmla="*/ 1200110 h 1200110"/>
              <a:gd name="connsiteX16" fmla="*/ 3839052 w 5791200"/>
              <a:gd name="connsiteY16" fmla="*/ 1200110 h 1200110"/>
              <a:gd name="connsiteX17" fmla="*/ 3219069 w 5791200"/>
              <a:gd name="connsiteY17" fmla="*/ 1200110 h 1200110"/>
              <a:gd name="connsiteX18" fmla="*/ 2706910 w 5791200"/>
              <a:gd name="connsiteY18" fmla="*/ 1200110 h 1200110"/>
              <a:gd name="connsiteX19" fmla="*/ 2033015 w 5791200"/>
              <a:gd name="connsiteY19" fmla="*/ 1200110 h 1200110"/>
              <a:gd name="connsiteX20" fmla="*/ 1466944 w 5791200"/>
              <a:gd name="connsiteY20" fmla="*/ 1200110 h 1200110"/>
              <a:gd name="connsiteX21" fmla="*/ 793049 w 5791200"/>
              <a:gd name="connsiteY21" fmla="*/ 1200110 h 1200110"/>
              <a:gd name="connsiteX22" fmla="*/ 200022 w 5791200"/>
              <a:gd name="connsiteY22" fmla="*/ 1200110 h 1200110"/>
              <a:gd name="connsiteX23" fmla="*/ 0 w 5791200"/>
              <a:gd name="connsiteY23" fmla="*/ 1000088 h 1200110"/>
              <a:gd name="connsiteX24" fmla="*/ 0 w 5791200"/>
              <a:gd name="connsiteY24" fmla="*/ 616056 h 1200110"/>
              <a:gd name="connsiteX25" fmla="*/ 0 w 5791200"/>
              <a:gd name="connsiteY25" fmla="*/ 200022 h 1200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91200" h="1200110" fill="none" extrusionOk="0">
                <a:moveTo>
                  <a:pt x="0" y="200022"/>
                </a:moveTo>
                <a:cubicBezTo>
                  <a:pt x="9968" y="93970"/>
                  <a:pt x="84358" y="10687"/>
                  <a:pt x="200022" y="0"/>
                </a:cubicBezTo>
                <a:cubicBezTo>
                  <a:pt x="497028" y="19718"/>
                  <a:pt x="572881" y="-20649"/>
                  <a:pt x="873917" y="0"/>
                </a:cubicBezTo>
                <a:cubicBezTo>
                  <a:pt x="1174953" y="20649"/>
                  <a:pt x="1412370" y="23874"/>
                  <a:pt x="1547811" y="0"/>
                </a:cubicBezTo>
                <a:cubicBezTo>
                  <a:pt x="1683252" y="-23874"/>
                  <a:pt x="1905767" y="-4846"/>
                  <a:pt x="2113882" y="0"/>
                </a:cubicBezTo>
                <a:cubicBezTo>
                  <a:pt x="2321997" y="4846"/>
                  <a:pt x="2613504" y="-26013"/>
                  <a:pt x="2841688" y="0"/>
                </a:cubicBezTo>
                <a:cubicBezTo>
                  <a:pt x="3069872" y="26013"/>
                  <a:pt x="3338656" y="-31277"/>
                  <a:pt x="3515583" y="0"/>
                </a:cubicBezTo>
                <a:cubicBezTo>
                  <a:pt x="3692511" y="31277"/>
                  <a:pt x="4073802" y="28038"/>
                  <a:pt x="4243389" y="0"/>
                </a:cubicBezTo>
                <a:cubicBezTo>
                  <a:pt x="4412976" y="-28038"/>
                  <a:pt x="4635451" y="-5427"/>
                  <a:pt x="4971195" y="0"/>
                </a:cubicBezTo>
                <a:cubicBezTo>
                  <a:pt x="5306939" y="5427"/>
                  <a:pt x="5424511" y="-22218"/>
                  <a:pt x="5591178" y="0"/>
                </a:cubicBezTo>
                <a:cubicBezTo>
                  <a:pt x="5679979" y="-10998"/>
                  <a:pt x="5784781" y="85799"/>
                  <a:pt x="5791200" y="200022"/>
                </a:cubicBezTo>
                <a:cubicBezTo>
                  <a:pt x="5772412" y="359834"/>
                  <a:pt x="5792597" y="441638"/>
                  <a:pt x="5791200" y="584054"/>
                </a:cubicBezTo>
                <a:cubicBezTo>
                  <a:pt x="5789803" y="726470"/>
                  <a:pt x="5773381" y="906943"/>
                  <a:pt x="5791200" y="1000088"/>
                </a:cubicBezTo>
                <a:cubicBezTo>
                  <a:pt x="5775571" y="1089407"/>
                  <a:pt x="5694487" y="1196355"/>
                  <a:pt x="5591178" y="1200110"/>
                </a:cubicBezTo>
                <a:cubicBezTo>
                  <a:pt x="5310211" y="1172647"/>
                  <a:pt x="5087861" y="1173752"/>
                  <a:pt x="4917284" y="1200110"/>
                </a:cubicBezTo>
                <a:cubicBezTo>
                  <a:pt x="4746707" y="1226468"/>
                  <a:pt x="4649415" y="1221551"/>
                  <a:pt x="4405124" y="1200110"/>
                </a:cubicBezTo>
                <a:cubicBezTo>
                  <a:pt x="4160833" y="1178669"/>
                  <a:pt x="4044850" y="1193929"/>
                  <a:pt x="3839052" y="1200110"/>
                </a:cubicBezTo>
                <a:cubicBezTo>
                  <a:pt x="3633254" y="1206291"/>
                  <a:pt x="3406849" y="1202578"/>
                  <a:pt x="3219069" y="1200110"/>
                </a:cubicBezTo>
                <a:cubicBezTo>
                  <a:pt x="3031289" y="1197642"/>
                  <a:pt x="2936764" y="1200844"/>
                  <a:pt x="2706910" y="1200110"/>
                </a:cubicBezTo>
                <a:cubicBezTo>
                  <a:pt x="2477056" y="1199376"/>
                  <a:pt x="2339741" y="1233710"/>
                  <a:pt x="2033015" y="1200110"/>
                </a:cubicBezTo>
                <a:cubicBezTo>
                  <a:pt x="1726290" y="1166510"/>
                  <a:pt x="1581688" y="1182503"/>
                  <a:pt x="1466944" y="1200110"/>
                </a:cubicBezTo>
                <a:cubicBezTo>
                  <a:pt x="1352200" y="1217717"/>
                  <a:pt x="1031561" y="1232111"/>
                  <a:pt x="793049" y="1200110"/>
                </a:cubicBezTo>
                <a:cubicBezTo>
                  <a:pt x="554537" y="1168109"/>
                  <a:pt x="410043" y="1203007"/>
                  <a:pt x="200022" y="1200110"/>
                </a:cubicBezTo>
                <a:cubicBezTo>
                  <a:pt x="92787" y="1193717"/>
                  <a:pt x="9366" y="1120579"/>
                  <a:pt x="0" y="1000088"/>
                </a:cubicBezTo>
                <a:cubicBezTo>
                  <a:pt x="7588" y="810896"/>
                  <a:pt x="14271" y="782820"/>
                  <a:pt x="0" y="616056"/>
                </a:cubicBezTo>
                <a:cubicBezTo>
                  <a:pt x="-14271" y="449292"/>
                  <a:pt x="12835" y="365244"/>
                  <a:pt x="0" y="200022"/>
                </a:cubicBezTo>
                <a:close/>
              </a:path>
              <a:path w="5791200" h="1200110" stroke="0" extrusionOk="0">
                <a:moveTo>
                  <a:pt x="0" y="200022"/>
                </a:moveTo>
                <a:cubicBezTo>
                  <a:pt x="-12199" y="96038"/>
                  <a:pt x="102367" y="15134"/>
                  <a:pt x="200022" y="0"/>
                </a:cubicBezTo>
                <a:cubicBezTo>
                  <a:pt x="476535" y="-27854"/>
                  <a:pt x="638961" y="-1450"/>
                  <a:pt x="820005" y="0"/>
                </a:cubicBezTo>
                <a:cubicBezTo>
                  <a:pt x="1001049" y="1450"/>
                  <a:pt x="1265965" y="21389"/>
                  <a:pt x="1439988" y="0"/>
                </a:cubicBezTo>
                <a:cubicBezTo>
                  <a:pt x="1614011" y="-21389"/>
                  <a:pt x="1864384" y="4400"/>
                  <a:pt x="2113882" y="0"/>
                </a:cubicBezTo>
                <a:cubicBezTo>
                  <a:pt x="2363380" y="-4400"/>
                  <a:pt x="2377787" y="-18855"/>
                  <a:pt x="2626042" y="0"/>
                </a:cubicBezTo>
                <a:cubicBezTo>
                  <a:pt x="2874297" y="18855"/>
                  <a:pt x="2953189" y="-14811"/>
                  <a:pt x="3138202" y="0"/>
                </a:cubicBezTo>
                <a:cubicBezTo>
                  <a:pt x="3323215" y="14811"/>
                  <a:pt x="3400060" y="-21605"/>
                  <a:pt x="3650362" y="0"/>
                </a:cubicBezTo>
                <a:cubicBezTo>
                  <a:pt x="3900664" y="21605"/>
                  <a:pt x="4096959" y="-22902"/>
                  <a:pt x="4378168" y="0"/>
                </a:cubicBezTo>
                <a:cubicBezTo>
                  <a:pt x="4659377" y="22902"/>
                  <a:pt x="5055201" y="7500"/>
                  <a:pt x="5591178" y="0"/>
                </a:cubicBezTo>
                <a:cubicBezTo>
                  <a:pt x="5704479" y="11394"/>
                  <a:pt x="5787855" y="84037"/>
                  <a:pt x="5791200" y="200022"/>
                </a:cubicBezTo>
                <a:cubicBezTo>
                  <a:pt x="5803369" y="337158"/>
                  <a:pt x="5777113" y="481876"/>
                  <a:pt x="5791200" y="608056"/>
                </a:cubicBezTo>
                <a:cubicBezTo>
                  <a:pt x="5805287" y="734236"/>
                  <a:pt x="5790844" y="884670"/>
                  <a:pt x="5791200" y="1000088"/>
                </a:cubicBezTo>
                <a:cubicBezTo>
                  <a:pt x="5797388" y="1110121"/>
                  <a:pt x="5694274" y="1203527"/>
                  <a:pt x="5591178" y="1200110"/>
                </a:cubicBezTo>
                <a:cubicBezTo>
                  <a:pt x="5399820" y="1207137"/>
                  <a:pt x="5143364" y="1202795"/>
                  <a:pt x="4971195" y="1200110"/>
                </a:cubicBezTo>
                <a:cubicBezTo>
                  <a:pt x="4799026" y="1197425"/>
                  <a:pt x="4604174" y="1186027"/>
                  <a:pt x="4351212" y="1200110"/>
                </a:cubicBezTo>
                <a:cubicBezTo>
                  <a:pt x="4098250" y="1214193"/>
                  <a:pt x="3976669" y="1199467"/>
                  <a:pt x="3677318" y="1200110"/>
                </a:cubicBezTo>
                <a:cubicBezTo>
                  <a:pt x="3377967" y="1200753"/>
                  <a:pt x="3340521" y="1169595"/>
                  <a:pt x="3057335" y="1200110"/>
                </a:cubicBezTo>
                <a:cubicBezTo>
                  <a:pt x="2774149" y="1230625"/>
                  <a:pt x="2503477" y="1204204"/>
                  <a:pt x="2329529" y="1200110"/>
                </a:cubicBezTo>
                <a:cubicBezTo>
                  <a:pt x="2155581" y="1196016"/>
                  <a:pt x="1802970" y="1188848"/>
                  <a:pt x="1601723" y="1200110"/>
                </a:cubicBezTo>
                <a:cubicBezTo>
                  <a:pt x="1400476" y="1211372"/>
                  <a:pt x="1123238" y="1191771"/>
                  <a:pt x="981740" y="1200110"/>
                </a:cubicBezTo>
                <a:cubicBezTo>
                  <a:pt x="840242" y="1208449"/>
                  <a:pt x="581559" y="1190608"/>
                  <a:pt x="200022" y="1200110"/>
                </a:cubicBezTo>
                <a:cubicBezTo>
                  <a:pt x="85032" y="1210694"/>
                  <a:pt x="16400" y="1094629"/>
                  <a:pt x="0" y="1000088"/>
                </a:cubicBezTo>
                <a:cubicBezTo>
                  <a:pt x="20235" y="852392"/>
                  <a:pt x="-2941" y="764869"/>
                  <a:pt x="0" y="584054"/>
                </a:cubicBezTo>
                <a:cubicBezTo>
                  <a:pt x="2941" y="403239"/>
                  <a:pt x="-2160" y="347381"/>
                  <a:pt x="0" y="200022"/>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5"/>
              <a:tabLst/>
              <a:defRPr/>
            </a:pPr>
            <a:r>
              <a:rPr kumimoji="0" 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mic Sans MS" panose="030F0702030302020204" pitchFamily="66" charset="0"/>
                <a:ea typeface="+mn-ea"/>
                <a:cs typeface="+mn-cs"/>
              </a:rPr>
              <a:t>May not be According to God’s Will</a:t>
            </a:r>
          </a:p>
        </p:txBody>
      </p:sp>
      <p:sp>
        <p:nvSpPr>
          <p:cNvPr id="4" name="TextBox 3">
            <a:extLst>
              <a:ext uri="{FF2B5EF4-FFF2-40B4-BE49-F238E27FC236}">
                <a16:creationId xmlns:a16="http://schemas.microsoft.com/office/drawing/2014/main" id="{0027C3FB-1869-4739-9E23-CEAE71888A34}"/>
              </a:ext>
            </a:extLst>
          </p:cNvPr>
          <p:cNvSpPr txBox="1"/>
          <p:nvPr/>
        </p:nvSpPr>
        <p:spPr>
          <a:xfrm>
            <a:off x="807720" y="2865120"/>
            <a:ext cx="7528560" cy="1969770"/>
          </a:xfrm>
          <a:prstGeom prst="rect">
            <a:avLst/>
          </a:prstGeom>
          <a:noFill/>
        </p:spPr>
        <p:txBody>
          <a:bodyPr wrap="square" rtlCol="0">
            <a:spAutoFit/>
          </a:bodyPr>
          <a:lstStyle/>
          <a:p>
            <a:pPr algn="ctr"/>
            <a:r>
              <a:rPr lang="en-US" sz="2800" dirty="0"/>
              <a:t>Just may be that we are wondering</a:t>
            </a:r>
          </a:p>
          <a:p>
            <a:pPr algn="ctr"/>
            <a:r>
              <a:rPr lang="en-US" sz="2800" dirty="0"/>
              <a:t>why prayer is not being answered</a:t>
            </a:r>
          </a:p>
          <a:p>
            <a:pPr algn="ctr"/>
            <a:endParaRPr lang="en-US" sz="1000" dirty="0"/>
          </a:p>
          <a:p>
            <a:pPr algn="ctr"/>
            <a:r>
              <a:rPr lang="en-US" sz="2800" dirty="0"/>
              <a:t>May be that what we ask it not</a:t>
            </a:r>
          </a:p>
          <a:p>
            <a:pPr algn="ctr"/>
            <a:r>
              <a:rPr lang="en-US" sz="2800" dirty="0"/>
              <a:t>according to God’s will</a:t>
            </a:r>
          </a:p>
        </p:txBody>
      </p:sp>
    </p:spTree>
    <p:extLst>
      <p:ext uri="{BB962C8B-B14F-4D97-AF65-F5344CB8AC3E}">
        <p14:creationId xmlns:p14="http://schemas.microsoft.com/office/powerpoint/2010/main" val="30606375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1C6265-3233-46C3-A53C-4736572FBE12}"/>
              </a:ext>
            </a:extLst>
          </p:cNvPr>
          <p:cNvSpPr/>
          <p:nvPr/>
        </p:nvSpPr>
        <p:spPr>
          <a:xfrm>
            <a:off x="465281" y="447655"/>
            <a:ext cx="8376012"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800" b="1" dirty="0">
                <a:ln/>
                <a:solidFill>
                  <a:srgbClr val="0170FE"/>
                </a:solidFill>
                <a:latin typeface="Comic Sans MS" panose="030F0702030302020204" pitchFamily="66" charset="0"/>
              </a:rPr>
              <a:t>“Unanswered Prayers”</a:t>
            </a:r>
            <a:endParaRPr lang="en-US" sz="5800" b="1" cap="none" spc="0" dirty="0">
              <a:ln/>
              <a:solidFill>
                <a:srgbClr val="0170FE"/>
              </a:solidFill>
              <a:effectLst/>
              <a:latin typeface="Comic Sans MS" panose="030F0702030302020204" pitchFamily="66" charset="0"/>
            </a:endParaRPr>
          </a:p>
        </p:txBody>
      </p:sp>
      <p:sp>
        <p:nvSpPr>
          <p:cNvPr id="3" name="Rectangle: Rounded Corners 2">
            <a:extLst>
              <a:ext uri="{FF2B5EF4-FFF2-40B4-BE49-F238E27FC236}">
                <a16:creationId xmlns:a16="http://schemas.microsoft.com/office/drawing/2014/main" id="{0B0F9DA0-96BE-4B5F-837C-682834F04E72}"/>
              </a:ext>
            </a:extLst>
          </p:cNvPr>
          <p:cNvSpPr/>
          <p:nvPr/>
        </p:nvSpPr>
        <p:spPr>
          <a:xfrm>
            <a:off x="802640" y="1828800"/>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We Don’t Ask</a:t>
            </a:r>
          </a:p>
        </p:txBody>
      </p:sp>
      <p:sp>
        <p:nvSpPr>
          <p:cNvPr id="5" name="Rectangle: Rounded Corners 4">
            <a:extLst>
              <a:ext uri="{FF2B5EF4-FFF2-40B4-BE49-F238E27FC236}">
                <a16:creationId xmlns:a16="http://schemas.microsoft.com/office/drawing/2014/main" id="{0D36BEAC-79AA-4A52-8581-E0EAF9B55E00}"/>
              </a:ext>
            </a:extLst>
          </p:cNvPr>
          <p:cNvSpPr/>
          <p:nvPr/>
        </p:nvSpPr>
        <p:spPr>
          <a:xfrm>
            <a:off x="802640" y="2709873"/>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 Pray with Wrong Motive</a:t>
            </a:r>
          </a:p>
        </p:txBody>
      </p:sp>
      <p:sp>
        <p:nvSpPr>
          <p:cNvPr id="6" name="Rectangle: Rounded Corners 5">
            <a:extLst>
              <a:ext uri="{FF2B5EF4-FFF2-40B4-BE49-F238E27FC236}">
                <a16:creationId xmlns:a16="http://schemas.microsoft.com/office/drawing/2014/main" id="{158EC6A5-E251-49A3-8954-6FFCDC0133F0}"/>
              </a:ext>
            </a:extLst>
          </p:cNvPr>
          <p:cNvSpPr/>
          <p:nvPr/>
        </p:nvSpPr>
        <p:spPr>
          <a:xfrm>
            <a:off x="802640" y="3590946"/>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 God is Not Listening</a:t>
            </a:r>
          </a:p>
        </p:txBody>
      </p:sp>
      <p:sp>
        <p:nvSpPr>
          <p:cNvPr id="7" name="Rectangle: Rounded Corners 6">
            <a:extLst>
              <a:ext uri="{FF2B5EF4-FFF2-40B4-BE49-F238E27FC236}">
                <a16:creationId xmlns:a16="http://schemas.microsoft.com/office/drawing/2014/main" id="{80FC7BEC-8DE2-4BCD-A685-A704EF000A06}"/>
              </a:ext>
            </a:extLst>
          </p:cNvPr>
          <p:cNvSpPr/>
          <p:nvPr/>
        </p:nvSpPr>
        <p:spPr>
          <a:xfrm>
            <a:off x="802640" y="4472019"/>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4"/>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 God’s Answer is not What We Expect</a:t>
            </a:r>
          </a:p>
        </p:txBody>
      </p:sp>
      <p:sp>
        <p:nvSpPr>
          <p:cNvPr id="8" name="Rectangle: Rounded Corners 7">
            <a:extLst>
              <a:ext uri="{FF2B5EF4-FFF2-40B4-BE49-F238E27FC236}">
                <a16:creationId xmlns:a16="http://schemas.microsoft.com/office/drawing/2014/main" id="{CFD95C7F-8309-45F3-8684-68CA7FE7DBB9}"/>
              </a:ext>
            </a:extLst>
          </p:cNvPr>
          <p:cNvSpPr/>
          <p:nvPr/>
        </p:nvSpPr>
        <p:spPr>
          <a:xfrm>
            <a:off x="802640" y="5353090"/>
            <a:ext cx="7538720" cy="741680"/>
          </a:xfrm>
          <a:custGeom>
            <a:avLst/>
            <a:gdLst>
              <a:gd name="connsiteX0" fmla="*/ 0 w 7538720"/>
              <a:gd name="connsiteY0" fmla="*/ 123616 h 741680"/>
              <a:gd name="connsiteX1" fmla="*/ 123616 w 7538720"/>
              <a:gd name="connsiteY1" fmla="*/ 0 h 741680"/>
              <a:gd name="connsiteX2" fmla="*/ 859393 w 7538720"/>
              <a:gd name="connsiteY2" fmla="*/ 0 h 741680"/>
              <a:gd name="connsiteX3" fmla="*/ 1449341 w 7538720"/>
              <a:gd name="connsiteY3" fmla="*/ 0 h 741680"/>
              <a:gd name="connsiteX4" fmla="*/ 1966374 w 7538720"/>
              <a:gd name="connsiteY4" fmla="*/ 0 h 741680"/>
              <a:gd name="connsiteX5" fmla="*/ 2775066 w 7538720"/>
              <a:gd name="connsiteY5" fmla="*/ 0 h 741680"/>
              <a:gd name="connsiteX6" fmla="*/ 3219184 w 7538720"/>
              <a:gd name="connsiteY6" fmla="*/ 0 h 741680"/>
              <a:gd name="connsiteX7" fmla="*/ 3882047 w 7538720"/>
              <a:gd name="connsiteY7" fmla="*/ 0 h 741680"/>
              <a:gd name="connsiteX8" fmla="*/ 4326165 w 7538720"/>
              <a:gd name="connsiteY8" fmla="*/ 0 h 741680"/>
              <a:gd name="connsiteX9" fmla="*/ 5061942 w 7538720"/>
              <a:gd name="connsiteY9" fmla="*/ 0 h 741680"/>
              <a:gd name="connsiteX10" fmla="*/ 5870634 w 7538720"/>
              <a:gd name="connsiteY10" fmla="*/ 0 h 741680"/>
              <a:gd name="connsiteX11" fmla="*/ 6314752 w 7538720"/>
              <a:gd name="connsiteY11" fmla="*/ 0 h 741680"/>
              <a:gd name="connsiteX12" fmla="*/ 6831785 w 7538720"/>
              <a:gd name="connsiteY12" fmla="*/ 0 h 741680"/>
              <a:gd name="connsiteX13" fmla="*/ 7415104 w 7538720"/>
              <a:gd name="connsiteY13" fmla="*/ 0 h 741680"/>
              <a:gd name="connsiteX14" fmla="*/ 7538720 w 7538720"/>
              <a:gd name="connsiteY14" fmla="*/ 123616 h 741680"/>
              <a:gd name="connsiteX15" fmla="*/ 7538720 w 7538720"/>
              <a:gd name="connsiteY15" fmla="*/ 618064 h 741680"/>
              <a:gd name="connsiteX16" fmla="*/ 7415104 w 7538720"/>
              <a:gd name="connsiteY16" fmla="*/ 741680 h 741680"/>
              <a:gd name="connsiteX17" fmla="*/ 6679327 w 7538720"/>
              <a:gd name="connsiteY17" fmla="*/ 741680 h 741680"/>
              <a:gd name="connsiteX18" fmla="*/ 6089379 w 7538720"/>
              <a:gd name="connsiteY18" fmla="*/ 741680 h 741680"/>
              <a:gd name="connsiteX19" fmla="*/ 5572346 w 7538720"/>
              <a:gd name="connsiteY19" fmla="*/ 741680 h 741680"/>
              <a:gd name="connsiteX20" fmla="*/ 4836569 w 7538720"/>
              <a:gd name="connsiteY20" fmla="*/ 741680 h 741680"/>
              <a:gd name="connsiteX21" fmla="*/ 4100791 w 7538720"/>
              <a:gd name="connsiteY21" fmla="*/ 741680 h 741680"/>
              <a:gd name="connsiteX22" fmla="*/ 3510844 w 7538720"/>
              <a:gd name="connsiteY22" fmla="*/ 741680 h 741680"/>
              <a:gd name="connsiteX23" fmla="*/ 2775066 w 7538720"/>
              <a:gd name="connsiteY23" fmla="*/ 741680 h 741680"/>
              <a:gd name="connsiteX24" fmla="*/ 2185119 w 7538720"/>
              <a:gd name="connsiteY24" fmla="*/ 741680 h 741680"/>
              <a:gd name="connsiteX25" fmla="*/ 1668086 w 7538720"/>
              <a:gd name="connsiteY25" fmla="*/ 741680 h 741680"/>
              <a:gd name="connsiteX26" fmla="*/ 932308 w 7538720"/>
              <a:gd name="connsiteY26" fmla="*/ 741680 h 741680"/>
              <a:gd name="connsiteX27" fmla="*/ 123616 w 7538720"/>
              <a:gd name="connsiteY27" fmla="*/ 741680 h 741680"/>
              <a:gd name="connsiteX28" fmla="*/ 0 w 7538720"/>
              <a:gd name="connsiteY28" fmla="*/ 618064 h 741680"/>
              <a:gd name="connsiteX29" fmla="*/ 0 w 7538720"/>
              <a:gd name="connsiteY29" fmla="*/ 123616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38720" h="741680" fill="none" extrusionOk="0">
                <a:moveTo>
                  <a:pt x="0" y="123616"/>
                </a:moveTo>
                <a:cubicBezTo>
                  <a:pt x="-9269" y="58112"/>
                  <a:pt x="63637" y="-9407"/>
                  <a:pt x="123616" y="0"/>
                </a:cubicBezTo>
                <a:cubicBezTo>
                  <a:pt x="474732" y="-11527"/>
                  <a:pt x="506309" y="1925"/>
                  <a:pt x="859393" y="0"/>
                </a:cubicBezTo>
                <a:cubicBezTo>
                  <a:pt x="1212477" y="-1925"/>
                  <a:pt x="1325458" y="-16701"/>
                  <a:pt x="1449341" y="0"/>
                </a:cubicBezTo>
                <a:cubicBezTo>
                  <a:pt x="1573224" y="16701"/>
                  <a:pt x="1776052" y="-11420"/>
                  <a:pt x="1966374" y="0"/>
                </a:cubicBezTo>
                <a:cubicBezTo>
                  <a:pt x="2156696" y="11420"/>
                  <a:pt x="2460272" y="9097"/>
                  <a:pt x="2775066" y="0"/>
                </a:cubicBezTo>
                <a:cubicBezTo>
                  <a:pt x="3089860" y="-9097"/>
                  <a:pt x="3113128" y="-21120"/>
                  <a:pt x="3219184" y="0"/>
                </a:cubicBezTo>
                <a:cubicBezTo>
                  <a:pt x="3325240" y="21120"/>
                  <a:pt x="3697564" y="-9118"/>
                  <a:pt x="3882047" y="0"/>
                </a:cubicBezTo>
                <a:cubicBezTo>
                  <a:pt x="4066530" y="9118"/>
                  <a:pt x="4176942" y="4746"/>
                  <a:pt x="4326165" y="0"/>
                </a:cubicBezTo>
                <a:cubicBezTo>
                  <a:pt x="4475388" y="-4746"/>
                  <a:pt x="4777574" y="-21025"/>
                  <a:pt x="5061942" y="0"/>
                </a:cubicBezTo>
                <a:cubicBezTo>
                  <a:pt x="5346310" y="21025"/>
                  <a:pt x="5672208" y="37368"/>
                  <a:pt x="5870634" y="0"/>
                </a:cubicBezTo>
                <a:cubicBezTo>
                  <a:pt x="6069060" y="-37368"/>
                  <a:pt x="6161475" y="-4155"/>
                  <a:pt x="6314752" y="0"/>
                </a:cubicBezTo>
                <a:cubicBezTo>
                  <a:pt x="6468029" y="4155"/>
                  <a:pt x="6588591" y="3912"/>
                  <a:pt x="6831785" y="0"/>
                </a:cubicBezTo>
                <a:cubicBezTo>
                  <a:pt x="7074979" y="-3912"/>
                  <a:pt x="7202439" y="23668"/>
                  <a:pt x="7415104" y="0"/>
                </a:cubicBezTo>
                <a:cubicBezTo>
                  <a:pt x="7479006" y="-3096"/>
                  <a:pt x="7525773" y="60980"/>
                  <a:pt x="7538720" y="123616"/>
                </a:cubicBezTo>
                <a:cubicBezTo>
                  <a:pt x="7531149" y="305543"/>
                  <a:pt x="7519025" y="391665"/>
                  <a:pt x="7538720" y="618064"/>
                </a:cubicBezTo>
                <a:cubicBezTo>
                  <a:pt x="7536864" y="691964"/>
                  <a:pt x="7492703" y="752318"/>
                  <a:pt x="7415104" y="741680"/>
                </a:cubicBezTo>
                <a:cubicBezTo>
                  <a:pt x="7103107" y="719788"/>
                  <a:pt x="6847427" y="738275"/>
                  <a:pt x="6679327" y="741680"/>
                </a:cubicBezTo>
                <a:cubicBezTo>
                  <a:pt x="6511227" y="745085"/>
                  <a:pt x="6223383" y="722807"/>
                  <a:pt x="6089379" y="741680"/>
                </a:cubicBezTo>
                <a:cubicBezTo>
                  <a:pt x="5955375" y="760553"/>
                  <a:pt x="5817192" y="759348"/>
                  <a:pt x="5572346" y="741680"/>
                </a:cubicBezTo>
                <a:cubicBezTo>
                  <a:pt x="5327500" y="724012"/>
                  <a:pt x="5061230" y="761997"/>
                  <a:pt x="4836569" y="741680"/>
                </a:cubicBezTo>
                <a:cubicBezTo>
                  <a:pt x="4611908" y="721363"/>
                  <a:pt x="4368763" y="722053"/>
                  <a:pt x="4100791" y="741680"/>
                </a:cubicBezTo>
                <a:cubicBezTo>
                  <a:pt x="3832819" y="761307"/>
                  <a:pt x="3733728" y="756170"/>
                  <a:pt x="3510844" y="741680"/>
                </a:cubicBezTo>
                <a:cubicBezTo>
                  <a:pt x="3287960" y="727190"/>
                  <a:pt x="3040390" y="765773"/>
                  <a:pt x="2775066" y="741680"/>
                </a:cubicBezTo>
                <a:cubicBezTo>
                  <a:pt x="2509742" y="717587"/>
                  <a:pt x="2460930" y="747459"/>
                  <a:pt x="2185119" y="741680"/>
                </a:cubicBezTo>
                <a:cubicBezTo>
                  <a:pt x="1909308" y="735901"/>
                  <a:pt x="1919389" y="722145"/>
                  <a:pt x="1668086" y="741680"/>
                </a:cubicBezTo>
                <a:cubicBezTo>
                  <a:pt x="1416783" y="761215"/>
                  <a:pt x="1244582" y="766315"/>
                  <a:pt x="932308" y="741680"/>
                </a:cubicBezTo>
                <a:cubicBezTo>
                  <a:pt x="620034" y="717045"/>
                  <a:pt x="517148" y="732283"/>
                  <a:pt x="123616" y="741680"/>
                </a:cubicBezTo>
                <a:cubicBezTo>
                  <a:pt x="54920" y="739674"/>
                  <a:pt x="6336" y="701752"/>
                  <a:pt x="0" y="618064"/>
                </a:cubicBezTo>
                <a:cubicBezTo>
                  <a:pt x="3776" y="473524"/>
                  <a:pt x="-10433" y="363962"/>
                  <a:pt x="0" y="123616"/>
                </a:cubicBezTo>
                <a:close/>
              </a:path>
              <a:path w="7538720" h="741680" stroke="0" extrusionOk="0">
                <a:moveTo>
                  <a:pt x="0" y="123616"/>
                </a:moveTo>
                <a:cubicBezTo>
                  <a:pt x="-3598" y="57258"/>
                  <a:pt x="59456" y="4855"/>
                  <a:pt x="123616" y="0"/>
                </a:cubicBezTo>
                <a:cubicBezTo>
                  <a:pt x="335836" y="-24402"/>
                  <a:pt x="515283" y="-28338"/>
                  <a:pt x="713564" y="0"/>
                </a:cubicBezTo>
                <a:cubicBezTo>
                  <a:pt x="911845" y="28338"/>
                  <a:pt x="1114990" y="2742"/>
                  <a:pt x="1303511" y="0"/>
                </a:cubicBezTo>
                <a:cubicBezTo>
                  <a:pt x="1492032" y="-2742"/>
                  <a:pt x="1773483" y="-4585"/>
                  <a:pt x="1966374" y="0"/>
                </a:cubicBezTo>
                <a:cubicBezTo>
                  <a:pt x="2159265" y="4585"/>
                  <a:pt x="2201962" y="13266"/>
                  <a:pt x="2410492" y="0"/>
                </a:cubicBezTo>
                <a:cubicBezTo>
                  <a:pt x="2619022" y="-13266"/>
                  <a:pt x="2715938" y="-15107"/>
                  <a:pt x="2854610" y="0"/>
                </a:cubicBezTo>
                <a:cubicBezTo>
                  <a:pt x="2993282" y="15107"/>
                  <a:pt x="3146409" y="15297"/>
                  <a:pt x="3298728" y="0"/>
                </a:cubicBezTo>
                <a:cubicBezTo>
                  <a:pt x="3451047" y="-15297"/>
                  <a:pt x="3847700" y="-370"/>
                  <a:pt x="4034505" y="0"/>
                </a:cubicBezTo>
                <a:cubicBezTo>
                  <a:pt x="4221310" y="370"/>
                  <a:pt x="4541657" y="10350"/>
                  <a:pt x="4843197" y="0"/>
                </a:cubicBezTo>
                <a:cubicBezTo>
                  <a:pt x="5144737" y="-10350"/>
                  <a:pt x="5275220" y="18702"/>
                  <a:pt x="5506060" y="0"/>
                </a:cubicBezTo>
                <a:cubicBezTo>
                  <a:pt x="5736900" y="-18702"/>
                  <a:pt x="5758478" y="-13950"/>
                  <a:pt x="5950178" y="0"/>
                </a:cubicBezTo>
                <a:cubicBezTo>
                  <a:pt x="6141878" y="13950"/>
                  <a:pt x="6324434" y="-16172"/>
                  <a:pt x="6685955" y="0"/>
                </a:cubicBezTo>
                <a:cubicBezTo>
                  <a:pt x="7047476" y="16172"/>
                  <a:pt x="7179768" y="-16747"/>
                  <a:pt x="7415104" y="0"/>
                </a:cubicBezTo>
                <a:cubicBezTo>
                  <a:pt x="7490486" y="-501"/>
                  <a:pt x="7527549" y="60522"/>
                  <a:pt x="7538720" y="123616"/>
                </a:cubicBezTo>
                <a:cubicBezTo>
                  <a:pt x="7546598" y="250906"/>
                  <a:pt x="7529076" y="393790"/>
                  <a:pt x="7538720" y="618064"/>
                </a:cubicBezTo>
                <a:cubicBezTo>
                  <a:pt x="7533650" y="699012"/>
                  <a:pt x="7480823" y="752079"/>
                  <a:pt x="7415104" y="741680"/>
                </a:cubicBezTo>
                <a:cubicBezTo>
                  <a:pt x="7154991" y="753938"/>
                  <a:pt x="6970554" y="754594"/>
                  <a:pt x="6825156" y="741680"/>
                </a:cubicBezTo>
                <a:cubicBezTo>
                  <a:pt x="6679758" y="728766"/>
                  <a:pt x="6305486" y="745638"/>
                  <a:pt x="6089379" y="741680"/>
                </a:cubicBezTo>
                <a:cubicBezTo>
                  <a:pt x="5873272" y="737722"/>
                  <a:pt x="5617234" y="777213"/>
                  <a:pt x="5353601" y="741680"/>
                </a:cubicBezTo>
                <a:cubicBezTo>
                  <a:pt x="5089968" y="706147"/>
                  <a:pt x="4900622" y="740517"/>
                  <a:pt x="4763654" y="741680"/>
                </a:cubicBezTo>
                <a:cubicBezTo>
                  <a:pt x="4626686" y="742843"/>
                  <a:pt x="4356430" y="719530"/>
                  <a:pt x="4246621" y="741680"/>
                </a:cubicBezTo>
                <a:cubicBezTo>
                  <a:pt x="4136812" y="763830"/>
                  <a:pt x="3883880" y="724141"/>
                  <a:pt x="3583758" y="741680"/>
                </a:cubicBezTo>
                <a:cubicBezTo>
                  <a:pt x="3283636" y="759219"/>
                  <a:pt x="3013835" y="754855"/>
                  <a:pt x="2847981" y="741680"/>
                </a:cubicBezTo>
                <a:cubicBezTo>
                  <a:pt x="2682127" y="728505"/>
                  <a:pt x="2562763" y="760316"/>
                  <a:pt x="2330948" y="741680"/>
                </a:cubicBezTo>
                <a:cubicBezTo>
                  <a:pt x="2099133" y="723044"/>
                  <a:pt x="1915606" y="776795"/>
                  <a:pt x="1595171" y="741680"/>
                </a:cubicBezTo>
                <a:cubicBezTo>
                  <a:pt x="1274736" y="706565"/>
                  <a:pt x="1343000" y="745736"/>
                  <a:pt x="1151053" y="741680"/>
                </a:cubicBezTo>
                <a:cubicBezTo>
                  <a:pt x="959106" y="737624"/>
                  <a:pt x="889032" y="742743"/>
                  <a:pt x="706935" y="741680"/>
                </a:cubicBezTo>
                <a:cubicBezTo>
                  <a:pt x="524838" y="740617"/>
                  <a:pt x="261564" y="770113"/>
                  <a:pt x="123616" y="741680"/>
                </a:cubicBezTo>
                <a:cubicBezTo>
                  <a:pt x="55787" y="738108"/>
                  <a:pt x="-440" y="683334"/>
                  <a:pt x="0" y="618064"/>
                </a:cubicBezTo>
                <a:cubicBezTo>
                  <a:pt x="5649" y="480977"/>
                  <a:pt x="-10342" y="334424"/>
                  <a:pt x="0" y="123616"/>
                </a:cubicBezTo>
                <a:close/>
              </a:path>
            </a:pathLst>
          </a:custGeom>
          <a:solidFill>
            <a:srgbClr val="0172FF">
              <a:alpha val="81176"/>
            </a:srgbClr>
          </a:solidFill>
          <a:ln>
            <a:solidFill>
              <a:schemeClr val="bg1"/>
            </a:solidFill>
            <a:extLst>
              <a:ext uri="{C807C97D-BFC1-408E-A445-0C87EB9F89A2}">
                <ask:lineSketchStyleProps xmlns:ask="http://schemas.microsoft.com/office/drawing/2018/sketchyshapes" sd="28969493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5"/>
            </a:pPr>
            <a:r>
              <a:rPr lang="en-US" sz="2800" dirty="0">
                <a:solidFill>
                  <a:schemeClr val="bg1"/>
                </a:solidFill>
                <a:effectLst>
                  <a:outerShdw blurRad="38100" dist="38100" dir="2700000" algn="tl">
                    <a:srgbClr val="000000">
                      <a:alpha val="43137"/>
                    </a:srgbClr>
                  </a:outerShdw>
                </a:effectLst>
                <a:latin typeface="Comic Sans MS" panose="030F0702030302020204" pitchFamily="66" charset="0"/>
              </a:rPr>
              <a:t>May not be According to God’s Will</a:t>
            </a:r>
          </a:p>
        </p:txBody>
      </p:sp>
    </p:spTree>
    <p:extLst>
      <p:ext uri="{BB962C8B-B14F-4D97-AF65-F5344CB8AC3E}">
        <p14:creationId xmlns:p14="http://schemas.microsoft.com/office/powerpoint/2010/main" val="41134591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912</TotalTime>
  <Words>1520</Words>
  <Application>Microsoft Office PowerPoint</Application>
  <PresentationFormat>On-screen Show (4:3)</PresentationFormat>
  <Paragraphs>191</Paragraphs>
  <Slides>29</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29</vt:i4>
      </vt:variant>
    </vt:vector>
  </HeadingPairs>
  <TitlesOfParts>
    <vt:vector size="37" baseType="lpstr">
      <vt:lpstr>Wingdings</vt:lpstr>
      <vt:lpstr>Calibri Light</vt:lpstr>
      <vt:lpstr>Calibri</vt:lpstr>
      <vt:lpstr>Arial</vt:lpstr>
      <vt:lpstr>Comic Sans MS</vt:lpstr>
      <vt:lpstr>Times New Roman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38</cp:revision>
  <dcterms:created xsi:type="dcterms:W3CDTF">2020-07-31T14:30:02Z</dcterms:created>
  <dcterms:modified xsi:type="dcterms:W3CDTF">2020-08-01T13:10:34Z</dcterms:modified>
</cp:coreProperties>
</file>