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 id="2147483675" r:id="rId2"/>
    <p:sldMasterId id="2147483701" r:id="rId3"/>
  </p:sldMasterIdLst>
  <p:notesMasterIdLst>
    <p:notesMasterId r:id="rId44"/>
  </p:notesMasterIdLst>
  <p:sldIdLst>
    <p:sldId id="259" r:id="rId4"/>
    <p:sldId id="275" r:id="rId5"/>
    <p:sldId id="314" r:id="rId6"/>
    <p:sldId id="317" r:id="rId7"/>
    <p:sldId id="319" r:id="rId8"/>
    <p:sldId id="286" r:id="rId9"/>
    <p:sldId id="267" r:id="rId10"/>
    <p:sldId id="287" r:id="rId11"/>
    <p:sldId id="318" r:id="rId12"/>
    <p:sldId id="268" r:id="rId13"/>
    <p:sldId id="278" r:id="rId14"/>
    <p:sldId id="269" r:id="rId15"/>
    <p:sldId id="298" r:id="rId16"/>
    <p:sldId id="283" r:id="rId17"/>
    <p:sldId id="299" r:id="rId18"/>
    <p:sldId id="288" r:id="rId19"/>
    <p:sldId id="282" r:id="rId20"/>
    <p:sldId id="325" r:id="rId21"/>
    <p:sldId id="270" r:id="rId22"/>
    <p:sldId id="279" r:id="rId23"/>
    <p:sldId id="271" r:id="rId24"/>
    <p:sldId id="277" r:id="rId25"/>
    <p:sldId id="272" r:id="rId26"/>
    <p:sldId id="281" r:id="rId27"/>
    <p:sldId id="273" r:id="rId28"/>
    <p:sldId id="289" r:id="rId29"/>
    <p:sldId id="274" r:id="rId30"/>
    <p:sldId id="285" r:id="rId31"/>
    <p:sldId id="290" r:id="rId32"/>
    <p:sldId id="320" r:id="rId33"/>
    <p:sldId id="310" r:id="rId34"/>
    <p:sldId id="311" r:id="rId35"/>
    <p:sldId id="312" r:id="rId36"/>
    <p:sldId id="313" r:id="rId37"/>
    <p:sldId id="321" r:id="rId38"/>
    <p:sldId id="292" r:id="rId39"/>
    <p:sldId id="322" r:id="rId40"/>
    <p:sldId id="293" r:id="rId41"/>
    <p:sldId id="323" r:id="rId42"/>
    <p:sldId id="324" r:id="rId43"/>
  </p:sldIdLst>
  <p:sldSz cx="9144000" cy="6858000" type="screen4x3"/>
  <p:notesSz cx="7010400" cy="9296400"/>
  <p:embeddedFontLst>
    <p:embeddedFont>
      <p:font typeface="AR ESSENCE" panose="02000000000000000000" pitchFamily="2" charset="0"/>
      <p:regular r:id="rId45"/>
    </p:embeddedFont>
    <p:embeddedFont>
      <p:font typeface="Arial Black" panose="020B0A04020102020204" pitchFamily="34" charset="0"/>
      <p:bold r:id="rId46"/>
    </p:embeddedFont>
    <p:embeddedFont>
      <p:font typeface="Calibri" panose="020F0502020204030204" pitchFamily="34" charset="0"/>
      <p:regular r:id="rId47"/>
      <p:bold r:id="rId48"/>
      <p:italic r:id="rId49"/>
      <p:boldItalic r:id="rId50"/>
    </p:embeddedFont>
    <p:embeddedFont>
      <p:font typeface="Calibri Light" panose="020F0302020204030204" pitchFamily="34" charset="0"/>
      <p:regular r:id="rId51"/>
      <p:italic r:id="rId52"/>
    </p:embeddedFont>
    <p:embeddedFont>
      <p:font typeface="Cavolini" panose="03000502040302020204" pitchFamily="66" charset="0"/>
      <p:regular r:id="rId53"/>
      <p:bold r:id="rId54"/>
    </p:embeddedFont>
    <p:embeddedFont>
      <p:font typeface="Tahoma" panose="020B0604030504040204" pitchFamily="34" charset="0"/>
      <p:regular r:id="rId55"/>
      <p:bold r:id="rId56"/>
    </p:embeddedFont>
  </p:embeddedFont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CC0000"/>
    <a:srgbClr val="00FF99"/>
    <a:srgbClr val="00CC66"/>
    <a:srgbClr val="777777"/>
    <a:srgbClr val="FF6600"/>
    <a:srgbClr val="FFFFFF"/>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544"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viewProps" Target="viewProp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font" Target="fonts/font4.fntdata"/><Relationship Id="rId56" Type="http://schemas.openxmlformats.org/officeDocument/2006/relationships/font" Target="fonts/font12.fntdata"/><Relationship Id="rId8" Type="http://schemas.openxmlformats.org/officeDocument/2006/relationships/slide" Target="slides/slide5.xml"/><Relationship Id="rId51" Type="http://schemas.openxmlformats.org/officeDocument/2006/relationships/font" Target="fonts/font7.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2.fntdata"/><Relationship Id="rId59"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5.fntdata"/><Relationship Id="rId57" Type="http://schemas.openxmlformats.org/officeDocument/2006/relationships/presProps" Target="pres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186224A-399A-4410-B6D1-0226B78AC6A7}" type="datetimeFigureOut">
              <a:rPr lang="en-US" smtClean="0"/>
              <a:t>5/10/2020</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0488274-7854-48F8-BE04-1F9C4E332848}" type="slidenum">
              <a:rPr lang="en-US" smtClean="0"/>
              <a:t>‹#›</a:t>
            </a:fld>
            <a:endParaRPr lang="en-US"/>
          </a:p>
        </p:txBody>
      </p:sp>
    </p:spTree>
    <p:extLst>
      <p:ext uri="{BB962C8B-B14F-4D97-AF65-F5344CB8AC3E}">
        <p14:creationId xmlns:p14="http://schemas.microsoft.com/office/powerpoint/2010/main" val="3948862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488274-7854-48F8-BE04-1F9C4E332848}" type="slidenum">
              <a:rPr lang="en-US" smtClean="0"/>
              <a:t>29</a:t>
            </a:fld>
            <a:endParaRPr lang="en-US"/>
          </a:p>
        </p:txBody>
      </p:sp>
    </p:spTree>
    <p:extLst>
      <p:ext uri="{BB962C8B-B14F-4D97-AF65-F5344CB8AC3E}">
        <p14:creationId xmlns:p14="http://schemas.microsoft.com/office/powerpoint/2010/main" val="2437862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747AA0D-39B6-417E-BCD5-AB56FAC8ADC2}" type="slidenum">
              <a:rPr lang="en-US" altLang="en-US"/>
              <a:pPr/>
              <a:t>‹#›</a:t>
            </a:fld>
            <a:endParaRPr lang="en-US" altLang="en-US"/>
          </a:p>
        </p:txBody>
      </p:sp>
    </p:spTree>
    <p:extLst>
      <p:ext uri="{BB962C8B-B14F-4D97-AF65-F5344CB8AC3E}">
        <p14:creationId xmlns:p14="http://schemas.microsoft.com/office/powerpoint/2010/main" val="39950313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E79A3C2-CA1E-4EE0-889B-F207ED5FDB6D}" type="slidenum">
              <a:rPr lang="en-US" altLang="en-US"/>
              <a:pPr/>
              <a:t>‹#›</a:t>
            </a:fld>
            <a:endParaRPr lang="en-US" altLang="en-US"/>
          </a:p>
        </p:txBody>
      </p:sp>
    </p:spTree>
    <p:extLst>
      <p:ext uri="{BB962C8B-B14F-4D97-AF65-F5344CB8AC3E}">
        <p14:creationId xmlns:p14="http://schemas.microsoft.com/office/powerpoint/2010/main" val="26505125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5A48482A-4CCC-4699-A222-772079369396}" type="slidenum">
              <a:rPr lang="en-US" altLang="en-US"/>
              <a:pPr/>
              <a:t>‹#›</a:t>
            </a:fld>
            <a:endParaRPr lang="en-US" altLang="en-US"/>
          </a:p>
        </p:txBody>
      </p:sp>
    </p:spTree>
    <p:extLst>
      <p:ext uri="{BB962C8B-B14F-4D97-AF65-F5344CB8AC3E}">
        <p14:creationId xmlns:p14="http://schemas.microsoft.com/office/powerpoint/2010/main" val="568488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5ED966D1-FBAD-4890-A564-ECE081B02E92}" type="slidenum">
              <a:rPr lang="en-US" altLang="en-US"/>
              <a:pPr/>
              <a:t>‹#›</a:t>
            </a:fld>
            <a:endParaRPr lang="en-US" altLang="en-US"/>
          </a:p>
        </p:txBody>
      </p:sp>
    </p:spTree>
    <p:extLst>
      <p:ext uri="{BB962C8B-B14F-4D97-AF65-F5344CB8AC3E}">
        <p14:creationId xmlns:p14="http://schemas.microsoft.com/office/powerpoint/2010/main" val="17449841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86AEAFAC-1081-45DE-8A20-E4297911CADA}" type="slidenum">
              <a:rPr lang="en-US" altLang="en-US"/>
              <a:pPr/>
              <a:t>‹#›</a:t>
            </a:fld>
            <a:endParaRPr lang="en-US" altLang="en-US"/>
          </a:p>
        </p:txBody>
      </p:sp>
    </p:spTree>
    <p:extLst>
      <p:ext uri="{BB962C8B-B14F-4D97-AF65-F5344CB8AC3E}">
        <p14:creationId xmlns:p14="http://schemas.microsoft.com/office/powerpoint/2010/main" val="17792886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EDD03F2C-78E9-4D9A-9271-EAD3F26DB444}" type="slidenum">
              <a:rPr lang="en-US" altLang="en-US"/>
              <a:pPr/>
              <a:t>‹#›</a:t>
            </a:fld>
            <a:endParaRPr lang="en-US" altLang="en-US"/>
          </a:p>
        </p:txBody>
      </p:sp>
    </p:spTree>
    <p:extLst>
      <p:ext uri="{BB962C8B-B14F-4D97-AF65-F5344CB8AC3E}">
        <p14:creationId xmlns:p14="http://schemas.microsoft.com/office/powerpoint/2010/main" val="37633106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1827E72C-A644-4DC3-B10C-CEF27EB2A787}" type="slidenum">
              <a:rPr lang="en-US" altLang="en-US"/>
              <a:pPr/>
              <a:t>‹#›</a:t>
            </a:fld>
            <a:endParaRPr lang="en-US" altLang="en-US"/>
          </a:p>
        </p:txBody>
      </p:sp>
    </p:spTree>
    <p:extLst>
      <p:ext uri="{BB962C8B-B14F-4D97-AF65-F5344CB8AC3E}">
        <p14:creationId xmlns:p14="http://schemas.microsoft.com/office/powerpoint/2010/main" val="25566961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98391B03-2342-4492-A0FD-7800C5E9A98F}" type="slidenum">
              <a:rPr lang="en-US" altLang="en-US"/>
              <a:pPr/>
              <a:t>‹#›</a:t>
            </a:fld>
            <a:endParaRPr lang="en-US" altLang="en-US"/>
          </a:p>
        </p:txBody>
      </p:sp>
    </p:spTree>
    <p:extLst>
      <p:ext uri="{BB962C8B-B14F-4D97-AF65-F5344CB8AC3E}">
        <p14:creationId xmlns:p14="http://schemas.microsoft.com/office/powerpoint/2010/main" val="26980070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2BADAF66-1395-4B84-9513-35B311605604}" type="slidenum">
              <a:rPr lang="en-US" altLang="en-US"/>
              <a:pPr/>
              <a:t>‹#›</a:t>
            </a:fld>
            <a:endParaRPr lang="en-US" altLang="en-US"/>
          </a:p>
        </p:txBody>
      </p:sp>
    </p:spTree>
    <p:extLst>
      <p:ext uri="{BB962C8B-B14F-4D97-AF65-F5344CB8AC3E}">
        <p14:creationId xmlns:p14="http://schemas.microsoft.com/office/powerpoint/2010/main" val="30056255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21DF80B3-11B7-46D8-8325-204C78FDF583}" type="slidenum">
              <a:rPr lang="en-US" altLang="en-US"/>
              <a:pPr/>
              <a:t>‹#›</a:t>
            </a:fld>
            <a:endParaRPr lang="en-US" altLang="en-US"/>
          </a:p>
        </p:txBody>
      </p:sp>
    </p:spTree>
    <p:extLst>
      <p:ext uri="{BB962C8B-B14F-4D97-AF65-F5344CB8AC3E}">
        <p14:creationId xmlns:p14="http://schemas.microsoft.com/office/powerpoint/2010/main" val="2353500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24FAEE6-B2FD-4505-8EA2-59B5B54E1DB8}" type="slidenum">
              <a:rPr lang="en-US" altLang="en-US"/>
              <a:pPr/>
              <a:t>‹#›</a:t>
            </a:fld>
            <a:endParaRPr lang="en-US" altLang="en-US"/>
          </a:p>
        </p:txBody>
      </p:sp>
    </p:spTree>
    <p:extLst>
      <p:ext uri="{BB962C8B-B14F-4D97-AF65-F5344CB8AC3E}">
        <p14:creationId xmlns:p14="http://schemas.microsoft.com/office/powerpoint/2010/main" val="5966847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7F44D0-78BA-4A5C-8B75-40B25959C15A}" type="datetimeFigureOut">
              <a:rPr lang="en-US" smtClean="0"/>
              <a:t>5/10/2020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2F1024-3932-4854-902A-899D3BF1A33A}" type="slidenum">
              <a:rPr lang="en-US" smtClean="0"/>
              <a:t>‹#›</a:t>
            </a:fld>
            <a:endParaRPr lang="en-US"/>
          </a:p>
        </p:txBody>
      </p:sp>
    </p:spTree>
    <p:extLst>
      <p:ext uri="{BB962C8B-B14F-4D97-AF65-F5344CB8AC3E}">
        <p14:creationId xmlns:p14="http://schemas.microsoft.com/office/powerpoint/2010/main" val="21104873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7F44D0-78BA-4A5C-8B75-40B25959C15A}" type="datetimeFigureOut">
              <a:rPr lang="en-US" smtClean="0"/>
              <a:t>5/10/2020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2F1024-3932-4854-902A-899D3BF1A33A}" type="slidenum">
              <a:rPr lang="en-US" smtClean="0"/>
              <a:t>‹#›</a:t>
            </a:fld>
            <a:endParaRPr lang="en-US"/>
          </a:p>
        </p:txBody>
      </p:sp>
    </p:spTree>
    <p:extLst>
      <p:ext uri="{BB962C8B-B14F-4D97-AF65-F5344CB8AC3E}">
        <p14:creationId xmlns:p14="http://schemas.microsoft.com/office/powerpoint/2010/main" val="8408961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7F44D0-78BA-4A5C-8B75-40B25959C15A}" type="datetimeFigureOut">
              <a:rPr lang="en-US" smtClean="0"/>
              <a:t>5/10/2020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2F1024-3932-4854-902A-899D3BF1A33A}" type="slidenum">
              <a:rPr lang="en-US" smtClean="0"/>
              <a:t>‹#›</a:t>
            </a:fld>
            <a:endParaRPr lang="en-US"/>
          </a:p>
        </p:txBody>
      </p:sp>
    </p:spTree>
    <p:extLst>
      <p:ext uri="{BB962C8B-B14F-4D97-AF65-F5344CB8AC3E}">
        <p14:creationId xmlns:p14="http://schemas.microsoft.com/office/powerpoint/2010/main" val="8588553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7F44D0-78BA-4A5C-8B75-40B25959C15A}" type="datetimeFigureOut">
              <a:rPr lang="en-US" smtClean="0"/>
              <a:t>5/10/2020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2F1024-3932-4854-902A-899D3BF1A33A}" type="slidenum">
              <a:rPr lang="en-US" smtClean="0"/>
              <a:t>‹#›</a:t>
            </a:fld>
            <a:endParaRPr lang="en-US"/>
          </a:p>
        </p:txBody>
      </p:sp>
    </p:spTree>
    <p:extLst>
      <p:ext uri="{BB962C8B-B14F-4D97-AF65-F5344CB8AC3E}">
        <p14:creationId xmlns:p14="http://schemas.microsoft.com/office/powerpoint/2010/main" val="42729355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7F44D0-78BA-4A5C-8B75-40B25959C15A}" type="datetimeFigureOut">
              <a:rPr lang="en-US" smtClean="0"/>
              <a:t>5/10/2020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2F1024-3932-4854-902A-899D3BF1A33A}" type="slidenum">
              <a:rPr lang="en-US" smtClean="0"/>
              <a:t>‹#›</a:t>
            </a:fld>
            <a:endParaRPr lang="en-US"/>
          </a:p>
        </p:txBody>
      </p:sp>
    </p:spTree>
    <p:extLst>
      <p:ext uri="{BB962C8B-B14F-4D97-AF65-F5344CB8AC3E}">
        <p14:creationId xmlns:p14="http://schemas.microsoft.com/office/powerpoint/2010/main" val="9159122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7F44D0-78BA-4A5C-8B75-40B25959C15A}" type="datetimeFigureOut">
              <a:rPr lang="en-US" smtClean="0"/>
              <a:t>5/10/2020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2F1024-3932-4854-902A-899D3BF1A33A}" type="slidenum">
              <a:rPr lang="en-US" smtClean="0"/>
              <a:t>‹#›</a:t>
            </a:fld>
            <a:endParaRPr lang="en-US"/>
          </a:p>
        </p:txBody>
      </p:sp>
    </p:spTree>
    <p:extLst>
      <p:ext uri="{BB962C8B-B14F-4D97-AF65-F5344CB8AC3E}">
        <p14:creationId xmlns:p14="http://schemas.microsoft.com/office/powerpoint/2010/main" val="20780906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7F44D0-78BA-4A5C-8B75-40B25959C15A}" type="datetimeFigureOut">
              <a:rPr lang="en-US" smtClean="0"/>
              <a:t>5/10/2020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2F1024-3932-4854-902A-899D3BF1A33A}" type="slidenum">
              <a:rPr lang="en-US" smtClean="0"/>
              <a:t>‹#›</a:t>
            </a:fld>
            <a:endParaRPr lang="en-US"/>
          </a:p>
        </p:txBody>
      </p:sp>
    </p:spTree>
    <p:extLst>
      <p:ext uri="{BB962C8B-B14F-4D97-AF65-F5344CB8AC3E}">
        <p14:creationId xmlns:p14="http://schemas.microsoft.com/office/powerpoint/2010/main" val="38015277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7F44D0-78BA-4A5C-8B75-40B25959C15A}" type="datetimeFigureOut">
              <a:rPr lang="en-US" smtClean="0"/>
              <a:t>5/10/2020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2F1024-3932-4854-902A-899D3BF1A33A}" type="slidenum">
              <a:rPr lang="en-US" smtClean="0"/>
              <a:t>‹#›</a:t>
            </a:fld>
            <a:endParaRPr lang="en-US"/>
          </a:p>
        </p:txBody>
      </p:sp>
    </p:spTree>
    <p:extLst>
      <p:ext uri="{BB962C8B-B14F-4D97-AF65-F5344CB8AC3E}">
        <p14:creationId xmlns:p14="http://schemas.microsoft.com/office/powerpoint/2010/main" val="32802004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7F44D0-78BA-4A5C-8B75-40B25959C15A}" type="datetimeFigureOut">
              <a:rPr lang="en-US" smtClean="0"/>
              <a:t>5/10/2020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2F1024-3932-4854-902A-899D3BF1A33A}" type="slidenum">
              <a:rPr lang="en-US" smtClean="0"/>
              <a:t>‹#›</a:t>
            </a:fld>
            <a:endParaRPr lang="en-US"/>
          </a:p>
        </p:txBody>
      </p:sp>
    </p:spTree>
    <p:extLst>
      <p:ext uri="{BB962C8B-B14F-4D97-AF65-F5344CB8AC3E}">
        <p14:creationId xmlns:p14="http://schemas.microsoft.com/office/powerpoint/2010/main" val="37742789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7F44D0-78BA-4A5C-8B75-40B25959C15A}" type="datetimeFigureOut">
              <a:rPr lang="en-US" smtClean="0"/>
              <a:t>5/10/2020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2F1024-3932-4854-902A-899D3BF1A33A}" type="slidenum">
              <a:rPr lang="en-US" smtClean="0"/>
              <a:t>‹#›</a:t>
            </a:fld>
            <a:endParaRPr lang="en-US"/>
          </a:p>
        </p:txBody>
      </p:sp>
    </p:spTree>
    <p:extLst>
      <p:ext uri="{BB962C8B-B14F-4D97-AF65-F5344CB8AC3E}">
        <p14:creationId xmlns:p14="http://schemas.microsoft.com/office/powerpoint/2010/main" val="20801914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7F44D0-78BA-4A5C-8B75-40B25959C15A}" type="datetimeFigureOut">
              <a:rPr lang="en-US" smtClean="0"/>
              <a:t>5/10/2020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2F1024-3932-4854-902A-899D3BF1A33A}" type="slidenum">
              <a:rPr lang="en-US" smtClean="0"/>
              <a:t>‹#›</a:t>
            </a:fld>
            <a:endParaRPr lang="en-US"/>
          </a:p>
        </p:txBody>
      </p:sp>
    </p:spTree>
    <p:extLst>
      <p:ext uri="{BB962C8B-B14F-4D97-AF65-F5344CB8AC3E}">
        <p14:creationId xmlns:p14="http://schemas.microsoft.com/office/powerpoint/2010/main" val="17178851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5/10/2020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3826495102"/>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5/10/2020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611998226"/>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099CC0-6ABF-462D-96EA-7235282C23FE}" type="datetimeFigureOut">
              <a:rPr lang="en-US" smtClean="0"/>
              <a:t>5/10/2020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2467326979"/>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099CC0-6ABF-462D-96EA-7235282C23FE}" type="datetimeFigureOut">
              <a:rPr lang="en-US" smtClean="0"/>
              <a:t>5/10/2020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3470688548"/>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099CC0-6ABF-462D-96EA-7235282C23FE}" type="datetimeFigureOut">
              <a:rPr lang="en-US" smtClean="0"/>
              <a:t>5/10/2020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637343401"/>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D099CC0-6ABF-462D-96EA-7235282C23FE}" type="datetimeFigureOut">
              <a:rPr lang="en-US" smtClean="0"/>
              <a:t>5/10/2020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2449708894"/>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099CC0-6ABF-462D-96EA-7235282C23FE}" type="datetimeFigureOut">
              <a:rPr lang="en-US" smtClean="0"/>
              <a:t>5/10/2020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1776972887"/>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099CC0-6ABF-462D-96EA-7235282C23FE}" type="datetimeFigureOut">
              <a:rPr lang="en-US" smtClean="0"/>
              <a:t>5/10/2020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2226663"/>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099CC0-6ABF-462D-96EA-7235282C23FE}" type="datetimeFigureOut">
              <a:rPr lang="en-US" smtClean="0"/>
              <a:t>5/10/2020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4171232137"/>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5/10/2020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4167596552"/>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5/10/2020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1571811186"/>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A1881C61-B4FA-47F0-9BA2-87F7EFDEBB8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7F44D0-78BA-4A5C-8B75-40B25959C15A}" type="datetimeFigureOut">
              <a:rPr lang="en-US" smtClean="0"/>
              <a:t>5/10/2020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2F1024-3932-4854-902A-899D3BF1A33A}" type="slidenum">
              <a:rPr lang="en-US" smtClean="0"/>
              <a:t>‹#›</a:t>
            </a:fld>
            <a:endParaRPr lang="en-US"/>
          </a:p>
        </p:txBody>
      </p:sp>
      <p:pic>
        <p:nvPicPr>
          <p:cNvPr id="8" name="Picture 2" descr="Coronavirus outbreak in blue shades | Free Photo">
            <a:extLst>
              <a:ext uri="{FF2B5EF4-FFF2-40B4-BE49-F238E27FC236}">
                <a16:creationId xmlns:a16="http://schemas.microsoft.com/office/drawing/2014/main" id="{31C4E9F8-F162-4F31-BF48-5C296E747EE1}"/>
              </a:ext>
            </a:extLst>
          </p:cNvPr>
          <p:cNvPicPr>
            <a:picLocks noChangeAspect="1" noChangeArrowheads="1"/>
          </p:cNvPicPr>
          <p:nvPr userDrawn="1"/>
        </p:nvPicPr>
        <p:blipFill>
          <a:blip r:embed="rId13">
            <a:lum bright="70000" contrast="-70000"/>
            <a:extLst>
              <a:ext uri="{28A0092B-C50C-407E-A947-70E740481C1C}">
                <a14:useLocalDpi xmlns:a14="http://schemas.microsoft.com/office/drawing/2010/main" val="0"/>
              </a:ext>
            </a:extLst>
          </a:blip>
          <a:srcRect/>
          <a:stretch>
            <a:fillRect/>
          </a:stretch>
        </p:blipFill>
        <p:spPr bwMode="auto">
          <a:xfrm>
            <a:off x="0" y="0"/>
            <a:ext cx="9144000" cy="6850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65054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099CC0-6ABF-462D-96EA-7235282C23FE}" type="datetimeFigureOut">
              <a:rPr lang="en-US" smtClean="0"/>
              <a:t>5/10/2020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55C16E-1559-4077-82F3-B215D244207A}" type="slidenum">
              <a:rPr lang="en-US" smtClean="0"/>
              <a:t>‹#›</a:t>
            </a:fld>
            <a:endParaRPr lang="en-US"/>
          </a:p>
        </p:txBody>
      </p:sp>
      <p:pic>
        <p:nvPicPr>
          <p:cNvPr id="7" name="Picture 6" descr="A close up of a book&#10;&#10;Description automatically generated">
            <a:extLst>
              <a:ext uri="{FF2B5EF4-FFF2-40B4-BE49-F238E27FC236}">
                <a16:creationId xmlns:a16="http://schemas.microsoft.com/office/drawing/2014/main" id="{47FF2D97-ADDB-4478-B27E-18923F3C2163}"/>
              </a:ext>
            </a:extLst>
          </p:cNvPr>
          <p:cNvPicPr>
            <a:picLocks noChangeAspect="1"/>
          </p:cNvPicPr>
          <p:nvPr userDrawn="1"/>
        </p:nvPicPr>
        <p:blipFill rotWithShape="1">
          <a:blip r:embed="rId13">
            <a:duotone>
              <a:schemeClr val="accent1">
                <a:shade val="45000"/>
                <a:satMod val="135000"/>
              </a:schemeClr>
              <a:prstClr val="white"/>
            </a:duotone>
            <a:extLst>
              <a:ext uri="{28A0092B-C50C-407E-A947-70E740481C1C}">
                <a14:useLocalDpi xmlns:a14="http://schemas.microsoft.com/office/drawing/2010/main" val="0"/>
              </a:ext>
            </a:extLst>
          </a:blip>
          <a:srcRect l="10037" r="-2" b="-2"/>
          <a:stretch/>
        </p:blipFill>
        <p:spPr>
          <a:xfrm>
            <a:off x="-1" y="-1"/>
            <a:ext cx="9243061" cy="6858001"/>
          </a:xfrm>
          <a:prstGeom prst="rect">
            <a:avLst/>
          </a:prstGeom>
        </p:spPr>
      </p:pic>
    </p:spTree>
    <p:extLst>
      <p:ext uri="{BB962C8B-B14F-4D97-AF65-F5344CB8AC3E}">
        <p14:creationId xmlns:p14="http://schemas.microsoft.com/office/powerpoint/2010/main" val="255296845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7.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oleObject" Target="../embeddings/oleObject2.bin"/><Relationship Id="rId7"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image" Target="../media/image8.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12.wmf"/></Relationships>
</file>

<file path=ppt/slides/_rels/slide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457200" y="1752600"/>
            <a:ext cx="8382000" cy="393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600">
                <a:solidFill>
                  <a:schemeClr val="bg1"/>
                </a:solidFill>
                <a:latin typeface="Arial" panose="020B0604020202020204" pitchFamily="34" charset="0"/>
              </a:rPr>
              <a:t>43 "If your hand causes you to sin, cut it off. It is better for you to enter into life maimed, rather than having two hands, to go to hell, into the fire that shall never be quenched--</a:t>
            </a:r>
          </a:p>
          <a:p>
            <a:r>
              <a:rPr lang="en-US" altLang="en-US" sz="3600">
                <a:solidFill>
                  <a:schemeClr val="bg1"/>
                </a:solidFill>
                <a:latin typeface="Arial" panose="020B0604020202020204" pitchFamily="34" charset="0"/>
              </a:rPr>
              <a:t> 44 "where 'Their worm does not die, And the fire is not quenched.'</a:t>
            </a:r>
          </a:p>
        </p:txBody>
      </p:sp>
      <p:sp>
        <p:nvSpPr>
          <p:cNvPr id="6147" name="Text Box 3"/>
          <p:cNvSpPr txBox="1">
            <a:spLocks noChangeArrowheads="1"/>
          </p:cNvSpPr>
          <p:nvPr/>
        </p:nvSpPr>
        <p:spPr bwMode="auto">
          <a:xfrm>
            <a:off x="2667000" y="457200"/>
            <a:ext cx="388302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b="1" u="sng">
                <a:solidFill>
                  <a:srgbClr val="99FF99"/>
                </a:solidFill>
                <a:latin typeface="Arial" panose="020B0604020202020204" pitchFamily="34" charset="0"/>
              </a:rPr>
              <a:t>Mark 9:43-44</a:t>
            </a:r>
          </a:p>
        </p:txBody>
      </p:sp>
      <p:sp>
        <p:nvSpPr>
          <p:cNvPr id="6148" name="Rectangle 4"/>
          <p:cNvSpPr>
            <a:spLocks noChangeArrowheads="1"/>
          </p:cNvSpPr>
          <p:nvPr/>
        </p:nvSpPr>
        <p:spPr bwMode="auto">
          <a:xfrm rot="20418815">
            <a:off x="766324" y="2274015"/>
            <a:ext cx="6934200" cy="21336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8800" b="1" u="sng">
                <a:solidFill>
                  <a:srgbClr val="FF6600"/>
                </a:solidFill>
                <a:effectLst>
                  <a:outerShdw blurRad="38100" dist="38100" dir="2700000" algn="tl">
                    <a:srgbClr val="000000"/>
                  </a:outerShdw>
                </a:effectLst>
                <a:latin typeface="Tahoma" panose="020B0604030504040204" pitchFamily="34" charset="0"/>
              </a:rPr>
              <a:t>Warning!</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p:cTn id="7" dur="1750" fill="hold"/>
                                        <p:tgtEl>
                                          <p:spTgt spid="6148"/>
                                        </p:tgtEl>
                                        <p:attrNameLst>
                                          <p:attrName>ppt_w</p:attrName>
                                        </p:attrNameLst>
                                      </p:cBhvr>
                                      <p:tavLst>
                                        <p:tav tm="0">
                                          <p:val>
                                            <p:fltVal val="0"/>
                                          </p:val>
                                        </p:tav>
                                        <p:tav tm="100000">
                                          <p:val>
                                            <p:strVal val="#ppt_w"/>
                                          </p:val>
                                        </p:tav>
                                      </p:tavLst>
                                    </p:anim>
                                    <p:anim calcmode="lin" valueType="num">
                                      <p:cBhvr>
                                        <p:cTn id="8" dur="1750" fill="hold"/>
                                        <p:tgtEl>
                                          <p:spTgt spid="6148"/>
                                        </p:tgtEl>
                                        <p:attrNameLst>
                                          <p:attrName>ppt_h</p:attrName>
                                        </p:attrNameLst>
                                      </p:cBhvr>
                                      <p:tavLst>
                                        <p:tav tm="0">
                                          <p:val>
                                            <p:fltVal val="0"/>
                                          </p:val>
                                        </p:tav>
                                        <p:tav tm="100000">
                                          <p:val>
                                            <p:strVal val="#ppt_h"/>
                                          </p:val>
                                        </p:tav>
                                      </p:tavLst>
                                    </p:anim>
                                    <p:anim calcmode="lin" valueType="num">
                                      <p:cBhvr>
                                        <p:cTn id="9" dur="1750" fill="hold"/>
                                        <p:tgtEl>
                                          <p:spTgt spid="6148"/>
                                        </p:tgtEl>
                                        <p:attrNameLst>
                                          <p:attrName>ppt_x</p:attrName>
                                        </p:attrNameLst>
                                      </p:cBhvr>
                                      <p:tavLst>
                                        <p:tav tm="0">
                                          <p:val>
                                            <p:fltVal val="0.5"/>
                                          </p:val>
                                        </p:tav>
                                        <p:tav tm="100000">
                                          <p:val>
                                            <p:strVal val="#ppt_x"/>
                                          </p:val>
                                        </p:tav>
                                      </p:tavLst>
                                    </p:anim>
                                    <p:anim calcmode="lin" valueType="num">
                                      <p:cBhvr>
                                        <p:cTn id="10" dur="1750" fill="hold"/>
                                        <p:tgtEl>
                                          <p:spTgt spid="614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7" name="Group 5"/>
          <p:cNvGrpSpPr>
            <a:grpSpLocks/>
          </p:cNvGrpSpPr>
          <p:nvPr/>
        </p:nvGrpSpPr>
        <p:grpSpPr bwMode="auto">
          <a:xfrm>
            <a:off x="457200" y="457200"/>
            <a:ext cx="8382000" cy="5232400"/>
            <a:chOff x="288" y="288"/>
            <a:chExt cx="5280" cy="3296"/>
          </a:xfrm>
        </p:grpSpPr>
        <p:sp>
          <p:nvSpPr>
            <p:cNvPr id="23554" name="Text Box 2"/>
            <p:cNvSpPr txBox="1">
              <a:spLocks noChangeArrowheads="1"/>
            </p:cNvSpPr>
            <p:nvPr/>
          </p:nvSpPr>
          <p:spPr bwMode="auto">
            <a:xfrm>
              <a:off x="288" y="1104"/>
              <a:ext cx="5280" cy="248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600">
                  <a:solidFill>
                    <a:srgbClr val="777777"/>
                  </a:solidFill>
                  <a:latin typeface="Arial" panose="020B0604020202020204" pitchFamily="34" charset="0"/>
                </a:rPr>
                <a:t>43 "If your hand causes you to sin, cut it off. It is better for you to enter into life maimed, rather than having two hands, to go to hell, into the fire that shall never be quenched--</a:t>
              </a:r>
            </a:p>
            <a:p>
              <a:r>
                <a:rPr lang="en-US" altLang="en-US" sz="3600">
                  <a:solidFill>
                    <a:srgbClr val="777777"/>
                  </a:solidFill>
                  <a:latin typeface="Arial" panose="020B0604020202020204" pitchFamily="34" charset="0"/>
                </a:rPr>
                <a:t> 44 "where 'Their worm does not die, And the fire is not quenched.'</a:t>
              </a:r>
            </a:p>
          </p:txBody>
        </p:sp>
        <p:sp>
          <p:nvSpPr>
            <p:cNvPr id="23555" name="Text Box 3"/>
            <p:cNvSpPr txBox="1">
              <a:spLocks noChangeArrowheads="1"/>
            </p:cNvSpPr>
            <p:nvPr/>
          </p:nvSpPr>
          <p:spPr bwMode="auto">
            <a:xfrm>
              <a:off x="1680" y="288"/>
              <a:ext cx="2446" cy="519"/>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b="1" u="sng">
                  <a:solidFill>
                    <a:srgbClr val="777777"/>
                  </a:solidFill>
                  <a:latin typeface="Arial" panose="020B0604020202020204" pitchFamily="34" charset="0"/>
                </a:rPr>
                <a:t>Mark 9:43-44</a:t>
              </a:r>
            </a:p>
          </p:txBody>
        </p:sp>
        <p:sp>
          <p:nvSpPr>
            <p:cNvPr id="23556" name="Rectangle 4"/>
            <p:cNvSpPr>
              <a:spLocks noChangeArrowheads="1"/>
            </p:cNvSpPr>
            <p:nvPr/>
          </p:nvSpPr>
          <p:spPr bwMode="auto">
            <a:xfrm rot="-1711075">
              <a:off x="480" y="1200"/>
              <a:ext cx="4368" cy="1344"/>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8800" b="1" u="sng">
                  <a:solidFill>
                    <a:srgbClr val="777777"/>
                  </a:solidFill>
                  <a:latin typeface="Tahoma" panose="020B0604030504040204" pitchFamily="34" charset="0"/>
                </a:rPr>
                <a:t>Warning!</a:t>
              </a:r>
              <a:endParaRPr lang="en-US" altLang="en-US" sz="8800" b="1" u="sng">
                <a:solidFill>
                  <a:srgbClr val="777777"/>
                </a:solidFill>
                <a:effectLst>
                  <a:outerShdw blurRad="38100" dist="38100" dir="2700000" algn="tl">
                    <a:srgbClr val="FFFFFF"/>
                  </a:outerShdw>
                </a:effectLst>
                <a:latin typeface="Tahoma" panose="020B0604030504040204" pitchFamily="34" charset="0"/>
              </a:endParaRPr>
            </a:p>
          </p:txBody>
        </p:sp>
      </p:grpSp>
      <p:sp>
        <p:nvSpPr>
          <p:cNvPr id="23558" name="Rectangle 6"/>
          <p:cNvSpPr>
            <a:spLocks noChangeArrowheads="1"/>
          </p:cNvSpPr>
          <p:nvPr/>
        </p:nvSpPr>
        <p:spPr bwMode="auto">
          <a:xfrm>
            <a:off x="-228600" y="990600"/>
            <a:ext cx="9677400" cy="685800"/>
          </a:xfrm>
          <a:prstGeom prst="rect">
            <a:avLst/>
          </a:prstGeom>
          <a:solidFill>
            <a:srgbClr val="99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a:solidFill>
                  <a:schemeClr val="accent2"/>
                </a:solidFill>
                <a:latin typeface="Arial" panose="020B0604020202020204" pitchFamily="34" charset="0"/>
              </a:rPr>
              <a:t>Taken Lightly</a:t>
            </a:r>
          </a:p>
        </p:txBody>
      </p:sp>
      <p:sp>
        <p:nvSpPr>
          <p:cNvPr id="23561" name="Rectangle 9"/>
          <p:cNvSpPr>
            <a:spLocks noChangeArrowheads="1"/>
          </p:cNvSpPr>
          <p:nvPr/>
        </p:nvSpPr>
        <p:spPr bwMode="auto">
          <a:xfrm>
            <a:off x="-228600" y="2209800"/>
            <a:ext cx="9677400" cy="685800"/>
          </a:xfrm>
          <a:prstGeom prst="rect">
            <a:avLst/>
          </a:prstGeom>
          <a:solidFill>
            <a:srgbClr val="99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a:solidFill>
                  <a:schemeClr val="accent2"/>
                </a:solidFill>
                <a:latin typeface="Arial" panose="020B0604020202020204" pitchFamily="34" charset="0"/>
              </a:rPr>
              <a:t>Used In Profanity</a:t>
            </a:r>
          </a:p>
        </p:txBody>
      </p:sp>
      <p:sp>
        <p:nvSpPr>
          <p:cNvPr id="23562" name="Rectangle 10"/>
          <p:cNvSpPr>
            <a:spLocks noChangeArrowheads="1"/>
          </p:cNvSpPr>
          <p:nvPr/>
        </p:nvSpPr>
        <p:spPr bwMode="auto">
          <a:xfrm>
            <a:off x="-228600" y="3352800"/>
            <a:ext cx="9677400" cy="685800"/>
          </a:xfrm>
          <a:prstGeom prst="rect">
            <a:avLst/>
          </a:prstGeom>
          <a:solidFill>
            <a:srgbClr val="99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a:solidFill>
                  <a:schemeClr val="accent2"/>
                </a:solidFill>
                <a:latin typeface="Arial" panose="020B0604020202020204" pitchFamily="34" charset="0"/>
              </a:rPr>
              <a:t>Joking Matter</a:t>
            </a:r>
          </a:p>
        </p:txBody>
      </p:sp>
      <p:sp>
        <p:nvSpPr>
          <p:cNvPr id="23563" name="Rectangle 11"/>
          <p:cNvSpPr>
            <a:spLocks noChangeArrowheads="1"/>
          </p:cNvSpPr>
          <p:nvPr/>
        </p:nvSpPr>
        <p:spPr bwMode="auto">
          <a:xfrm>
            <a:off x="-228600" y="4495800"/>
            <a:ext cx="9677400" cy="685800"/>
          </a:xfrm>
          <a:prstGeom prst="rect">
            <a:avLst/>
          </a:prstGeom>
          <a:solidFill>
            <a:srgbClr val="99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a:solidFill>
                  <a:schemeClr val="accent2"/>
                </a:solidFill>
                <a:latin typeface="Arial" panose="020B0604020202020204" pitchFamily="34" charset="0"/>
              </a:rPr>
              <a:t>Not Afraid of Hell</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3558"/>
                                        </p:tgtEl>
                                        <p:attrNameLst>
                                          <p:attrName>style.visibility</p:attrName>
                                        </p:attrNameLst>
                                      </p:cBhvr>
                                      <p:to>
                                        <p:strVal val="visible"/>
                                      </p:to>
                                    </p:set>
                                    <p:anim calcmode="lin" valueType="num">
                                      <p:cBhvr>
                                        <p:cTn id="7" dur="500" fill="hold"/>
                                        <p:tgtEl>
                                          <p:spTgt spid="23558"/>
                                        </p:tgtEl>
                                        <p:attrNameLst>
                                          <p:attrName>ppt_x</p:attrName>
                                        </p:attrNameLst>
                                      </p:cBhvr>
                                      <p:tavLst>
                                        <p:tav tm="0">
                                          <p:val>
                                            <p:strVal val="#ppt_x-#ppt_w/2"/>
                                          </p:val>
                                        </p:tav>
                                        <p:tav tm="100000">
                                          <p:val>
                                            <p:strVal val="#ppt_x"/>
                                          </p:val>
                                        </p:tav>
                                      </p:tavLst>
                                    </p:anim>
                                    <p:anim calcmode="lin" valueType="num">
                                      <p:cBhvr>
                                        <p:cTn id="8" dur="500" fill="hold"/>
                                        <p:tgtEl>
                                          <p:spTgt spid="23558"/>
                                        </p:tgtEl>
                                        <p:attrNameLst>
                                          <p:attrName>ppt_y</p:attrName>
                                        </p:attrNameLst>
                                      </p:cBhvr>
                                      <p:tavLst>
                                        <p:tav tm="0">
                                          <p:val>
                                            <p:strVal val="#ppt_y"/>
                                          </p:val>
                                        </p:tav>
                                        <p:tav tm="100000">
                                          <p:val>
                                            <p:strVal val="#ppt_y"/>
                                          </p:val>
                                        </p:tav>
                                      </p:tavLst>
                                    </p:anim>
                                    <p:anim calcmode="lin" valueType="num">
                                      <p:cBhvr>
                                        <p:cTn id="9" dur="500" fill="hold"/>
                                        <p:tgtEl>
                                          <p:spTgt spid="23558"/>
                                        </p:tgtEl>
                                        <p:attrNameLst>
                                          <p:attrName>ppt_w</p:attrName>
                                        </p:attrNameLst>
                                      </p:cBhvr>
                                      <p:tavLst>
                                        <p:tav tm="0">
                                          <p:val>
                                            <p:fltVal val="0"/>
                                          </p:val>
                                        </p:tav>
                                        <p:tav tm="100000">
                                          <p:val>
                                            <p:strVal val="#ppt_w"/>
                                          </p:val>
                                        </p:tav>
                                      </p:tavLst>
                                    </p:anim>
                                    <p:anim calcmode="lin" valueType="num">
                                      <p:cBhvr>
                                        <p:cTn id="10" dur="500" fill="hold"/>
                                        <p:tgtEl>
                                          <p:spTgt spid="23558"/>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23561"/>
                                        </p:tgtEl>
                                        <p:attrNameLst>
                                          <p:attrName>style.visibility</p:attrName>
                                        </p:attrNameLst>
                                      </p:cBhvr>
                                      <p:to>
                                        <p:strVal val="visible"/>
                                      </p:to>
                                    </p:set>
                                    <p:anim calcmode="lin" valueType="num">
                                      <p:cBhvr>
                                        <p:cTn id="15" dur="500" fill="hold"/>
                                        <p:tgtEl>
                                          <p:spTgt spid="23561"/>
                                        </p:tgtEl>
                                        <p:attrNameLst>
                                          <p:attrName>ppt_x</p:attrName>
                                        </p:attrNameLst>
                                      </p:cBhvr>
                                      <p:tavLst>
                                        <p:tav tm="0">
                                          <p:val>
                                            <p:strVal val="#ppt_x-#ppt_w/2"/>
                                          </p:val>
                                        </p:tav>
                                        <p:tav tm="100000">
                                          <p:val>
                                            <p:strVal val="#ppt_x"/>
                                          </p:val>
                                        </p:tav>
                                      </p:tavLst>
                                    </p:anim>
                                    <p:anim calcmode="lin" valueType="num">
                                      <p:cBhvr>
                                        <p:cTn id="16" dur="500" fill="hold"/>
                                        <p:tgtEl>
                                          <p:spTgt spid="23561"/>
                                        </p:tgtEl>
                                        <p:attrNameLst>
                                          <p:attrName>ppt_y</p:attrName>
                                        </p:attrNameLst>
                                      </p:cBhvr>
                                      <p:tavLst>
                                        <p:tav tm="0">
                                          <p:val>
                                            <p:strVal val="#ppt_y"/>
                                          </p:val>
                                        </p:tav>
                                        <p:tav tm="100000">
                                          <p:val>
                                            <p:strVal val="#ppt_y"/>
                                          </p:val>
                                        </p:tav>
                                      </p:tavLst>
                                    </p:anim>
                                    <p:anim calcmode="lin" valueType="num">
                                      <p:cBhvr>
                                        <p:cTn id="17" dur="500" fill="hold"/>
                                        <p:tgtEl>
                                          <p:spTgt spid="23561"/>
                                        </p:tgtEl>
                                        <p:attrNameLst>
                                          <p:attrName>ppt_w</p:attrName>
                                        </p:attrNameLst>
                                      </p:cBhvr>
                                      <p:tavLst>
                                        <p:tav tm="0">
                                          <p:val>
                                            <p:fltVal val="0"/>
                                          </p:val>
                                        </p:tav>
                                        <p:tav tm="100000">
                                          <p:val>
                                            <p:strVal val="#ppt_w"/>
                                          </p:val>
                                        </p:tav>
                                      </p:tavLst>
                                    </p:anim>
                                    <p:anim calcmode="lin" valueType="num">
                                      <p:cBhvr>
                                        <p:cTn id="18" dur="500" fill="hold"/>
                                        <p:tgtEl>
                                          <p:spTgt spid="23561"/>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23562"/>
                                        </p:tgtEl>
                                        <p:attrNameLst>
                                          <p:attrName>style.visibility</p:attrName>
                                        </p:attrNameLst>
                                      </p:cBhvr>
                                      <p:to>
                                        <p:strVal val="visible"/>
                                      </p:to>
                                    </p:set>
                                    <p:anim calcmode="lin" valueType="num">
                                      <p:cBhvr>
                                        <p:cTn id="23" dur="500" fill="hold"/>
                                        <p:tgtEl>
                                          <p:spTgt spid="23562"/>
                                        </p:tgtEl>
                                        <p:attrNameLst>
                                          <p:attrName>ppt_x</p:attrName>
                                        </p:attrNameLst>
                                      </p:cBhvr>
                                      <p:tavLst>
                                        <p:tav tm="0">
                                          <p:val>
                                            <p:strVal val="#ppt_x-#ppt_w/2"/>
                                          </p:val>
                                        </p:tav>
                                        <p:tav tm="100000">
                                          <p:val>
                                            <p:strVal val="#ppt_x"/>
                                          </p:val>
                                        </p:tav>
                                      </p:tavLst>
                                    </p:anim>
                                    <p:anim calcmode="lin" valueType="num">
                                      <p:cBhvr>
                                        <p:cTn id="24" dur="500" fill="hold"/>
                                        <p:tgtEl>
                                          <p:spTgt spid="23562"/>
                                        </p:tgtEl>
                                        <p:attrNameLst>
                                          <p:attrName>ppt_y</p:attrName>
                                        </p:attrNameLst>
                                      </p:cBhvr>
                                      <p:tavLst>
                                        <p:tav tm="0">
                                          <p:val>
                                            <p:strVal val="#ppt_y"/>
                                          </p:val>
                                        </p:tav>
                                        <p:tav tm="100000">
                                          <p:val>
                                            <p:strVal val="#ppt_y"/>
                                          </p:val>
                                        </p:tav>
                                      </p:tavLst>
                                    </p:anim>
                                    <p:anim calcmode="lin" valueType="num">
                                      <p:cBhvr>
                                        <p:cTn id="25" dur="500" fill="hold"/>
                                        <p:tgtEl>
                                          <p:spTgt spid="23562"/>
                                        </p:tgtEl>
                                        <p:attrNameLst>
                                          <p:attrName>ppt_w</p:attrName>
                                        </p:attrNameLst>
                                      </p:cBhvr>
                                      <p:tavLst>
                                        <p:tav tm="0">
                                          <p:val>
                                            <p:fltVal val="0"/>
                                          </p:val>
                                        </p:tav>
                                        <p:tav tm="100000">
                                          <p:val>
                                            <p:strVal val="#ppt_w"/>
                                          </p:val>
                                        </p:tav>
                                      </p:tavLst>
                                    </p:anim>
                                    <p:anim calcmode="lin" valueType="num">
                                      <p:cBhvr>
                                        <p:cTn id="26" dur="500" fill="hold"/>
                                        <p:tgtEl>
                                          <p:spTgt spid="23562"/>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8" fill="hold" grpId="0" nodeType="clickEffect">
                                  <p:stCondLst>
                                    <p:cond delay="0"/>
                                  </p:stCondLst>
                                  <p:childTnLst>
                                    <p:set>
                                      <p:cBhvr>
                                        <p:cTn id="30" dur="1" fill="hold">
                                          <p:stCondLst>
                                            <p:cond delay="0"/>
                                          </p:stCondLst>
                                        </p:cTn>
                                        <p:tgtEl>
                                          <p:spTgt spid="23563"/>
                                        </p:tgtEl>
                                        <p:attrNameLst>
                                          <p:attrName>style.visibility</p:attrName>
                                        </p:attrNameLst>
                                      </p:cBhvr>
                                      <p:to>
                                        <p:strVal val="visible"/>
                                      </p:to>
                                    </p:set>
                                    <p:anim calcmode="lin" valueType="num">
                                      <p:cBhvr>
                                        <p:cTn id="31" dur="500" fill="hold"/>
                                        <p:tgtEl>
                                          <p:spTgt spid="23563"/>
                                        </p:tgtEl>
                                        <p:attrNameLst>
                                          <p:attrName>ppt_x</p:attrName>
                                        </p:attrNameLst>
                                      </p:cBhvr>
                                      <p:tavLst>
                                        <p:tav tm="0">
                                          <p:val>
                                            <p:strVal val="#ppt_x-#ppt_w/2"/>
                                          </p:val>
                                        </p:tav>
                                        <p:tav tm="100000">
                                          <p:val>
                                            <p:strVal val="#ppt_x"/>
                                          </p:val>
                                        </p:tav>
                                      </p:tavLst>
                                    </p:anim>
                                    <p:anim calcmode="lin" valueType="num">
                                      <p:cBhvr>
                                        <p:cTn id="32" dur="500" fill="hold"/>
                                        <p:tgtEl>
                                          <p:spTgt spid="23563"/>
                                        </p:tgtEl>
                                        <p:attrNameLst>
                                          <p:attrName>ppt_y</p:attrName>
                                        </p:attrNameLst>
                                      </p:cBhvr>
                                      <p:tavLst>
                                        <p:tav tm="0">
                                          <p:val>
                                            <p:strVal val="#ppt_y"/>
                                          </p:val>
                                        </p:tav>
                                        <p:tav tm="100000">
                                          <p:val>
                                            <p:strVal val="#ppt_y"/>
                                          </p:val>
                                        </p:tav>
                                      </p:tavLst>
                                    </p:anim>
                                    <p:anim calcmode="lin" valueType="num">
                                      <p:cBhvr>
                                        <p:cTn id="33" dur="500" fill="hold"/>
                                        <p:tgtEl>
                                          <p:spTgt spid="23563"/>
                                        </p:tgtEl>
                                        <p:attrNameLst>
                                          <p:attrName>ppt_w</p:attrName>
                                        </p:attrNameLst>
                                      </p:cBhvr>
                                      <p:tavLst>
                                        <p:tav tm="0">
                                          <p:val>
                                            <p:fltVal val="0"/>
                                          </p:val>
                                        </p:tav>
                                        <p:tav tm="100000">
                                          <p:val>
                                            <p:strVal val="#ppt_w"/>
                                          </p:val>
                                        </p:tav>
                                      </p:tavLst>
                                    </p:anim>
                                    <p:anim calcmode="lin" valueType="num">
                                      <p:cBhvr>
                                        <p:cTn id="34" dur="500" fill="hold"/>
                                        <p:tgtEl>
                                          <p:spTgt spid="2356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8" grpId="0" animBg="1" autoUpdateAnimBg="0"/>
      <p:bldP spid="23561" grpId="0" animBg="1" autoUpdateAnimBg="0"/>
      <p:bldP spid="23562" grpId="0" animBg="1" autoUpdateAnimBg="0"/>
      <p:bldP spid="23563"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j028976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0"/>
            <a:ext cx="96012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4995" name="Rectangle 3"/>
          <p:cNvSpPr>
            <a:spLocks noChangeArrowheads="1"/>
          </p:cNvSpPr>
          <p:nvPr/>
        </p:nvSpPr>
        <p:spPr bwMode="auto">
          <a:xfrm>
            <a:off x="0" y="0"/>
            <a:ext cx="9144000" cy="114300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400" u="sng">
                <a:solidFill>
                  <a:srgbClr val="FFFF00"/>
                </a:solidFill>
                <a:latin typeface="Cookie" pitchFamily="2" charset="0"/>
              </a:rPr>
              <a:t>Reasons Hell Is Taken Lightly</a:t>
            </a:r>
          </a:p>
        </p:txBody>
      </p:sp>
      <p:sp>
        <p:nvSpPr>
          <p:cNvPr id="84996" name="Text Box 4"/>
          <p:cNvSpPr txBox="1">
            <a:spLocks noChangeArrowheads="1"/>
          </p:cNvSpPr>
          <p:nvPr/>
        </p:nvSpPr>
        <p:spPr bwMode="auto">
          <a:xfrm>
            <a:off x="266700" y="1919287"/>
            <a:ext cx="8610600" cy="3019425"/>
          </a:xfrm>
          <a:prstGeom prst="rect">
            <a:avLst/>
          </a:prstGeom>
          <a:solidFill>
            <a:srgbClr val="FFFF00"/>
          </a:solidFill>
          <a:ln>
            <a:noFill/>
          </a:ln>
          <a:effectLst>
            <a:outerShdw dist="35921" dir="2700000" algn="ctr" rotWithShape="0">
              <a:schemeClr val="tx1"/>
            </a:outerShdw>
          </a:effectLst>
        </p:spPr>
        <p:txBody>
          <a:bodyPr>
            <a:spAutoFit/>
          </a:bodyPr>
          <a:lstStyle/>
          <a:p>
            <a:pPr>
              <a:lnSpc>
                <a:spcPct val="150000"/>
              </a:lnSpc>
              <a:buFontTx/>
              <a:buChar char="•"/>
            </a:pPr>
            <a:r>
              <a:rPr lang="en-US" altLang="en-US" sz="3200" b="1" dirty="0">
                <a:solidFill>
                  <a:srgbClr val="002060"/>
                </a:solidFill>
                <a:latin typeface="Arial" panose="020B0604020202020204" pitchFamily="34" charset="0"/>
              </a:rPr>
              <a:t>  Little teaching on Hell</a:t>
            </a:r>
          </a:p>
          <a:p>
            <a:pPr>
              <a:lnSpc>
                <a:spcPct val="150000"/>
              </a:lnSpc>
              <a:buFontTx/>
              <a:buChar char="•"/>
            </a:pPr>
            <a:r>
              <a:rPr lang="en-US" altLang="en-US" sz="3200" b="1" dirty="0">
                <a:solidFill>
                  <a:srgbClr val="002060"/>
                </a:solidFill>
                <a:latin typeface="Arial" panose="020B0604020202020204" pitchFamily="34" charset="0"/>
              </a:rPr>
              <a:t>  We forget what we have been taught</a:t>
            </a:r>
          </a:p>
          <a:p>
            <a:pPr>
              <a:lnSpc>
                <a:spcPct val="150000"/>
              </a:lnSpc>
              <a:buFontTx/>
              <a:buChar char="•"/>
            </a:pPr>
            <a:r>
              <a:rPr lang="en-US" altLang="en-US" sz="3200" b="1" dirty="0">
                <a:solidFill>
                  <a:srgbClr val="002060"/>
                </a:solidFill>
                <a:latin typeface="Arial" panose="020B0604020202020204" pitchFamily="34" charset="0"/>
              </a:rPr>
              <a:t>  Think Bible description - overstated</a:t>
            </a:r>
          </a:p>
          <a:p>
            <a:pPr>
              <a:lnSpc>
                <a:spcPct val="150000"/>
              </a:lnSpc>
              <a:buFontTx/>
              <a:buChar char="•"/>
            </a:pPr>
            <a:r>
              <a:rPr lang="en-US" altLang="en-US" sz="3200" b="1" dirty="0">
                <a:solidFill>
                  <a:srgbClr val="002060"/>
                </a:solidFill>
                <a:latin typeface="Arial" panose="020B0604020202020204" pitchFamily="34" charset="0"/>
              </a:rPr>
              <a:t>   “Hell-Fire &amp; Brimstone” - Out of date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4996">
                                            <p:bg/>
                                          </p:spTgt>
                                        </p:tgtEl>
                                        <p:attrNameLst>
                                          <p:attrName>style.visibility</p:attrName>
                                        </p:attrNameLst>
                                      </p:cBhvr>
                                      <p:to>
                                        <p:strVal val="visible"/>
                                      </p:to>
                                    </p:set>
                                    <p:animEffect transition="in" filter="fade">
                                      <p:cBhvr>
                                        <p:cTn id="7" dur="1000"/>
                                        <p:tgtEl>
                                          <p:spTgt spid="84996">
                                            <p:bg/>
                                          </p:spTgt>
                                        </p:tgtEl>
                                      </p:cBhvr>
                                    </p:animEffect>
                                    <p:anim calcmode="lin" valueType="num">
                                      <p:cBhvr>
                                        <p:cTn id="8" dur="1000" fill="hold"/>
                                        <p:tgtEl>
                                          <p:spTgt spid="84996">
                                            <p:bg/>
                                          </p:spTgt>
                                        </p:tgtEl>
                                        <p:attrNameLst>
                                          <p:attrName>ppt_x</p:attrName>
                                        </p:attrNameLst>
                                      </p:cBhvr>
                                      <p:tavLst>
                                        <p:tav tm="0">
                                          <p:val>
                                            <p:strVal val="#ppt_x"/>
                                          </p:val>
                                        </p:tav>
                                        <p:tav tm="100000">
                                          <p:val>
                                            <p:strVal val="#ppt_x"/>
                                          </p:val>
                                        </p:tav>
                                      </p:tavLst>
                                    </p:anim>
                                    <p:anim calcmode="lin" valueType="num">
                                      <p:cBhvr>
                                        <p:cTn id="9" dur="1000" fill="hold"/>
                                        <p:tgtEl>
                                          <p:spTgt spid="84996">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4996">
                                            <p:txEl>
                                              <p:pRg st="0" end="0"/>
                                            </p:txEl>
                                          </p:spTgt>
                                        </p:tgtEl>
                                        <p:attrNameLst>
                                          <p:attrName>style.visibility</p:attrName>
                                        </p:attrNameLst>
                                      </p:cBhvr>
                                      <p:to>
                                        <p:strVal val="visible"/>
                                      </p:to>
                                    </p:set>
                                    <p:animEffect transition="in" filter="fade">
                                      <p:cBhvr>
                                        <p:cTn id="12" dur="1000"/>
                                        <p:tgtEl>
                                          <p:spTgt spid="84996">
                                            <p:txEl>
                                              <p:pRg st="0" end="0"/>
                                            </p:txEl>
                                          </p:spTgt>
                                        </p:tgtEl>
                                      </p:cBhvr>
                                    </p:animEffect>
                                    <p:anim calcmode="lin" valueType="num">
                                      <p:cBhvr>
                                        <p:cTn id="13" dur="1000" fill="hold"/>
                                        <p:tgtEl>
                                          <p:spTgt spid="8499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8499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4996">
                                            <p:txEl>
                                              <p:pRg st="1" end="1"/>
                                            </p:txEl>
                                          </p:spTgt>
                                        </p:tgtEl>
                                        <p:attrNameLst>
                                          <p:attrName>style.visibility</p:attrName>
                                        </p:attrNameLst>
                                      </p:cBhvr>
                                      <p:to>
                                        <p:strVal val="visible"/>
                                      </p:to>
                                    </p:set>
                                    <p:animEffect transition="in" filter="fade">
                                      <p:cBhvr>
                                        <p:cTn id="19" dur="1000"/>
                                        <p:tgtEl>
                                          <p:spTgt spid="84996">
                                            <p:txEl>
                                              <p:pRg st="1" end="1"/>
                                            </p:txEl>
                                          </p:spTgt>
                                        </p:tgtEl>
                                      </p:cBhvr>
                                    </p:animEffect>
                                    <p:anim calcmode="lin" valueType="num">
                                      <p:cBhvr>
                                        <p:cTn id="20" dur="1000" fill="hold"/>
                                        <p:tgtEl>
                                          <p:spTgt spid="84996">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8499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84996">
                                            <p:txEl>
                                              <p:pRg st="2" end="2"/>
                                            </p:txEl>
                                          </p:spTgt>
                                        </p:tgtEl>
                                        <p:attrNameLst>
                                          <p:attrName>style.visibility</p:attrName>
                                        </p:attrNameLst>
                                      </p:cBhvr>
                                      <p:to>
                                        <p:strVal val="visible"/>
                                      </p:to>
                                    </p:set>
                                    <p:animEffect transition="in" filter="fade">
                                      <p:cBhvr>
                                        <p:cTn id="26" dur="1000"/>
                                        <p:tgtEl>
                                          <p:spTgt spid="84996">
                                            <p:txEl>
                                              <p:pRg st="2" end="2"/>
                                            </p:txEl>
                                          </p:spTgt>
                                        </p:tgtEl>
                                      </p:cBhvr>
                                    </p:animEffect>
                                    <p:anim calcmode="lin" valueType="num">
                                      <p:cBhvr>
                                        <p:cTn id="27" dur="1000" fill="hold"/>
                                        <p:tgtEl>
                                          <p:spTgt spid="84996">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8499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84996">
                                            <p:txEl>
                                              <p:pRg st="3" end="3"/>
                                            </p:txEl>
                                          </p:spTgt>
                                        </p:tgtEl>
                                        <p:attrNameLst>
                                          <p:attrName>style.visibility</p:attrName>
                                        </p:attrNameLst>
                                      </p:cBhvr>
                                      <p:to>
                                        <p:strVal val="visible"/>
                                      </p:to>
                                    </p:set>
                                    <p:animEffect transition="in" filter="fade">
                                      <p:cBhvr>
                                        <p:cTn id="33" dur="1000"/>
                                        <p:tgtEl>
                                          <p:spTgt spid="84996">
                                            <p:txEl>
                                              <p:pRg st="3" end="3"/>
                                            </p:txEl>
                                          </p:spTgt>
                                        </p:tgtEl>
                                      </p:cBhvr>
                                    </p:animEffect>
                                    <p:anim calcmode="lin" valueType="num">
                                      <p:cBhvr>
                                        <p:cTn id="34" dur="1000" fill="hold"/>
                                        <p:tgtEl>
                                          <p:spTgt spid="84996">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8499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6" grpId="0" uiExpand="1" build="p" bldLvl="5"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EE93353-280C-4AD9-9861-16C8B48E886F}"/>
              </a:ext>
            </a:extLst>
          </p:cNvPr>
          <p:cNvSpPr/>
          <p:nvPr/>
        </p:nvSpPr>
        <p:spPr bwMode="auto">
          <a:xfrm>
            <a:off x="609600" y="571500"/>
            <a:ext cx="7924800" cy="5715000"/>
          </a:xfrm>
          <a:custGeom>
            <a:avLst/>
            <a:gdLst>
              <a:gd name="connsiteX0" fmla="*/ 0 w 7924800"/>
              <a:gd name="connsiteY0" fmla="*/ 440912 h 5715000"/>
              <a:gd name="connsiteX1" fmla="*/ 440912 w 7924800"/>
              <a:gd name="connsiteY1" fmla="*/ 0 h 5715000"/>
              <a:gd name="connsiteX2" fmla="*/ 1098256 w 7924800"/>
              <a:gd name="connsiteY2" fmla="*/ 0 h 5715000"/>
              <a:gd name="connsiteX3" fmla="*/ 1473882 w 7924800"/>
              <a:gd name="connsiteY3" fmla="*/ 0 h 5715000"/>
              <a:gd name="connsiteX4" fmla="*/ 1990367 w 7924800"/>
              <a:gd name="connsiteY4" fmla="*/ 0 h 5715000"/>
              <a:gd name="connsiteX5" fmla="*/ 2506852 w 7924800"/>
              <a:gd name="connsiteY5" fmla="*/ 0 h 5715000"/>
              <a:gd name="connsiteX6" fmla="*/ 2882477 w 7924800"/>
              <a:gd name="connsiteY6" fmla="*/ 0 h 5715000"/>
              <a:gd name="connsiteX7" fmla="*/ 3328532 w 7924800"/>
              <a:gd name="connsiteY7" fmla="*/ 0 h 5715000"/>
              <a:gd name="connsiteX8" fmla="*/ 3845017 w 7924800"/>
              <a:gd name="connsiteY8" fmla="*/ 0 h 5715000"/>
              <a:gd name="connsiteX9" fmla="*/ 4572791 w 7924800"/>
              <a:gd name="connsiteY9" fmla="*/ 0 h 5715000"/>
              <a:gd name="connsiteX10" fmla="*/ 5230136 w 7924800"/>
              <a:gd name="connsiteY10" fmla="*/ 0 h 5715000"/>
              <a:gd name="connsiteX11" fmla="*/ 5746621 w 7924800"/>
              <a:gd name="connsiteY11" fmla="*/ 0 h 5715000"/>
              <a:gd name="connsiteX12" fmla="*/ 6122246 w 7924800"/>
              <a:gd name="connsiteY12" fmla="*/ 0 h 5715000"/>
              <a:gd name="connsiteX13" fmla="*/ 6568301 w 7924800"/>
              <a:gd name="connsiteY13" fmla="*/ 0 h 5715000"/>
              <a:gd name="connsiteX14" fmla="*/ 7483888 w 7924800"/>
              <a:gd name="connsiteY14" fmla="*/ 0 h 5715000"/>
              <a:gd name="connsiteX15" fmla="*/ 7924800 w 7924800"/>
              <a:gd name="connsiteY15" fmla="*/ 440912 h 5715000"/>
              <a:gd name="connsiteX16" fmla="*/ 7924800 w 7924800"/>
              <a:gd name="connsiteY16" fmla="*/ 1074595 h 5715000"/>
              <a:gd name="connsiteX17" fmla="*/ 7924800 w 7924800"/>
              <a:gd name="connsiteY17" fmla="*/ 1514951 h 5715000"/>
              <a:gd name="connsiteX18" fmla="*/ 7924800 w 7924800"/>
              <a:gd name="connsiteY18" fmla="*/ 2100302 h 5715000"/>
              <a:gd name="connsiteX19" fmla="*/ 7924800 w 7924800"/>
              <a:gd name="connsiteY19" fmla="*/ 2733986 h 5715000"/>
              <a:gd name="connsiteX20" fmla="*/ 7924800 w 7924800"/>
              <a:gd name="connsiteY20" fmla="*/ 3319337 h 5715000"/>
              <a:gd name="connsiteX21" fmla="*/ 7924800 w 7924800"/>
              <a:gd name="connsiteY21" fmla="*/ 3904688 h 5715000"/>
              <a:gd name="connsiteX22" fmla="*/ 7924800 w 7924800"/>
              <a:gd name="connsiteY22" fmla="*/ 4490039 h 5715000"/>
              <a:gd name="connsiteX23" fmla="*/ 7924800 w 7924800"/>
              <a:gd name="connsiteY23" fmla="*/ 5274088 h 5715000"/>
              <a:gd name="connsiteX24" fmla="*/ 7483888 w 7924800"/>
              <a:gd name="connsiteY24" fmla="*/ 5715000 h 5715000"/>
              <a:gd name="connsiteX25" fmla="*/ 6756114 w 7924800"/>
              <a:gd name="connsiteY25" fmla="*/ 5715000 h 5715000"/>
              <a:gd name="connsiteX26" fmla="*/ 6169199 w 7924800"/>
              <a:gd name="connsiteY26" fmla="*/ 5715000 h 5715000"/>
              <a:gd name="connsiteX27" fmla="*/ 5582284 w 7924800"/>
              <a:gd name="connsiteY27" fmla="*/ 5715000 h 5715000"/>
              <a:gd name="connsiteX28" fmla="*/ 4995370 w 7924800"/>
              <a:gd name="connsiteY28" fmla="*/ 5715000 h 5715000"/>
              <a:gd name="connsiteX29" fmla="*/ 4267596 w 7924800"/>
              <a:gd name="connsiteY29" fmla="*/ 5715000 h 5715000"/>
              <a:gd name="connsiteX30" fmla="*/ 3821540 w 7924800"/>
              <a:gd name="connsiteY30" fmla="*/ 5715000 h 5715000"/>
              <a:gd name="connsiteX31" fmla="*/ 3093766 w 7924800"/>
              <a:gd name="connsiteY31" fmla="*/ 5715000 h 5715000"/>
              <a:gd name="connsiteX32" fmla="*/ 2718141 w 7924800"/>
              <a:gd name="connsiteY32" fmla="*/ 5715000 h 5715000"/>
              <a:gd name="connsiteX33" fmla="*/ 1990367 w 7924800"/>
              <a:gd name="connsiteY33" fmla="*/ 5715000 h 5715000"/>
              <a:gd name="connsiteX34" fmla="*/ 1544312 w 7924800"/>
              <a:gd name="connsiteY34" fmla="*/ 5715000 h 5715000"/>
              <a:gd name="connsiteX35" fmla="*/ 440912 w 7924800"/>
              <a:gd name="connsiteY35" fmla="*/ 5715000 h 5715000"/>
              <a:gd name="connsiteX36" fmla="*/ 0 w 7924800"/>
              <a:gd name="connsiteY36" fmla="*/ 5274088 h 5715000"/>
              <a:gd name="connsiteX37" fmla="*/ 0 w 7924800"/>
              <a:gd name="connsiteY37" fmla="*/ 4640405 h 5715000"/>
              <a:gd name="connsiteX38" fmla="*/ 0 w 7924800"/>
              <a:gd name="connsiteY38" fmla="*/ 4055054 h 5715000"/>
              <a:gd name="connsiteX39" fmla="*/ 0 w 7924800"/>
              <a:gd name="connsiteY39" fmla="*/ 3614698 h 5715000"/>
              <a:gd name="connsiteX40" fmla="*/ 0 w 7924800"/>
              <a:gd name="connsiteY40" fmla="*/ 3126010 h 5715000"/>
              <a:gd name="connsiteX41" fmla="*/ 0 w 7924800"/>
              <a:gd name="connsiteY41" fmla="*/ 2540658 h 5715000"/>
              <a:gd name="connsiteX42" fmla="*/ 0 w 7924800"/>
              <a:gd name="connsiteY42" fmla="*/ 1955307 h 5715000"/>
              <a:gd name="connsiteX43" fmla="*/ 0 w 7924800"/>
              <a:gd name="connsiteY43" fmla="*/ 1466619 h 5715000"/>
              <a:gd name="connsiteX44" fmla="*/ 0 w 7924800"/>
              <a:gd name="connsiteY44" fmla="*/ 440912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924800" h="5715000" fill="none" extrusionOk="0">
                <a:moveTo>
                  <a:pt x="0" y="440912"/>
                </a:moveTo>
                <a:cubicBezTo>
                  <a:pt x="-7794" y="131853"/>
                  <a:pt x="233567" y="18517"/>
                  <a:pt x="440912" y="0"/>
                </a:cubicBezTo>
                <a:cubicBezTo>
                  <a:pt x="663139" y="-14969"/>
                  <a:pt x="945266" y="43769"/>
                  <a:pt x="1098256" y="0"/>
                </a:cubicBezTo>
                <a:cubicBezTo>
                  <a:pt x="1251246" y="-43769"/>
                  <a:pt x="1317120" y="31678"/>
                  <a:pt x="1473882" y="0"/>
                </a:cubicBezTo>
                <a:cubicBezTo>
                  <a:pt x="1630644" y="-31678"/>
                  <a:pt x="1804898" y="57104"/>
                  <a:pt x="1990367" y="0"/>
                </a:cubicBezTo>
                <a:cubicBezTo>
                  <a:pt x="2175836" y="-57104"/>
                  <a:pt x="2356964" y="8899"/>
                  <a:pt x="2506852" y="0"/>
                </a:cubicBezTo>
                <a:cubicBezTo>
                  <a:pt x="2656741" y="-8899"/>
                  <a:pt x="2765983" y="14292"/>
                  <a:pt x="2882477" y="0"/>
                </a:cubicBezTo>
                <a:cubicBezTo>
                  <a:pt x="2998971" y="-14292"/>
                  <a:pt x="3199116" y="38483"/>
                  <a:pt x="3328532" y="0"/>
                </a:cubicBezTo>
                <a:cubicBezTo>
                  <a:pt x="3457948" y="-38483"/>
                  <a:pt x="3715376" y="46175"/>
                  <a:pt x="3845017" y="0"/>
                </a:cubicBezTo>
                <a:cubicBezTo>
                  <a:pt x="3974659" y="-46175"/>
                  <a:pt x="4408570" y="16441"/>
                  <a:pt x="4572791" y="0"/>
                </a:cubicBezTo>
                <a:cubicBezTo>
                  <a:pt x="4737012" y="-16441"/>
                  <a:pt x="4986135" y="21618"/>
                  <a:pt x="5230136" y="0"/>
                </a:cubicBezTo>
                <a:cubicBezTo>
                  <a:pt x="5474138" y="-21618"/>
                  <a:pt x="5633503" y="10575"/>
                  <a:pt x="5746621" y="0"/>
                </a:cubicBezTo>
                <a:cubicBezTo>
                  <a:pt x="5859740" y="-10575"/>
                  <a:pt x="5964347" y="9383"/>
                  <a:pt x="6122246" y="0"/>
                </a:cubicBezTo>
                <a:cubicBezTo>
                  <a:pt x="6280146" y="-9383"/>
                  <a:pt x="6351622" y="22308"/>
                  <a:pt x="6568301" y="0"/>
                </a:cubicBezTo>
                <a:cubicBezTo>
                  <a:pt x="6784980" y="-22308"/>
                  <a:pt x="7125622" y="43515"/>
                  <a:pt x="7483888" y="0"/>
                </a:cubicBezTo>
                <a:cubicBezTo>
                  <a:pt x="7759892" y="-11741"/>
                  <a:pt x="7934976" y="231081"/>
                  <a:pt x="7924800" y="440912"/>
                </a:cubicBezTo>
                <a:cubicBezTo>
                  <a:pt x="7934642" y="653848"/>
                  <a:pt x="7915345" y="915454"/>
                  <a:pt x="7924800" y="1074595"/>
                </a:cubicBezTo>
                <a:cubicBezTo>
                  <a:pt x="7934255" y="1233736"/>
                  <a:pt x="7893431" y="1356590"/>
                  <a:pt x="7924800" y="1514951"/>
                </a:cubicBezTo>
                <a:cubicBezTo>
                  <a:pt x="7956169" y="1673312"/>
                  <a:pt x="7911194" y="1841729"/>
                  <a:pt x="7924800" y="2100302"/>
                </a:cubicBezTo>
                <a:cubicBezTo>
                  <a:pt x="7938406" y="2358875"/>
                  <a:pt x="7923205" y="2471000"/>
                  <a:pt x="7924800" y="2733986"/>
                </a:cubicBezTo>
                <a:cubicBezTo>
                  <a:pt x="7926395" y="2996972"/>
                  <a:pt x="7889984" y="3082591"/>
                  <a:pt x="7924800" y="3319337"/>
                </a:cubicBezTo>
                <a:cubicBezTo>
                  <a:pt x="7959616" y="3556083"/>
                  <a:pt x="7907823" y="3756941"/>
                  <a:pt x="7924800" y="3904688"/>
                </a:cubicBezTo>
                <a:cubicBezTo>
                  <a:pt x="7941777" y="4052435"/>
                  <a:pt x="7880593" y="4218009"/>
                  <a:pt x="7924800" y="4490039"/>
                </a:cubicBezTo>
                <a:cubicBezTo>
                  <a:pt x="7969007" y="4762069"/>
                  <a:pt x="7864515" y="4914371"/>
                  <a:pt x="7924800" y="5274088"/>
                </a:cubicBezTo>
                <a:cubicBezTo>
                  <a:pt x="7947713" y="5523681"/>
                  <a:pt x="7687785" y="5679778"/>
                  <a:pt x="7483888" y="5715000"/>
                </a:cubicBezTo>
                <a:cubicBezTo>
                  <a:pt x="7325418" y="5723263"/>
                  <a:pt x="7117302" y="5710035"/>
                  <a:pt x="6756114" y="5715000"/>
                </a:cubicBezTo>
                <a:cubicBezTo>
                  <a:pt x="6394926" y="5719965"/>
                  <a:pt x="6442524" y="5702186"/>
                  <a:pt x="6169199" y="5715000"/>
                </a:cubicBezTo>
                <a:cubicBezTo>
                  <a:pt x="5895874" y="5727814"/>
                  <a:pt x="5802319" y="5688723"/>
                  <a:pt x="5582284" y="5715000"/>
                </a:cubicBezTo>
                <a:cubicBezTo>
                  <a:pt x="5362249" y="5741277"/>
                  <a:pt x="5197777" y="5688585"/>
                  <a:pt x="4995370" y="5715000"/>
                </a:cubicBezTo>
                <a:cubicBezTo>
                  <a:pt x="4792963" y="5741415"/>
                  <a:pt x="4463248" y="5635375"/>
                  <a:pt x="4267596" y="5715000"/>
                </a:cubicBezTo>
                <a:cubicBezTo>
                  <a:pt x="4071944" y="5794625"/>
                  <a:pt x="3994315" y="5682568"/>
                  <a:pt x="3821540" y="5715000"/>
                </a:cubicBezTo>
                <a:cubicBezTo>
                  <a:pt x="3648765" y="5747432"/>
                  <a:pt x="3380199" y="5690378"/>
                  <a:pt x="3093766" y="5715000"/>
                </a:cubicBezTo>
                <a:cubicBezTo>
                  <a:pt x="2807333" y="5739622"/>
                  <a:pt x="2807436" y="5702784"/>
                  <a:pt x="2718141" y="5715000"/>
                </a:cubicBezTo>
                <a:cubicBezTo>
                  <a:pt x="2628847" y="5727216"/>
                  <a:pt x="2346787" y="5645249"/>
                  <a:pt x="1990367" y="5715000"/>
                </a:cubicBezTo>
                <a:cubicBezTo>
                  <a:pt x="1633947" y="5784751"/>
                  <a:pt x="1671459" y="5704420"/>
                  <a:pt x="1544312" y="5715000"/>
                </a:cubicBezTo>
                <a:cubicBezTo>
                  <a:pt x="1417166" y="5725580"/>
                  <a:pt x="934127" y="5622353"/>
                  <a:pt x="440912" y="5715000"/>
                </a:cubicBezTo>
                <a:cubicBezTo>
                  <a:pt x="223525" y="5748076"/>
                  <a:pt x="31335" y="5467340"/>
                  <a:pt x="0" y="5274088"/>
                </a:cubicBezTo>
                <a:cubicBezTo>
                  <a:pt x="-53477" y="5141634"/>
                  <a:pt x="1364" y="4790582"/>
                  <a:pt x="0" y="4640405"/>
                </a:cubicBezTo>
                <a:cubicBezTo>
                  <a:pt x="-1364" y="4490228"/>
                  <a:pt x="35410" y="4279020"/>
                  <a:pt x="0" y="4055054"/>
                </a:cubicBezTo>
                <a:cubicBezTo>
                  <a:pt x="-35410" y="3831088"/>
                  <a:pt x="51824" y="3770848"/>
                  <a:pt x="0" y="3614698"/>
                </a:cubicBezTo>
                <a:cubicBezTo>
                  <a:pt x="-51824" y="3458548"/>
                  <a:pt x="35287" y="3348059"/>
                  <a:pt x="0" y="3126010"/>
                </a:cubicBezTo>
                <a:cubicBezTo>
                  <a:pt x="-35287" y="2903961"/>
                  <a:pt x="68889" y="2788211"/>
                  <a:pt x="0" y="2540658"/>
                </a:cubicBezTo>
                <a:cubicBezTo>
                  <a:pt x="-68889" y="2293105"/>
                  <a:pt x="16823" y="2210142"/>
                  <a:pt x="0" y="1955307"/>
                </a:cubicBezTo>
                <a:cubicBezTo>
                  <a:pt x="-16823" y="1700472"/>
                  <a:pt x="34906" y="1607375"/>
                  <a:pt x="0" y="1466619"/>
                </a:cubicBezTo>
                <a:cubicBezTo>
                  <a:pt x="-34906" y="1325863"/>
                  <a:pt x="23682" y="811784"/>
                  <a:pt x="0" y="440912"/>
                </a:cubicBezTo>
                <a:close/>
              </a:path>
              <a:path w="7924800" h="5715000" stroke="0" extrusionOk="0">
                <a:moveTo>
                  <a:pt x="0" y="440912"/>
                </a:moveTo>
                <a:cubicBezTo>
                  <a:pt x="40599" y="190138"/>
                  <a:pt x="191988" y="-29662"/>
                  <a:pt x="440912" y="0"/>
                </a:cubicBezTo>
                <a:cubicBezTo>
                  <a:pt x="697570" y="-18003"/>
                  <a:pt x="718670" y="31380"/>
                  <a:pt x="957397" y="0"/>
                </a:cubicBezTo>
                <a:cubicBezTo>
                  <a:pt x="1196125" y="-31380"/>
                  <a:pt x="1356384" y="58785"/>
                  <a:pt x="1473882" y="0"/>
                </a:cubicBezTo>
                <a:cubicBezTo>
                  <a:pt x="1591381" y="-58785"/>
                  <a:pt x="1920702" y="8248"/>
                  <a:pt x="2201656" y="0"/>
                </a:cubicBezTo>
                <a:cubicBezTo>
                  <a:pt x="2482610" y="-8248"/>
                  <a:pt x="2494036" y="11968"/>
                  <a:pt x="2577281" y="0"/>
                </a:cubicBezTo>
                <a:cubicBezTo>
                  <a:pt x="2660526" y="-11968"/>
                  <a:pt x="2941341" y="39069"/>
                  <a:pt x="3234626" y="0"/>
                </a:cubicBezTo>
                <a:cubicBezTo>
                  <a:pt x="3527911" y="-39069"/>
                  <a:pt x="3514624" y="10006"/>
                  <a:pt x="3751111" y="0"/>
                </a:cubicBezTo>
                <a:cubicBezTo>
                  <a:pt x="3987598" y="-10006"/>
                  <a:pt x="4161780" y="18478"/>
                  <a:pt x="4478885" y="0"/>
                </a:cubicBezTo>
                <a:cubicBezTo>
                  <a:pt x="4795990" y="-18478"/>
                  <a:pt x="4871037" y="14591"/>
                  <a:pt x="5136229" y="0"/>
                </a:cubicBezTo>
                <a:cubicBezTo>
                  <a:pt x="5401421" y="-14591"/>
                  <a:pt x="5706613" y="20996"/>
                  <a:pt x="5864004" y="0"/>
                </a:cubicBezTo>
                <a:cubicBezTo>
                  <a:pt x="6021396" y="-20996"/>
                  <a:pt x="6094668" y="26455"/>
                  <a:pt x="6310059" y="0"/>
                </a:cubicBezTo>
                <a:cubicBezTo>
                  <a:pt x="6525451" y="-26455"/>
                  <a:pt x="6692771" y="54620"/>
                  <a:pt x="6967403" y="0"/>
                </a:cubicBezTo>
                <a:cubicBezTo>
                  <a:pt x="7242035" y="-54620"/>
                  <a:pt x="7279996" y="48048"/>
                  <a:pt x="7483888" y="0"/>
                </a:cubicBezTo>
                <a:cubicBezTo>
                  <a:pt x="7758871" y="-25509"/>
                  <a:pt x="7957045" y="218045"/>
                  <a:pt x="7924800" y="440912"/>
                </a:cubicBezTo>
                <a:cubicBezTo>
                  <a:pt x="7986399" y="612493"/>
                  <a:pt x="7876897" y="772909"/>
                  <a:pt x="7924800" y="1026263"/>
                </a:cubicBezTo>
                <a:cubicBezTo>
                  <a:pt x="7972703" y="1279617"/>
                  <a:pt x="7862133" y="1372327"/>
                  <a:pt x="7924800" y="1611615"/>
                </a:cubicBezTo>
                <a:cubicBezTo>
                  <a:pt x="7987467" y="1850903"/>
                  <a:pt x="7875591" y="1913974"/>
                  <a:pt x="7924800" y="2051971"/>
                </a:cubicBezTo>
                <a:cubicBezTo>
                  <a:pt x="7974009" y="2189968"/>
                  <a:pt x="7924435" y="2268157"/>
                  <a:pt x="7924800" y="2443995"/>
                </a:cubicBezTo>
                <a:cubicBezTo>
                  <a:pt x="7925165" y="2619833"/>
                  <a:pt x="7915259" y="2795040"/>
                  <a:pt x="7924800" y="2981014"/>
                </a:cubicBezTo>
                <a:cubicBezTo>
                  <a:pt x="7934341" y="3166988"/>
                  <a:pt x="7889548" y="3421695"/>
                  <a:pt x="7924800" y="3614698"/>
                </a:cubicBezTo>
                <a:cubicBezTo>
                  <a:pt x="7960052" y="3807701"/>
                  <a:pt x="7908313" y="3998982"/>
                  <a:pt x="7924800" y="4103385"/>
                </a:cubicBezTo>
                <a:cubicBezTo>
                  <a:pt x="7941287" y="4207788"/>
                  <a:pt x="7885373" y="4452804"/>
                  <a:pt x="7924800" y="4543741"/>
                </a:cubicBezTo>
                <a:cubicBezTo>
                  <a:pt x="7964227" y="4634678"/>
                  <a:pt x="7879938" y="5071244"/>
                  <a:pt x="7924800" y="5274088"/>
                </a:cubicBezTo>
                <a:cubicBezTo>
                  <a:pt x="7907369" y="5506173"/>
                  <a:pt x="7732502" y="5729303"/>
                  <a:pt x="7483888" y="5715000"/>
                </a:cubicBezTo>
                <a:cubicBezTo>
                  <a:pt x="7196210" y="5739122"/>
                  <a:pt x="7019636" y="5662583"/>
                  <a:pt x="6896973" y="5715000"/>
                </a:cubicBezTo>
                <a:cubicBezTo>
                  <a:pt x="6774311" y="5767417"/>
                  <a:pt x="6498338" y="5683928"/>
                  <a:pt x="6310059" y="5715000"/>
                </a:cubicBezTo>
                <a:cubicBezTo>
                  <a:pt x="6121780" y="5746072"/>
                  <a:pt x="5959036" y="5692728"/>
                  <a:pt x="5864004" y="5715000"/>
                </a:cubicBezTo>
                <a:cubicBezTo>
                  <a:pt x="5768972" y="5737272"/>
                  <a:pt x="5526029" y="5699507"/>
                  <a:pt x="5417948" y="5715000"/>
                </a:cubicBezTo>
                <a:cubicBezTo>
                  <a:pt x="5309867" y="5730493"/>
                  <a:pt x="5041674" y="5656883"/>
                  <a:pt x="4831034" y="5715000"/>
                </a:cubicBezTo>
                <a:cubicBezTo>
                  <a:pt x="4620394" y="5773117"/>
                  <a:pt x="4564479" y="5701437"/>
                  <a:pt x="4455408" y="5715000"/>
                </a:cubicBezTo>
                <a:cubicBezTo>
                  <a:pt x="4346337" y="5728563"/>
                  <a:pt x="4225573" y="5708003"/>
                  <a:pt x="4079783" y="5715000"/>
                </a:cubicBezTo>
                <a:cubicBezTo>
                  <a:pt x="3933994" y="5721997"/>
                  <a:pt x="3768582" y="5676655"/>
                  <a:pt x="3492868" y="5715000"/>
                </a:cubicBezTo>
                <a:cubicBezTo>
                  <a:pt x="3217155" y="5753345"/>
                  <a:pt x="3017801" y="5697497"/>
                  <a:pt x="2765094" y="5715000"/>
                </a:cubicBezTo>
                <a:cubicBezTo>
                  <a:pt x="2512387" y="5732503"/>
                  <a:pt x="2202345" y="5694786"/>
                  <a:pt x="2037320" y="5715000"/>
                </a:cubicBezTo>
                <a:cubicBezTo>
                  <a:pt x="1872295" y="5735214"/>
                  <a:pt x="1476933" y="5630288"/>
                  <a:pt x="1309546" y="5715000"/>
                </a:cubicBezTo>
                <a:cubicBezTo>
                  <a:pt x="1142159" y="5799712"/>
                  <a:pt x="871360" y="5708283"/>
                  <a:pt x="440912" y="5715000"/>
                </a:cubicBezTo>
                <a:cubicBezTo>
                  <a:pt x="217034" y="5744782"/>
                  <a:pt x="-48860" y="5480244"/>
                  <a:pt x="0" y="5274088"/>
                </a:cubicBezTo>
                <a:cubicBezTo>
                  <a:pt x="-18287" y="5169277"/>
                  <a:pt x="10317" y="5014221"/>
                  <a:pt x="0" y="4785400"/>
                </a:cubicBezTo>
                <a:cubicBezTo>
                  <a:pt x="-10317" y="4556579"/>
                  <a:pt x="21035" y="4370943"/>
                  <a:pt x="0" y="4200049"/>
                </a:cubicBezTo>
                <a:cubicBezTo>
                  <a:pt x="-21035" y="4029155"/>
                  <a:pt x="30048" y="3853220"/>
                  <a:pt x="0" y="3759693"/>
                </a:cubicBezTo>
                <a:cubicBezTo>
                  <a:pt x="-30048" y="3666166"/>
                  <a:pt x="6045" y="3534270"/>
                  <a:pt x="0" y="3367669"/>
                </a:cubicBezTo>
                <a:cubicBezTo>
                  <a:pt x="-6045" y="3201068"/>
                  <a:pt x="763" y="3069787"/>
                  <a:pt x="0" y="2927313"/>
                </a:cubicBezTo>
                <a:cubicBezTo>
                  <a:pt x="-763" y="2784839"/>
                  <a:pt x="13919" y="2687515"/>
                  <a:pt x="0" y="2535288"/>
                </a:cubicBezTo>
                <a:cubicBezTo>
                  <a:pt x="-13919" y="2383061"/>
                  <a:pt x="53719" y="2205132"/>
                  <a:pt x="0" y="1949937"/>
                </a:cubicBezTo>
                <a:cubicBezTo>
                  <a:pt x="-53719" y="1694742"/>
                  <a:pt x="38320" y="1552621"/>
                  <a:pt x="0" y="1412917"/>
                </a:cubicBezTo>
                <a:cubicBezTo>
                  <a:pt x="-38320" y="1273213"/>
                  <a:pt x="91172" y="635743"/>
                  <a:pt x="0" y="440912"/>
                </a:cubicBezTo>
                <a:close/>
              </a:path>
            </a:pathLst>
          </a:custGeom>
          <a:solidFill>
            <a:schemeClr val="bg1"/>
          </a:solidFill>
          <a:ln w="76200" cap="flat" cmpd="sng" algn="ctr">
            <a:solidFill>
              <a:srgbClr val="CC0000"/>
            </a:solidFill>
            <a:prstDash val="solid"/>
            <a:round/>
            <a:headEnd type="none" w="med" len="med"/>
            <a:tailEnd type="none" w="med" len="med"/>
            <a:extLst>
              <a:ext uri="{C807C97D-BFC1-408E-A445-0C87EB9F89A2}">
                <ask:lineSketchStyleProps xmlns:ask="http://schemas.microsoft.com/office/drawing/2018/sketchyshapes" sd="3128593422">
                  <a:prstGeom prst="roundRect">
                    <a:avLst>
                      <a:gd name="adj" fmla="val 7715"/>
                    </a:avLst>
                  </a:prstGeom>
                  <ask:type>
                    <ask:lineSketchScribble/>
                  </ask:type>
                </ask:lineSketchStyleProps>
              </a:ext>
            </a:extLst>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pic>
        <p:nvPicPr>
          <p:cNvPr id="3" name="Picture 2" descr="A picture containing brush&#10;&#10;Description automatically generated">
            <a:extLst>
              <a:ext uri="{FF2B5EF4-FFF2-40B4-BE49-F238E27FC236}">
                <a16:creationId xmlns:a16="http://schemas.microsoft.com/office/drawing/2014/main" id="{8D34ADFB-920F-46B2-B9FF-716D5E71B2B6}"/>
              </a:ext>
            </a:extLst>
          </p:cNvPr>
          <p:cNvPicPr>
            <a:picLocks noChangeAspect="1"/>
          </p:cNvPicPr>
          <p:nvPr/>
        </p:nvPicPr>
        <p:blipFill rotWithShape="1">
          <a:blip r:embed="rId2">
            <a:extLst>
              <a:ext uri="{28A0092B-C50C-407E-A947-70E740481C1C}">
                <a14:useLocalDpi xmlns:a14="http://schemas.microsoft.com/office/drawing/2010/main" val="0"/>
              </a:ext>
            </a:extLst>
          </a:blip>
          <a:srcRect t="21111" b="28889"/>
          <a:stretch/>
        </p:blipFill>
        <p:spPr>
          <a:xfrm>
            <a:off x="1143000" y="1447800"/>
            <a:ext cx="6858000" cy="3429000"/>
          </a:xfrm>
          <a:prstGeom prst="rect">
            <a:avLst/>
          </a:prstGeom>
        </p:spPr>
      </p:pic>
      <p:sp>
        <p:nvSpPr>
          <p:cNvPr id="7" name="Rectangle: Rounded Corners 6">
            <a:extLst>
              <a:ext uri="{FF2B5EF4-FFF2-40B4-BE49-F238E27FC236}">
                <a16:creationId xmlns:a16="http://schemas.microsoft.com/office/drawing/2014/main" id="{2A10DDC4-A116-4694-9CEE-3AEDC50F2445}"/>
              </a:ext>
            </a:extLst>
          </p:cNvPr>
          <p:cNvSpPr/>
          <p:nvPr/>
        </p:nvSpPr>
        <p:spPr bwMode="auto">
          <a:xfrm>
            <a:off x="685800" y="457200"/>
            <a:ext cx="7924800" cy="5715000"/>
          </a:xfrm>
          <a:custGeom>
            <a:avLst/>
            <a:gdLst>
              <a:gd name="connsiteX0" fmla="*/ 0 w 7924800"/>
              <a:gd name="connsiteY0" fmla="*/ 440912 h 5715000"/>
              <a:gd name="connsiteX1" fmla="*/ 440912 w 7924800"/>
              <a:gd name="connsiteY1" fmla="*/ 0 h 5715000"/>
              <a:gd name="connsiteX2" fmla="*/ 957397 w 7924800"/>
              <a:gd name="connsiteY2" fmla="*/ 0 h 5715000"/>
              <a:gd name="connsiteX3" fmla="*/ 1473882 w 7924800"/>
              <a:gd name="connsiteY3" fmla="*/ 0 h 5715000"/>
              <a:gd name="connsiteX4" fmla="*/ 2201656 w 7924800"/>
              <a:gd name="connsiteY4" fmla="*/ 0 h 5715000"/>
              <a:gd name="connsiteX5" fmla="*/ 2577281 w 7924800"/>
              <a:gd name="connsiteY5" fmla="*/ 0 h 5715000"/>
              <a:gd name="connsiteX6" fmla="*/ 3234626 w 7924800"/>
              <a:gd name="connsiteY6" fmla="*/ 0 h 5715000"/>
              <a:gd name="connsiteX7" fmla="*/ 3751111 w 7924800"/>
              <a:gd name="connsiteY7" fmla="*/ 0 h 5715000"/>
              <a:gd name="connsiteX8" fmla="*/ 4478885 w 7924800"/>
              <a:gd name="connsiteY8" fmla="*/ 0 h 5715000"/>
              <a:gd name="connsiteX9" fmla="*/ 5136229 w 7924800"/>
              <a:gd name="connsiteY9" fmla="*/ 0 h 5715000"/>
              <a:gd name="connsiteX10" fmla="*/ 5864004 w 7924800"/>
              <a:gd name="connsiteY10" fmla="*/ 0 h 5715000"/>
              <a:gd name="connsiteX11" fmla="*/ 6310059 w 7924800"/>
              <a:gd name="connsiteY11" fmla="*/ 0 h 5715000"/>
              <a:gd name="connsiteX12" fmla="*/ 6967403 w 7924800"/>
              <a:gd name="connsiteY12" fmla="*/ 0 h 5715000"/>
              <a:gd name="connsiteX13" fmla="*/ 7483888 w 7924800"/>
              <a:gd name="connsiteY13" fmla="*/ 0 h 5715000"/>
              <a:gd name="connsiteX14" fmla="*/ 7924800 w 7924800"/>
              <a:gd name="connsiteY14" fmla="*/ 440912 h 5715000"/>
              <a:gd name="connsiteX15" fmla="*/ 7924800 w 7924800"/>
              <a:gd name="connsiteY15" fmla="*/ 1026263 h 5715000"/>
              <a:gd name="connsiteX16" fmla="*/ 7924800 w 7924800"/>
              <a:gd name="connsiteY16" fmla="*/ 1611615 h 5715000"/>
              <a:gd name="connsiteX17" fmla="*/ 7924800 w 7924800"/>
              <a:gd name="connsiteY17" fmla="*/ 2051971 h 5715000"/>
              <a:gd name="connsiteX18" fmla="*/ 7924800 w 7924800"/>
              <a:gd name="connsiteY18" fmla="*/ 2443995 h 5715000"/>
              <a:gd name="connsiteX19" fmla="*/ 7924800 w 7924800"/>
              <a:gd name="connsiteY19" fmla="*/ 2981014 h 5715000"/>
              <a:gd name="connsiteX20" fmla="*/ 7924800 w 7924800"/>
              <a:gd name="connsiteY20" fmla="*/ 3614698 h 5715000"/>
              <a:gd name="connsiteX21" fmla="*/ 7924800 w 7924800"/>
              <a:gd name="connsiteY21" fmla="*/ 4103385 h 5715000"/>
              <a:gd name="connsiteX22" fmla="*/ 7924800 w 7924800"/>
              <a:gd name="connsiteY22" fmla="*/ 4543741 h 5715000"/>
              <a:gd name="connsiteX23" fmla="*/ 7924800 w 7924800"/>
              <a:gd name="connsiteY23" fmla="*/ 5274088 h 5715000"/>
              <a:gd name="connsiteX24" fmla="*/ 7483888 w 7924800"/>
              <a:gd name="connsiteY24" fmla="*/ 5715000 h 5715000"/>
              <a:gd name="connsiteX25" fmla="*/ 6896973 w 7924800"/>
              <a:gd name="connsiteY25" fmla="*/ 5715000 h 5715000"/>
              <a:gd name="connsiteX26" fmla="*/ 6310059 w 7924800"/>
              <a:gd name="connsiteY26" fmla="*/ 5715000 h 5715000"/>
              <a:gd name="connsiteX27" fmla="*/ 5864004 w 7924800"/>
              <a:gd name="connsiteY27" fmla="*/ 5715000 h 5715000"/>
              <a:gd name="connsiteX28" fmla="*/ 5417948 w 7924800"/>
              <a:gd name="connsiteY28" fmla="*/ 5715000 h 5715000"/>
              <a:gd name="connsiteX29" fmla="*/ 4831034 w 7924800"/>
              <a:gd name="connsiteY29" fmla="*/ 5715000 h 5715000"/>
              <a:gd name="connsiteX30" fmla="*/ 4455408 w 7924800"/>
              <a:gd name="connsiteY30" fmla="*/ 5715000 h 5715000"/>
              <a:gd name="connsiteX31" fmla="*/ 4079783 w 7924800"/>
              <a:gd name="connsiteY31" fmla="*/ 5715000 h 5715000"/>
              <a:gd name="connsiteX32" fmla="*/ 3492868 w 7924800"/>
              <a:gd name="connsiteY32" fmla="*/ 5715000 h 5715000"/>
              <a:gd name="connsiteX33" fmla="*/ 2765094 w 7924800"/>
              <a:gd name="connsiteY33" fmla="*/ 5715000 h 5715000"/>
              <a:gd name="connsiteX34" fmla="*/ 2037320 w 7924800"/>
              <a:gd name="connsiteY34" fmla="*/ 5715000 h 5715000"/>
              <a:gd name="connsiteX35" fmla="*/ 1309546 w 7924800"/>
              <a:gd name="connsiteY35" fmla="*/ 5715000 h 5715000"/>
              <a:gd name="connsiteX36" fmla="*/ 440912 w 7924800"/>
              <a:gd name="connsiteY36" fmla="*/ 5715000 h 5715000"/>
              <a:gd name="connsiteX37" fmla="*/ 0 w 7924800"/>
              <a:gd name="connsiteY37" fmla="*/ 5274088 h 5715000"/>
              <a:gd name="connsiteX38" fmla="*/ 0 w 7924800"/>
              <a:gd name="connsiteY38" fmla="*/ 4785400 h 5715000"/>
              <a:gd name="connsiteX39" fmla="*/ 0 w 7924800"/>
              <a:gd name="connsiteY39" fmla="*/ 4200049 h 5715000"/>
              <a:gd name="connsiteX40" fmla="*/ 0 w 7924800"/>
              <a:gd name="connsiteY40" fmla="*/ 3759693 h 5715000"/>
              <a:gd name="connsiteX41" fmla="*/ 0 w 7924800"/>
              <a:gd name="connsiteY41" fmla="*/ 3367669 h 5715000"/>
              <a:gd name="connsiteX42" fmla="*/ 0 w 7924800"/>
              <a:gd name="connsiteY42" fmla="*/ 2927313 h 5715000"/>
              <a:gd name="connsiteX43" fmla="*/ 0 w 7924800"/>
              <a:gd name="connsiteY43" fmla="*/ 2535288 h 5715000"/>
              <a:gd name="connsiteX44" fmla="*/ 0 w 7924800"/>
              <a:gd name="connsiteY44" fmla="*/ 1949937 h 5715000"/>
              <a:gd name="connsiteX45" fmla="*/ 0 w 7924800"/>
              <a:gd name="connsiteY45" fmla="*/ 1412917 h 5715000"/>
              <a:gd name="connsiteX46" fmla="*/ 0 w 7924800"/>
              <a:gd name="connsiteY46" fmla="*/ 440912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924800" h="5715000" extrusionOk="0">
                <a:moveTo>
                  <a:pt x="0" y="440912"/>
                </a:moveTo>
                <a:cubicBezTo>
                  <a:pt x="40599" y="190138"/>
                  <a:pt x="191988" y="-29662"/>
                  <a:pt x="440912" y="0"/>
                </a:cubicBezTo>
                <a:cubicBezTo>
                  <a:pt x="697570" y="-18003"/>
                  <a:pt x="718670" y="31380"/>
                  <a:pt x="957397" y="0"/>
                </a:cubicBezTo>
                <a:cubicBezTo>
                  <a:pt x="1196125" y="-31380"/>
                  <a:pt x="1356384" y="58785"/>
                  <a:pt x="1473882" y="0"/>
                </a:cubicBezTo>
                <a:cubicBezTo>
                  <a:pt x="1591381" y="-58785"/>
                  <a:pt x="1920702" y="8248"/>
                  <a:pt x="2201656" y="0"/>
                </a:cubicBezTo>
                <a:cubicBezTo>
                  <a:pt x="2482610" y="-8248"/>
                  <a:pt x="2494036" y="11968"/>
                  <a:pt x="2577281" y="0"/>
                </a:cubicBezTo>
                <a:cubicBezTo>
                  <a:pt x="2660526" y="-11968"/>
                  <a:pt x="2941341" y="39069"/>
                  <a:pt x="3234626" y="0"/>
                </a:cubicBezTo>
                <a:cubicBezTo>
                  <a:pt x="3527911" y="-39069"/>
                  <a:pt x="3514624" y="10006"/>
                  <a:pt x="3751111" y="0"/>
                </a:cubicBezTo>
                <a:cubicBezTo>
                  <a:pt x="3987598" y="-10006"/>
                  <a:pt x="4161780" y="18478"/>
                  <a:pt x="4478885" y="0"/>
                </a:cubicBezTo>
                <a:cubicBezTo>
                  <a:pt x="4795990" y="-18478"/>
                  <a:pt x="4871037" y="14591"/>
                  <a:pt x="5136229" y="0"/>
                </a:cubicBezTo>
                <a:cubicBezTo>
                  <a:pt x="5401421" y="-14591"/>
                  <a:pt x="5706613" y="20996"/>
                  <a:pt x="5864004" y="0"/>
                </a:cubicBezTo>
                <a:cubicBezTo>
                  <a:pt x="6021396" y="-20996"/>
                  <a:pt x="6094668" y="26455"/>
                  <a:pt x="6310059" y="0"/>
                </a:cubicBezTo>
                <a:cubicBezTo>
                  <a:pt x="6525451" y="-26455"/>
                  <a:pt x="6692771" y="54620"/>
                  <a:pt x="6967403" y="0"/>
                </a:cubicBezTo>
                <a:cubicBezTo>
                  <a:pt x="7242035" y="-54620"/>
                  <a:pt x="7279996" y="48048"/>
                  <a:pt x="7483888" y="0"/>
                </a:cubicBezTo>
                <a:cubicBezTo>
                  <a:pt x="7758871" y="-25509"/>
                  <a:pt x="7957045" y="218045"/>
                  <a:pt x="7924800" y="440912"/>
                </a:cubicBezTo>
                <a:cubicBezTo>
                  <a:pt x="7986399" y="612493"/>
                  <a:pt x="7876897" y="772909"/>
                  <a:pt x="7924800" y="1026263"/>
                </a:cubicBezTo>
                <a:cubicBezTo>
                  <a:pt x="7972703" y="1279617"/>
                  <a:pt x="7862133" y="1372327"/>
                  <a:pt x="7924800" y="1611615"/>
                </a:cubicBezTo>
                <a:cubicBezTo>
                  <a:pt x="7987467" y="1850903"/>
                  <a:pt x="7875591" y="1913974"/>
                  <a:pt x="7924800" y="2051971"/>
                </a:cubicBezTo>
                <a:cubicBezTo>
                  <a:pt x="7974009" y="2189968"/>
                  <a:pt x="7924435" y="2268157"/>
                  <a:pt x="7924800" y="2443995"/>
                </a:cubicBezTo>
                <a:cubicBezTo>
                  <a:pt x="7925165" y="2619833"/>
                  <a:pt x="7915259" y="2795040"/>
                  <a:pt x="7924800" y="2981014"/>
                </a:cubicBezTo>
                <a:cubicBezTo>
                  <a:pt x="7934341" y="3166988"/>
                  <a:pt x="7889548" y="3421695"/>
                  <a:pt x="7924800" y="3614698"/>
                </a:cubicBezTo>
                <a:cubicBezTo>
                  <a:pt x="7960052" y="3807701"/>
                  <a:pt x="7908313" y="3998982"/>
                  <a:pt x="7924800" y="4103385"/>
                </a:cubicBezTo>
                <a:cubicBezTo>
                  <a:pt x="7941287" y="4207788"/>
                  <a:pt x="7885373" y="4452804"/>
                  <a:pt x="7924800" y="4543741"/>
                </a:cubicBezTo>
                <a:cubicBezTo>
                  <a:pt x="7964227" y="4634678"/>
                  <a:pt x="7879938" y="5071244"/>
                  <a:pt x="7924800" y="5274088"/>
                </a:cubicBezTo>
                <a:cubicBezTo>
                  <a:pt x="7907369" y="5506173"/>
                  <a:pt x="7732502" y="5729303"/>
                  <a:pt x="7483888" y="5715000"/>
                </a:cubicBezTo>
                <a:cubicBezTo>
                  <a:pt x="7196210" y="5739122"/>
                  <a:pt x="7019636" y="5662583"/>
                  <a:pt x="6896973" y="5715000"/>
                </a:cubicBezTo>
                <a:cubicBezTo>
                  <a:pt x="6774311" y="5767417"/>
                  <a:pt x="6498338" y="5683928"/>
                  <a:pt x="6310059" y="5715000"/>
                </a:cubicBezTo>
                <a:cubicBezTo>
                  <a:pt x="6121780" y="5746072"/>
                  <a:pt x="5959036" y="5692728"/>
                  <a:pt x="5864004" y="5715000"/>
                </a:cubicBezTo>
                <a:cubicBezTo>
                  <a:pt x="5768972" y="5737272"/>
                  <a:pt x="5526029" y="5699507"/>
                  <a:pt x="5417948" y="5715000"/>
                </a:cubicBezTo>
                <a:cubicBezTo>
                  <a:pt x="5309867" y="5730493"/>
                  <a:pt x="5041674" y="5656883"/>
                  <a:pt x="4831034" y="5715000"/>
                </a:cubicBezTo>
                <a:cubicBezTo>
                  <a:pt x="4620394" y="5773117"/>
                  <a:pt x="4564479" y="5701437"/>
                  <a:pt x="4455408" y="5715000"/>
                </a:cubicBezTo>
                <a:cubicBezTo>
                  <a:pt x="4346337" y="5728563"/>
                  <a:pt x="4225573" y="5708003"/>
                  <a:pt x="4079783" y="5715000"/>
                </a:cubicBezTo>
                <a:cubicBezTo>
                  <a:pt x="3933994" y="5721997"/>
                  <a:pt x="3768582" y="5676655"/>
                  <a:pt x="3492868" y="5715000"/>
                </a:cubicBezTo>
                <a:cubicBezTo>
                  <a:pt x="3217155" y="5753345"/>
                  <a:pt x="3017801" y="5697497"/>
                  <a:pt x="2765094" y="5715000"/>
                </a:cubicBezTo>
                <a:cubicBezTo>
                  <a:pt x="2512387" y="5732503"/>
                  <a:pt x="2202345" y="5694786"/>
                  <a:pt x="2037320" y="5715000"/>
                </a:cubicBezTo>
                <a:cubicBezTo>
                  <a:pt x="1872295" y="5735214"/>
                  <a:pt x="1476933" y="5630288"/>
                  <a:pt x="1309546" y="5715000"/>
                </a:cubicBezTo>
                <a:cubicBezTo>
                  <a:pt x="1142159" y="5799712"/>
                  <a:pt x="871360" y="5708283"/>
                  <a:pt x="440912" y="5715000"/>
                </a:cubicBezTo>
                <a:cubicBezTo>
                  <a:pt x="217034" y="5744782"/>
                  <a:pt x="-48860" y="5480244"/>
                  <a:pt x="0" y="5274088"/>
                </a:cubicBezTo>
                <a:cubicBezTo>
                  <a:pt x="-18287" y="5169277"/>
                  <a:pt x="10317" y="5014221"/>
                  <a:pt x="0" y="4785400"/>
                </a:cubicBezTo>
                <a:cubicBezTo>
                  <a:pt x="-10317" y="4556579"/>
                  <a:pt x="21035" y="4370943"/>
                  <a:pt x="0" y="4200049"/>
                </a:cubicBezTo>
                <a:cubicBezTo>
                  <a:pt x="-21035" y="4029155"/>
                  <a:pt x="30048" y="3853220"/>
                  <a:pt x="0" y="3759693"/>
                </a:cubicBezTo>
                <a:cubicBezTo>
                  <a:pt x="-30048" y="3666166"/>
                  <a:pt x="6045" y="3534270"/>
                  <a:pt x="0" y="3367669"/>
                </a:cubicBezTo>
                <a:cubicBezTo>
                  <a:pt x="-6045" y="3201068"/>
                  <a:pt x="763" y="3069787"/>
                  <a:pt x="0" y="2927313"/>
                </a:cubicBezTo>
                <a:cubicBezTo>
                  <a:pt x="-763" y="2784839"/>
                  <a:pt x="13919" y="2687515"/>
                  <a:pt x="0" y="2535288"/>
                </a:cubicBezTo>
                <a:cubicBezTo>
                  <a:pt x="-13919" y="2383061"/>
                  <a:pt x="53719" y="2205132"/>
                  <a:pt x="0" y="1949937"/>
                </a:cubicBezTo>
                <a:cubicBezTo>
                  <a:pt x="-53719" y="1694742"/>
                  <a:pt x="38320" y="1552621"/>
                  <a:pt x="0" y="1412917"/>
                </a:cubicBezTo>
                <a:cubicBezTo>
                  <a:pt x="-38320" y="1273213"/>
                  <a:pt x="91172" y="635743"/>
                  <a:pt x="0" y="440912"/>
                </a:cubicBezTo>
                <a:close/>
              </a:path>
            </a:pathLst>
          </a:custGeom>
          <a:noFill/>
          <a:ln w="76200" cap="flat" cmpd="sng" algn="ctr">
            <a:solidFill>
              <a:srgbClr val="FFFF00"/>
            </a:solidFill>
            <a:prstDash val="solid"/>
            <a:round/>
            <a:headEnd type="none" w="med" len="med"/>
            <a:tailEnd type="none" w="med" len="med"/>
            <a:extLst>
              <a:ext uri="{C807C97D-BFC1-408E-A445-0C87EB9F89A2}">
                <ask:lineSketchStyleProps xmlns:ask="http://schemas.microsoft.com/office/drawing/2018/sketchyshapes" sd="3128593422">
                  <a:prstGeom prst="roundRect">
                    <a:avLst>
                      <a:gd name="adj" fmla="val 7715"/>
                    </a:avLst>
                  </a:prstGeom>
                  <ask:type>
                    <ask:lineSketchScribble/>
                  </ask:type>
                </ask:lineSketchStyleProps>
              </a:ext>
            </a:extLst>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2204975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EE93353-280C-4AD9-9861-16C8B48E886F}"/>
              </a:ext>
            </a:extLst>
          </p:cNvPr>
          <p:cNvSpPr/>
          <p:nvPr/>
        </p:nvSpPr>
        <p:spPr bwMode="auto">
          <a:xfrm>
            <a:off x="609600" y="571500"/>
            <a:ext cx="7924800" cy="5715000"/>
          </a:xfrm>
          <a:custGeom>
            <a:avLst/>
            <a:gdLst>
              <a:gd name="connsiteX0" fmla="*/ 0 w 7924800"/>
              <a:gd name="connsiteY0" fmla="*/ 440912 h 5715000"/>
              <a:gd name="connsiteX1" fmla="*/ 440912 w 7924800"/>
              <a:gd name="connsiteY1" fmla="*/ 0 h 5715000"/>
              <a:gd name="connsiteX2" fmla="*/ 1098256 w 7924800"/>
              <a:gd name="connsiteY2" fmla="*/ 0 h 5715000"/>
              <a:gd name="connsiteX3" fmla="*/ 1473882 w 7924800"/>
              <a:gd name="connsiteY3" fmla="*/ 0 h 5715000"/>
              <a:gd name="connsiteX4" fmla="*/ 1990367 w 7924800"/>
              <a:gd name="connsiteY4" fmla="*/ 0 h 5715000"/>
              <a:gd name="connsiteX5" fmla="*/ 2506852 w 7924800"/>
              <a:gd name="connsiteY5" fmla="*/ 0 h 5715000"/>
              <a:gd name="connsiteX6" fmla="*/ 2882477 w 7924800"/>
              <a:gd name="connsiteY6" fmla="*/ 0 h 5715000"/>
              <a:gd name="connsiteX7" fmla="*/ 3328532 w 7924800"/>
              <a:gd name="connsiteY7" fmla="*/ 0 h 5715000"/>
              <a:gd name="connsiteX8" fmla="*/ 3845017 w 7924800"/>
              <a:gd name="connsiteY8" fmla="*/ 0 h 5715000"/>
              <a:gd name="connsiteX9" fmla="*/ 4572791 w 7924800"/>
              <a:gd name="connsiteY9" fmla="*/ 0 h 5715000"/>
              <a:gd name="connsiteX10" fmla="*/ 5230136 w 7924800"/>
              <a:gd name="connsiteY10" fmla="*/ 0 h 5715000"/>
              <a:gd name="connsiteX11" fmla="*/ 5746621 w 7924800"/>
              <a:gd name="connsiteY11" fmla="*/ 0 h 5715000"/>
              <a:gd name="connsiteX12" fmla="*/ 6122246 w 7924800"/>
              <a:gd name="connsiteY12" fmla="*/ 0 h 5715000"/>
              <a:gd name="connsiteX13" fmla="*/ 6568301 w 7924800"/>
              <a:gd name="connsiteY13" fmla="*/ 0 h 5715000"/>
              <a:gd name="connsiteX14" fmla="*/ 7483888 w 7924800"/>
              <a:gd name="connsiteY14" fmla="*/ 0 h 5715000"/>
              <a:gd name="connsiteX15" fmla="*/ 7924800 w 7924800"/>
              <a:gd name="connsiteY15" fmla="*/ 440912 h 5715000"/>
              <a:gd name="connsiteX16" fmla="*/ 7924800 w 7924800"/>
              <a:gd name="connsiteY16" fmla="*/ 1074595 h 5715000"/>
              <a:gd name="connsiteX17" fmla="*/ 7924800 w 7924800"/>
              <a:gd name="connsiteY17" fmla="*/ 1514951 h 5715000"/>
              <a:gd name="connsiteX18" fmla="*/ 7924800 w 7924800"/>
              <a:gd name="connsiteY18" fmla="*/ 2100302 h 5715000"/>
              <a:gd name="connsiteX19" fmla="*/ 7924800 w 7924800"/>
              <a:gd name="connsiteY19" fmla="*/ 2733986 h 5715000"/>
              <a:gd name="connsiteX20" fmla="*/ 7924800 w 7924800"/>
              <a:gd name="connsiteY20" fmla="*/ 3319337 h 5715000"/>
              <a:gd name="connsiteX21" fmla="*/ 7924800 w 7924800"/>
              <a:gd name="connsiteY21" fmla="*/ 3904688 h 5715000"/>
              <a:gd name="connsiteX22" fmla="*/ 7924800 w 7924800"/>
              <a:gd name="connsiteY22" fmla="*/ 4490039 h 5715000"/>
              <a:gd name="connsiteX23" fmla="*/ 7924800 w 7924800"/>
              <a:gd name="connsiteY23" fmla="*/ 5274088 h 5715000"/>
              <a:gd name="connsiteX24" fmla="*/ 7483888 w 7924800"/>
              <a:gd name="connsiteY24" fmla="*/ 5715000 h 5715000"/>
              <a:gd name="connsiteX25" fmla="*/ 6756114 w 7924800"/>
              <a:gd name="connsiteY25" fmla="*/ 5715000 h 5715000"/>
              <a:gd name="connsiteX26" fmla="*/ 6169199 w 7924800"/>
              <a:gd name="connsiteY26" fmla="*/ 5715000 h 5715000"/>
              <a:gd name="connsiteX27" fmla="*/ 5582284 w 7924800"/>
              <a:gd name="connsiteY27" fmla="*/ 5715000 h 5715000"/>
              <a:gd name="connsiteX28" fmla="*/ 4995370 w 7924800"/>
              <a:gd name="connsiteY28" fmla="*/ 5715000 h 5715000"/>
              <a:gd name="connsiteX29" fmla="*/ 4267596 w 7924800"/>
              <a:gd name="connsiteY29" fmla="*/ 5715000 h 5715000"/>
              <a:gd name="connsiteX30" fmla="*/ 3821540 w 7924800"/>
              <a:gd name="connsiteY30" fmla="*/ 5715000 h 5715000"/>
              <a:gd name="connsiteX31" fmla="*/ 3093766 w 7924800"/>
              <a:gd name="connsiteY31" fmla="*/ 5715000 h 5715000"/>
              <a:gd name="connsiteX32" fmla="*/ 2718141 w 7924800"/>
              <a:gd name="connsiteY32" fmla="*/ 5715000 h 5715000"/>
              <a:gd name="connsiteX33" fmla="*/ 1990367 w 7924800"/>
              <a:gd name="connsiteY33" fmla="*/ 5715000 h 5715000"/>
              <a:gd name="connsiteX34" fmla="*/ 1544312 w 7924800"/>
              <a:gd name="connsiteY34" fmla="*/ 5715000 h 5715000"/>
              <a:gd name="connsiteX35" fmla="*/ 440912 w 7924800"/>
              <a:gd name="connsiteY35" fmla="*/ 5715000 h 5715000"/>
              <a:gd name="connsiteX36" fmla="*/ 0 w 7924800"/>
              <a:gd name="connsiteY36" fmla="*/ 5274088 h 5715000"/>
              <a:gd name="connsiteX37" fmla="*/ 0 w 7924800"/>
              <a:gd name="connsiteY37" fmla="*/ 4640405 h 5715000"/>
              <a:gd name="connsiteX38" fmla="*/ 0 w 7924800"/>
              <a:gd name="connsiteY38" fmla="*/ 4055054 h 5715000"/>
              <a:gd name="connsiteX39" fmla="*/ 0 w 7924800"/>
              <a:gd name="connsiteY39" fmla="*/ 3614698 h 5715000"/>
              <a:gd name="connsiteX40" fmla="*/ 0 w 7924800"/>
              <a:gd name="connsiteY40" fmla="*/ 3126010 h 5715000"/>
              <a:gd name="connsiteX41" fmla="*/ 0 w 7924800"/>
              <a:gd name="connsiteY41" fmla="*/ 2540658 h 5715000"/>
              <a:gd name="connsiteX42" fmla="*/ 0 w 7924800"/>
              <a:gd name="connsiteY42" fmla="*/ 1955307 h 5715000"/>
              <a:gd name="connsiteX43" fmla="*/ 0 w 7924800"/>
              <a:gd name="connsiteY43" fmla="*/ 1466619 h 5715000"/>
              <a:gd name="connsiteX44" fmla="*/ 0 w 7924800"/>
              <a:gd name="connsiteY44" fmla="*/ 440912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924800" h="5715000" fill="none" extrusionOk="0">
                <a:moveTo>
                  <a:pt x="0" y="440912"/>
                </a:moveTo>
                <a:cubicBezTo>
                  <a:pt x="-7794" y="131853"/>
                  <a:pt x="233567" y="18517"/>
                  <a:pt x="440912" y="0"/>
                </a:cubicBezTo>
                <a:cubicBezTo>
                  <a:pt x="663139" y="-14969"/>
                  <a:pt x="945266" y="43769"/>
                  <a:pt x="1098256" y="0"/>
                </a:cubicBezTo>
                <a:cubicBezTo>
                  <a:pt x="1251246" y="-43769"/>
                  <a:pt x="1317120" y="31678"/>
                  <a:pt x="1473882" y="0"/>
                </a:cubicBezTo>
                <a:cubicBezTo>
                  <a:pt x="1630644" y="-31678"/>
                  <a:pt x="1804898" y="57104"/>
                  <a:pt x="1990367" y="0"/>
                </a:cubicBezTo>
                <a:cubicBezTo>
                  <a:pt x="2175836" y="-57104"/>
                  <a:pt x="2356964" y="8899"/>
                  <a:pt x="2506852" y="0"/>
                </a:cubicBezTo>
                <a:cubicBezTo>
                  <a:pt x="2656741" y="-8899"/>
                  <a:pt x="2765983" y="14292"/>
                  <a:pt x="2882477" y="0"/>
                </a:cubicBezTo>
                <a:cubicBezTo>
                  <a:pt x="2998971" y="-14292"/>
                  <a:pt x="3199116" y="38483"/>
                  <a:pt x="3328532" y="0"/>
                </a:cubicBezTo>
                <a:cubicBezTo>
                  <a:pt x="3457948" y="-38483"/>
                  <a:pt x="3715376" y="46175"/>
                  <a:pt x="3845017" y="0"/>
                </a:cubicBezTo>
                <a:cubicBezTo>
                  <a:pt x="3974659" y="-46175"/>
                  <a:pt x="4408570" y="16441"/>
                  <a:pt x="4572791" y="0"/>
                </a:cubicBezTo>
                <a:cubicBezTo>
                  <a:pt x="4737012" y="-16441"/>
                  <a:pt x="4986135" y="21618"/>
                  <a:pt x="5230136" y="0"/>
                </a:cubicBezTo>
                <a:cubicBezTo>
                  <a:pt x="5474138" y="-21618"/>
                  <a:pt x="5633503" y="10575"/>
                  <a:pt x="5746621" y="0"/>
                </a:cubicBezTo>
                <a:cubicBezTo>
                  <a:pt x="5859740" y="-10575"/>
                  <a:pt x="5964347" y="9383"/>
                  <a:pt x="6122246" y="0"/>
                </a:cubicBezTo>
                <a:cubicBezTo>
                  <a:pt x="6280146" y="-9383"/>
                  <a:pt x="6351622" y="22308"/>
                  <a:pt x="6568301" y="0"/>
                </a:cubicBezTo>
                <a:cubicBezTo>
                  <a:pt x="6784980" y="-22308"/>
                  <a:pt x="7125622" y="43515"/>
                  <a:pt x="7483888" y="0"/>
                </a:cubicBezTo>
                <a:cubicBezTo>
                  <a:pt x="7759892" y="-11741"/>
                  <a:pt x="7934976" y="231081"/>
                  <a:pt x="7924800" y="440912"/>
                </a:cubicBezTo>
                <a:cubicBezTo>
                  <a:pt x="7934642" y="653848"/>
                  <a:pt x="7915345" y="915454"/>
                  <a:pt x="7924800" y="1074595"/>
                </a:cubicBezTo>
                <a:cubicBezTo>
                  <a:pt x="7934255" y="1233736"/>
                  <a:pt x="7893431" y="1356590"/>
                  <a:pt x="7924800" y="1514951"/>
                </a:cubicBezTo>
                <a:cubicBezTo>
                  <a:pt x="7956169" y="1673312"/>
                  <a:pt x="7911194" y="1841729"/>
                  <a:pt x="7924800" y="2100302"/>
                </a:cubicBezTo>
                <a:cubicBezTo>
                  <a:pt x="7938406" y="2358875"/>
                  <a:pt x="7923205" y="2471000"/>
                  <a:pt x="7924800" y="2733986"/>
                </a:cubicBezTo>
                <a:cubicBezTo>
                  <a:pt x="7926395" y="2996972"/>
                  <a:pt x="7889984" y="3082591"/>
                  <a:pt x="7924800" y="3319337"/>
                </a:cubicBezTo>
                <a:cubicBezTo>
                  <a:pt x="7959616" y="3556083"/>
                  <a:pt x="7907823" y="3756941"/>
                  <a:pt x="7924800" y="3904688"/>
                </a:cubicBezTo>
                <a:cubicBezTo>
                  <a:pt x="7941777" y="4052435"/>
                  <a:pt x="7880593" y="4218009"/>
                  <a:pt x="7924800" y="4490039"/>
                </a:cubicBezTo>
                <a:cubicBezTo>
                  <a:pt x="7969007" y="4762069"/>
                  <a:pt x="7864515" y="4914371"/>
                  <a:pt x="7924800" y="5274088"/>
                </a:cubicBezTo>
                <a:cubicBezTo>
                  <a:pt x="7947713" y="5523681"/>
                  <a:pt x="7687785" y="5679778"/>
                  <a:pt x="7483888" y="5715000"/>
                </a:cubicBezTo>
                <a:cubicBezTo>
                  <a:pt x="7325418" y="5723263"/>
                  <a:pt x="7117302" y="5710035"/>
                  <a:pt x="6756114" y="5715000"/>
                </a:cubicBezTo>
                <a:cubicBezTo>
                  <a:pt x="6394926" y="5719965"/>
                  <a:pt x="6442524" y="5702186"/>
                  <a:pt x="6169199" y="5715000"/>
                </a:cubicBezTo>
                <a:cubicBezTo>
                  <a:pt x="5895874" y="5727814"/>
                  <a:pt x="5802319" y="5688723"/>
                  <a:pt x="5582284" y="5715000"/>
                </a:cubicBezTo>
                <a:cubicBezTo>
                  <a:pt x="5362249" y="5741277"/>
                  <a:pt x="5197777" y="5688585"/>
                  <a:pt x="4995370" y="5715000"/>
                </a:cubicBezTo>
                <a:cubicBezTo>
                  <a:pt x="4792963" y="5741415"/>
                  <a:pt x="4463248" y="5635375"/>
                  <a:pt x="4267596" y="5715000"/>
                </a:cubicBezTo>
                <a:cubicBezTo>
                  <a:pt x="4071944" y="5794625"/>
                  <a:pt x="3994315" y="5682568"/>
                  <a:pt x="3821540" y="5715000"/>
                </a:cubicBezTo>
                <a:cubicBezTo>
                  <a:pt x="3648765" y="5747432"/>
                  <a:pt x="3380199" y="5690378"/>
                  <a:pt x="3093766" y="5715000"/>
                </a:cubicBezTo>
                <a:cubicBezTo>
                  <a:pt x="2807333" y="5739622"/>
                  <a:pt x="2807436" y="5702784"/>
                  <a:pt x="2718141" y="5715000"/>
                </a:cubicBezTo>
                <a:cubicBezTo>
                  <a:pt x="2628847" y="5727216"/>
                  <a:pt x="2346787" y="5645249"/>
                  <a:pt x="1990367" y="5715000"/>
                </a:cubicBezTo>
                <a:cubicBezTo>
                  <a:pt x="1633947" y="5784751"/>
                  <a:pt x="1671459" y="5704420"/>
                  <a:pt x="1544312" y="5715000"/>
                </a:cubicBezTo>
                <a:cubicBezTo>
                  <a:pt x="1417166" y="5725580"/>
                  <a:pt x="934127" y="5622353"/>
                  <a:pt x="440912" y="5715000"/>
                </a:cubicBezTo>
                <a:cubicBezTo>
                  <a:pt x="223525" y="5748076"/>
                  <a:pt x="31335" y="5467340"/>
                  <a:pt x="0" y="5274088"/>
                </a:cubicBezTo>
                <a:cubicBezTo>
                  <a:pt x="-53477" y="5141634"/>
                  <a:pt x="1364" y="4790582"/>
                  <a:pt x="0" y="4640405"/>
                </a:cubicBezTo>
                <a:cubicBezTo>
                  <a:pt x="-1364" y="4490228"/>
                  <a:pt x="35410" y="4279020"/>
                  <a:pt x="0" y="4055054"/>
                </a:cubicBezTo>
                <a:cubicBezTo>
                  <a:pt x="-35410" y="3831088"/>
                  <a:pt x="51824" y="3770848"/>
                  <a:pt x="0" y="3614698"/>
                </a:cubicBezTo>
                <a:cubicBezTo>
                  <a:pt x="-51824" y="3458548"/>
                  <a:pt x="35287" y="3348059"/>
                  <a:pt x="0" y="3126010"/>
                </a:cubicBezTo>
                <a:cubicBezTo>
                  <a:pt x="-35287" y="2903961"/>
                  <a:pt x="68889" y="2788211"/>
                  <a:pt x="0" y="2540658"/>
                </a:cubicBezTo>
                <a:cubicBezTo>
                  <a:pt x="-68889" y="2293105"/>
                  <a:pt x="16823" y="2210142"/>
                  <a:pt x="0" y="1955307"/>
                </a:cubicBezTo>
                <a:cubicBezTo>
                  <a:pt x="-16823" y="1700472"/>
                  <a:pt x="34906" y="1607375"/>
                  <a:pt x="0" y="1466619"/>
                </a:cubicBezTo>
                <a:cubicBezTo>
                  <a:pt x="-34906" y="1325863"/>
                  <a:pt x="23682" y="811784"/>
                  <a:pt x="0" y="440912"/>
                </a:cubicBezTo>
                <a:close/>
              </a:path>
              <a:path w="7924800" h="5715000" stroke="0" extrusionOk="0">
                <a:moveTo>
                  <a:pt x="0" y="440912"/>
                </a:moveTo>
                <a:cubicBezTo>
                  <a:pt x="40599" y="190138"/>
                  <a:pt x="191988" y="-29662"/>
                  <a:pt x="440912" y="0"/>
                </a:cubicBezTo>
                <a:cubicBezTo>
                  <a:pt x="697570" y="-18003"/>
                  <a:pt x="718670" y="31380"/>
                  <a:pt x="957397" y="0"/>
                </a:cubicBezTo>
                <a:cubicBezTo>
                  <a:pt x="1196125" y="-31380"/>
                  <a:pt x="1356384" y="58785"/>
                  <a:pt x="1473882" y="0"/>
                </a:cubicBezTo>
                <a:cubicBezTo>
                  <a:pt x="1591381" y="-58785"/>
                  <a:pt x="1920702" y="8248"/>
                  <a:pt x="2201656" y="0"/>
                </a:cubicBezTo>
                <a:cubicBezTo>
                  <a:pt x="2482610" y="-8248"/>
                  <a:pt x="2494036" y="11968"/>
                  <a:pt x="2577281" y="0"/>
                </a:cubicBezTo>
                <a:cubicBezTo>
                  <a:pt x="2660526" y="-11968"/>
                  <a:pt x="2941341" y="39069"/>
                  <a:pt x="3234626" y="0"/>
                </a:cubicBezTo>
                <a:cubicBezTo>
                  <a:pt x="3527911" y="-39069"/>
                  <a:pt x="3514624" y="10006"/>
                  <a:pt x="3751111" y="0"/>
                </a:cubicBezTo>
                <a:cubicBezTo>
                  <a:pt x="3987598" y="-10006"/>
                  <a:pt x="4161780" y="18478"/>
                  <a:pt x="4478885" y="0"/>
                </a:cubicBezTo>
                <a:cubicBezTo>
                  <a:pt x="4795990" y="-18478"/>
                  <a:pt x="4871037" y="14591"/>
                  <a:pt x="5136229" y="0"/>
                </a:cubicBezTo>
                <a:cubicBezTo>
                  <a:pt x="5401421" y="-14591"/>
                  <a:pt x="5706613" y="20996"/>
                  <a:pt x="5864004" y="0"/>
                </a:cubicBezTo>
                <a:cubicBezTo>
                  <a:pt x="6021396" y="-20996"/>
                  <a:pt x="6094668" y="26455"/>
                  <a:pt x="6310059" y="0"/>
                </a:cubicBezTo>
                <a:cubicBezTo>
                  <a:pt x="6525451" y="-26455"/>
                  <a:pt x="6692771" y="54620"/>
                  <a:pt x="6967403" y="0"/>
                </a:cubicBezTo>
                <a:cubicBezTo>
                  <a:pt x="7242035" y="-54620"/>
                  <a:pt x="7279996" y="48048"/>
                  <a:pt x="7483888" y="0"/>
                </a:cubicBezTo>
                <a:cubicBezTo>
                  <a:pt x="7758871" y="-25509"/>
                  <a:pt x="7957045" y="218045"/>
                  <a:pt x="7924800" y="440912"/>
                </a:cubicBezTo>
                <a:cubicBezTo>
                  <a:pt x="7986399" y="612493"/>
                  <a:pt x="7876897" y="772909"/>
                  <a:pt x="7924800" y="1026263"/>
                </a:cubicBezTo>
                <a:cubicBezTo>
                  <a:pt x="7972703" y="1279617"/>
                  <a:pt x="7862133" y="1372327"/>
                  <a:pt x="7924800" y="1611615"/>
                </a:cubicBezTo>
                <a:cubicBezTo>
                  <a:pt x="7987467" y="1850903"/>
                  <a:pt x="7875591" y="1913974"/>
                  <a:pt x="7924800" y="2051971"/>
                </a:cubicBezTo>
                <a:cubicBezTo>
                  <a:pt x="7974009" y="2189968"/>
                  <a:pt x="7924435" y="2268157"/>
                  <a:pt x="7924800" y="2443995"/>
                </a:cubicBezTo>
                <a:cubicBezTo>
                  <a:pt x="7925165" y="2619833"/>
                  <a:pt x="7915259" y="2795040"/>
                  <a:pt x="7924800" y="2981014"/>
                </a:cubicBezTo>
                <a:cubicBezTo>
                  <a:pt x="7934341" y="3166988"/>
                  <a:pt x="7889548" y="3421695"/>
                  <a:pt x="7924800" y="3614698"/>
                </a:cubicBezTo>
                <a:cubicBezTo>
                  <a:pt x="7960052" y="3807701"/>
                  <a:pt x="7908313" y="3998982"/>
                  <a:pt x="7924800" y="4103385"/>
                </a:cubicBezTo>
                <a:cubicBezTo>
                  <a:pt x="7941287" y="4207788"/>
                  <a:pt x="7885373" y="4452804"/>
                  <a:pt x="7924800" y="4543741"/>
                </a:cubicBezTo>
                <a:cubicBezTo>
                  <a:pt x="7964227" y="4634678"/>
                  <a:pt x="7879938" y="5071244"/>
                  <a:pt x="7924800" y="5274088"/>
                </a:cubicBezTo>
                <a:cubicBezTo>
                  <a:pt x="7907369" y="5506173"/>
                  <a:pt x="7732502" y="5729303"/>
                  <a:pt x="7483888" y="5715000"/>
                </a:cubicBezTo>
                <a:cubicBezTo>
                  <a:pt x="7196210" y="5739122"/>
                  <a:pt x="7019636" y="5662583"/>
                  <a:pt x="6896973" y="5715000"/>
                </a:cubicBezTo>
                <a:cubicBezTo>
                  <a:pt x="6774311" y="5767417"/>
                  <a:pt x="6498338" y="5683928"/>
                  <a:pt x="6310059" y="5715000"/>
                </a:cubicBezTo>
                <a:cubicBezTo>
                  <a:pt x="6121780" y="5746072"/>
                  <a:pt x="5959036" y="5692728"/>
                  <a:pt x="5864004" y="5715000"/>
                </a:cubicBezTo>
                <a:cubicBezTo>
                  <a:pt x="5768972" y="5737272"/>
                  <a:pt x="5526029" y="5699507"/>
                  <a:pt x="5417948" y="5715000"/>
                </a:cubicBezTo>
                <a:cubicBezTo>
                  <a:pt x="5309867" y="5730493"/>
                  <a:pt x="5041674" y="5656883"/>
                  <a:pt x="4831034" y="5715000"/>
                </a:cubicBezTo>
                <a:cubicBezTo>
                  <a:pt x="4620394" y="5773117"/>
                  <a:pt x="4564479" y="5701437"/>
                  <a:pt x="4455408" y="5715000"/>
                </a:cubicBezTo>
                <a:cubicBezTo>
                  <a:pt x="4346337" y="5728563"/>
                  <a:pt x="4225573" y="5708003"/>
                  <a:pt x="4079783" y="5715000"/>
                </a:cubicBezTo>
                <a:cubicBezTo>
                  <a:pt x="3933994" y="5721997"/>
                  <a:pt x="3768582" y="5676655"/>
                  <a:pt x="3492868" y="5715000"/>
                </a:cubicBezTo>
                <a:cubicBezTo>
                  <a:pt x="3217155" y="5753345"/>
                  <a:pt x="3017801" y="5697497"/>
                  <a:pt x="2765094" y="5715000"/>
                </a:cubicBezTo>
                <a:cubicBezTo>
                  <a:pt x="2512387" y="5732503"/>
                  <a:pt x="2202345" y="5694786"/>
                  <a:pt x="2037320" y="5715000"/>
                </a:cubicBezTo>
                <a:cubicBezTo>
                  <a:pt x="1872295" y="5735214"/>
                  <a:pt x="1476933" y="5630288"/>
                  <a:pt x="1309546" y="5715000"/>
                </a:cubicBezTo>
                <a:cubicBezTo>
                  <a:pt x="1142159" y="5799712"/>
                  <a:pt x="871360" y="5708283"/>
                  <a:pt x="440912" y="5715000"/>
                </a:cubicBezTo>
                <a:cubicBezTo>
                  <a:pt x="217034" y="5744782"/>
                  <a:pt x="-48860" y="5480244"/>
                  <a:pt x="0" y="5274088"/>
                </a:cubicBezTo>
                <a:cubicBezTo>
                  <a:pt x="-18287" y="5169277"/>
                  <a:pt x="10317" y="5014221"/>
                  <a:pt x="0" y="4785400"/>
                </a:cubicBezTo>
                <a:cubicBezTo>
                  <a:pt x="-10317" y="4556579"/>
                  <a:pt x="21035" y="4370943"/>
                  <a:pt x="0" y="4200049"/>
                </a:cubicBezTo>
                <a:cubicBezTo>
                  <a:pt x="-21035" y="4029155"/>
                  <a:pt x="30048" y="3853220"/>
                  <a:pt x="0" y="3759693"/>
                </a:cubicBezTo>
                <a:cubicBezTo>
                  <a:pt x="-30048" y="3666166"/>
                  <a:pt x="6045" y="3534270"/>
                  <a:pt x="0" y="3367669"/>
                </a:cubicBezTo>
                <a:cubicBezTo>
                  <a:pt x="-6045" y="3201068"/>
                  <a:pt x="763" y="3069787"/>
                  <a:pt x="0" y="2927313"/>
                </a:cubicBezTo>
                <a:cubicBezTo>
                  <a:pt x="-763" y="2784839"/>
                  <a:pt x="13919" y="2687515"/>
                  <a:pt x="0" y="2535288"/>
                </a:cubicBezTo>
                <a:cubicBezTo>
                  <a:pt x="-13919" y="2383061"/>
                  <a:pt x="53719" y="2205132"/>
                  <a:pt x="0" y="1949937"/>
                </a:cubicBezTo>
                <a:cubicBezTo>
                  <a:pt x="-53719" y="1694742"/>
                  <a:pt x="38320" y="1552621"/>
                  <a:pt x="0" y="1412917"/>
                </a:cubicBezTo>
                <a:cubicBezTo>
                  <a:pt x="-38320" y="1273213"/>
                  <a:pt x="91172" y="635743"/>
                  <a:pt x="0" y="440912"/>
                </a:cubicBezTo>
                <a:close/>
              </a:path>
            </a:pathLst>
          </a:custGeom>
          <a:solidFill>
            <a:schemeClr val="bg1"/>
          </a:solidFill>
          <a:ln w="76200" cap="flat" cmpd="sng" algn="ctr">
            <a:solidFill>
              <a:srgbClr val="CC0000"/>
            </a:solidFill>
            <a:prstDash val="solid"/>
            <a:round/>
            <a:headEnd type="none" w="med" len="med"/>
            <a:tailEnd type="none" w="med" len="med"/>
            <a:extLst>
              <a:ext uri="{C807C97D-BFC1-408E-A445-0C87EB9F89A2}">
                <ask:lineSketchStyleProps xmlns:ask="http://schemas.microsoft.com/office/drawing/2018/sketchyshapes" sd="3128593422">
                  <a:prstGeom prst="roundRect">
                    <a:avLst>
                      <a:gd name="adj" fmla="val 7715"/>
                    </a:avLst>
                  </a:prstGeom>
                  <ask:type>
                    <ask:lineSketchScribble/>
                  </ask:type>
                </ask:lineSketchStyleProps>
              </a:ext>
            </a:extLst>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7" name="Rectangle: Rounded Corners 6">
            <a:extLst>
              <a:ext uri="{FF2B5EF4-FFF2-40B4-BE49-F238E27FC236}">
                <a16:creationId xmlns:a16="http://schemas.microsoft.com/office/drawing/2014/main" id="{2A10DDC4-A116-4694-9CEE-3AEDC50F2445}"/>
              </a:ext>
            </a:extLst>
          </p:cNvPr>
          <p:cNvSpPr/>
          <p:nvPr/>
        </p:nvSpPr>
        <p:spPr bwMode="auto">
          <a:xfrm>
            <a:off x="685800" y="457200"/>
            <a:ext cx="7924800" cy="5715000"/>
          </a:xfrm>
          <a:custGeom>
            <a:avLst/>
            <a:gdLst>
              <a:gd name="connsiteX0" fmla="*/ 0 w 7924800"/>
              <a:gd name="connsiteY0" fmla="*/ 440912 h 5715000"/>
              <a:gd name="connsiteX1" fmla="*/ 440912 w 7924800"/>
              <a:gd name="connsiteY1" fmla="*/ 0 h 5715000"/>
              <a:gd name="connsiteX2" fmla="*/ 957397 w 7924800"/>
              <a:gd name="connsiteY2" fmla="*/ 0 h 5715000"/>
              <a:gd name="connsiteX3" fmla="*/ 1473882 w 7924800"/>
              <a:gd name="connsiteY3" fmla="*/ 0 h 5715000"/>
              <a:gd name="connsiteX4" fmla="*/ 2201656 w 7924800"/>
              <a:gd name="connsiteY4" fmla="*/ 0 h 5715000"/>
              <a:gd name="connsiteX5" fmla="*/ 2577281 w 7924800"/>
              <a:gd name="connsiteY5" fmla="*/ 0 h 5715000"/>
              <a:gd name="connsiteX6" fmla="*/ 3234626 w 7924800"/>
              <a:gd name="connsiteY6" fmla="*/ 0 h 5715000"/>
              <a:gd name="connsiteX7" fmla="*/ 3751111 w 7924800"/>
              <a:gd name="connsiteY7" fmla="*/ 0 h 5715000"/>
              <a:gd name="connsiteX8" fmla="*/ 4478885 w 7924800"/>
              <a:gd name="connsiteY8" fmla="*/ 0 h 5715000"/>
              <a:gd name="connsiteX9" fmla="*/ 5136229 w 7924800"/>
              <a:gd name="connsiteY9" fmla="*/ 0 h 5715000"/>
              <a:gd name="connsiteX10" fmla="*/ 5864004 w 7924800"/>
              <a:gd name="connsiteY10" fmla="*/ 0 h 5715000"/>
              <a:gd name="connsiteX11" fmla="*/ 6310059 w 7924800"/>
              <a:gd name="connsiteY11" fmla="*/ 0 h 5715000"/>
              <a:gd name="connsiteX12" fmla="*/ 6967403 w 7924800"/>
              <a:gd name="connsiteY12" fmla="*/ 0 h 5715000"/>
              <a:gd name="connsiteX13" fmla="*/ 7483888 w 7924800"/>
              <a:gd name="connsiteY13" fmla="*/ 0 h 5715000"/>
              <a:gd name="connsiteX14" fmla="*/ 7924800 w 7924800"/>
              <a:gd name="connsiteY14" fmla="*/ 440912 h 5715000"/>
              <a:gd name="connsiteX15" fmla="*/ 7924800 w 7924800"/>
              <a:gd name="connsiteY15" fmla="*/ 1026263 h 5715000"/>
              <a:gd name="connsiteX16" fmla="*/ 7924800 w 7924800"/>
              <a:gd name="connsiteY16" fmla="*/ 1611615 h 5715000"/>
              <a:gd name="connsiteX17" fmla="*/ 7924800 w 7924800"/>
              <a:gd name="connsiteY17" fmla="*/ 2051971 h 5715000"/>
              <a:gd name="connsiteX18" fmla="*/ 7924800 w 7924800"/>
              <a:gd name="connsiteY18" fmla="*/ 2443995 h 5715000"/>
              <a:gd name="connsiteX19" fmla="*/ 7924800 w 7924800"/>
              <a:gd name="connsiteY19" fmla="*/ 2981014 h 5715000"/>
              <a:gd name="connsiteX20" fmla="*/ 7924800 w 7924800"/>
              <a:gd name="connsiteY20" fmla="*/ 3614698 h 5715000"/>
              <a:gd name="connsiteX21" fmla="*/ 7924800 w 7924800"/>
              <a:gd name="connsiteY21" fmla="*/ 4103385 h 5715000"/>
              <a:gd name="connsiteX22" fmla="*/ 7924800 w 7924800"/>
              <a:gd name="connsiteY22" fmla="*/ 4543741 h 5715000"/>
              <a:gd name="connsiteX23" fmla="*/ 7924800 w 7924800"/>
              <a:gd name="connsiteY23" fmla="*/ 5274088 h 5715000"/>
              <a:gd name="connsiteX24" fmla="*/ 7483888 w 7924800"/>
              <a:gd name="connsiteY24" fmla="*/ 5715000 h 5715000"/>
              <a:gd name="connsiteX25" fmla="*/ 6896973 w 7924800"/>
              <a:gd name="connsiteY25" fmla="*/ 5715000 h 5715000"/>
              <a:gd name="connsiteX26" fmla="*/ 6310059 w 7924800"/>
              <a:gd name="connsiteY26" fmla="*/ 5715000 h 5715000"/>
              <a:gd name="connsiteX27" fmla="*/ 5864004 w 7924800"/>
              <a:gd name="connsiteY27" fmla="*/ 5715000 h 5715000"/>
              <a:gd name="connsiteX28" fmla="*/ 5417948 w 7924800"/>
              <a:gd name="connsiteY28" fmla="*/ 5715000 h 5715000"/>
              <a:gd name="connsiteX29" fmla="*/ 4831034 w 7924800"/>
              <a:gd name="connsiteY29" fmla="*/ 5715000 h 5715000"/>
              <a:gd name="connsiteX30" fmla="*/ 4455408 w 7924800"/>
              <a:gd name="connsiteY30" fmla="*/ 5715000 h 5715000"/>
              <a:gd name="connsiteX31" fmla="*/ 4079783 w 7924800"/>
              <a:gd name="connsiteY31" fmla="*/ 5715000 h 5715000"/>
              <a:gd name="connsiteX32" fmla="*/ 3492868 w 7924800"/>
              <a:gd name="connsiteY32" fmla="*/ 5715000 h 5715000"/>
              <a:gd name="connsiteX33" fmla="*/ 2765094 w 7924800"/>
              <a:gd name="connsiteY33" fmla="*/ 5715000 h 5715000"/>
              <a:gd name="connsiteX34" fmla="*/ 2037320 w 7924800"/>
              <a:gd name="connsiteY34" fmla="*/ 5715000 h 5715000"/>
              <a:gd name="connsiteX35" fmla="*/ 1309546 w 7924800"/>
              <a:gd name="connsiteY35" fmla="*/ 5715000 h 5715000"/>
              <a:gd name="connsiteX36" fmla="*/ 440912 w 7924800"/>
              <a:gd name="connsiteY36" fmla="*/ 5715000 h 5715000"/>
              <a:gd name="connsiteX37" fmla="*/ 0 w 7924800"/>
              <a:gd name="connsiteY37" fmla="*/ 5274088 h 5715000"/>
              <a:gd name="connsiteX38" fmla="*/ 0 w 7924800"/>
              <a:gd name="connsiteY38" fmla="*/ 4785400 h 5715000"/>
              <a:gd name="connsiteX39" fmla="*/ 0 w 7924800"/>
              <a:gd name="connsiteY39" fmla="*/ 4200049 h 5715000"/>
              <a:gd name="connsiteX40" fmla="*/ 0 w 7924800"/>
              <a:gd name="connsiteY40" fmla="*/ 3759693 h 5715000"/>
              <a:gd name="connsiteX41" fmla="*/ 0 w 7924800"/>
              <a:gd name="connsiteY41" fmla="*/ 3367669 h 5715000"/>
              <a:gd name="connsiteX42" fmla="*/ 0 w 7924800"/>
              <a:gd name="connsiteY42" fmla="*/ 2927313 h 5715000"/>
              <a:gd name="connsiteX43" fmla="*/ 0 w 7924800"/>
              <a:gd name="connsiteY43" fmla="*/ 2535288 h 5715000"/>
              <a:gd name="connsiteX44" fmla="*/ 0 w 7924800"/>
              <a:gd name="connsiteY44" fmla="*/ 1949937 h 5715000"/>
              <a:gd name="connsiteX45" fmla="*/ 0 w 7924800"/>
              <a:gd name="connsiteY45" fmla="*/ 1412917 h 5715000"/>
              <a:gd name="connsiteX46" fmla="*/ 0 w 7924800"/>
              <a:gd name="connsiteY46" fmla="*/ 440912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924800" h="5715000" extrusionOk="0">
                <a:moveTo>
                  <a:pt x="0" y="440912"/>
                </a:moveTo>
                <a:cubicBezTo>
                  <a:pt x="40599" y="190138"/>
                  <a:pt x="191988" y="-29662"/>
                  <a:pt x="440912" y="0"/>
                </a:cubicBezTo>
                <a:cubicBezTo>
                  <a:pt x="697570" y="-18003"/>
                  <a:pt x="718670" y="31380"/>
                  <a:pt x="957397" y="0"/>
                </a:cubicBezTo>
                <a:cubicBezTo>
                  <a:pt x="1196125" y="-31380"/>
                  <a:pt x="1356384" y="58785"/>
                  <a:pt x="1473882" y="0"/>
                </a:cubicBezTo>
                <a:cubicBezTo>
                  <a:pt x="1591381" y="-58785"/>
                  <a:pt x="1920702" y="8248"/>
                  <a:pt x="2201656" y="0"/>
                </a:cubicBezTo>
                <a:cubicBezTo>
                  <a:pt x="2482610" y="-8248"/>
                  <a:pt x="2494036" y="11968"/>
                  <a:pt x="2577281" y="0"/>
                </a:cubicBezTo>
                <a:cubicBezTo>
                  <a:pt x="2660526" y="-11968"/>
                  <a:pt x="2941341" y="39069"/>
                  <a:pt x="3234626" y="0"/>
                </a:cubicBezTo>
                <a:cubicBezTo>
                  <a:pt x="3527911" y="-39069"/>
                  <a:pt x="3514624" y="10006"/>
                  <a:pt x="3751111" y="0"/>
                </a:cubicBezTo>
                <a:cubicBezTo>
                  <a:pt x="3987598" y="-10006"/>
                  <a:pt x="4161780" y="18478"/>
                  <a:pt x="4478885" y="0"/>
                </a:cubicBezTo>
                <a:cubicBezTo>
                  <a:pt x="4795990" y="-18478"/>
                  <a:pt x="4871037" y="14591"/>
                  <a:pt x="5136229" y="0"/>
                </a:cubicBezTo>
                <a:cubicBezTo>
                  <a:pt x="5401421" y="-14591"/>
                  <a:pt x="5706613" y="20996"/>
                  <a:pt x="5864004" y="0"/>
                </a:cubicBezTo>
                <a:cubicBezTo>
                  <a:pt x="6021396" y="-20996"/>
                  <a:pt x="6094668" y="26455"/>
                  <a:pt x="6310059" y="0"/>
                </a:cubicBezTo>
                <a:cubicBezTo>
                  <a:pt x="6525451" y="-26455"/>
                  <a:pt x="6692771" y="54620"/>
                  <a:pt x="6967403" y="0"/>
                </a:cubicBezTo>
                <a:cubicBezTo>
                  <a:pt x="7242035" y="-54620"/>
                  <a:pt x="7279996" y="48048"/>
                  <a:pt x="7483888" y="0"/>
                </a:cubicBezTo>
                <a:cubicBezTo>
                  <a:pt x="7758871" y="-25509"/>
                  <a:pt x="7957045" y="218045"/>
                  <a:pt x="7924800" y="440912"/>
                </a:cubicBezTo>
                <a:cubicBezTo>
                  <a:pt x="7986399" y="612493"/>
                  <a:pt x="7876897" y="772909"/>
                  <a:pt x="7924800" y="1026263"/>
                </a:cubicBezTo>
                <a:cubicBezTo>
                  <a:pt x="7972703" y="1279617"/>
                  <a:pt x="7862133" y="1372327"/>
                  <a:pt x="7924800" y="1611615"/>
                </a:cubicBezTo>
                <a:cubicBezTo>
                  <a:pt x="7987467" y="1850903"/>
                  <a:pt x="7875591" y="1913974"/>
                  <a:pt x="7924800" y="2051971"/>
                </a:cubicBezTo>
                <a:cubicBezTo>
                  <a:pt x="7974009" y="2189968"/>
                  <a:pt x="7924435" y="2268157"/>
                  <a:pt x="7924800" y="2443995"/>
                </a:cubicBezTo>
                <a:cubicBezTo>
                  <a:pt x="7925165" y="2619833"/>
                  <a:pt x="7915259" y="2795040"/>
                  <a:pt x="7924800" y="2981014"/>
                </a:cubicBezTo>
                <a:cubicBezTo>
                  <a:pt x="7934341" y="3166988"/>
                  <a:pt x="7889548" y="3421695"/>
                  <a:pt x="7924800" y="3614698"/>
                </a:cubicBezTo>
                <a:cubicBezTo>
                  <a:pt x="7960052" y="3807701"/>
                  <a:pt x="7908313" y="3998982"/>
                  <a:pt x="7924800" y="4103385"/>
                </a:cubicBezTo>
                <a:cubicBezTo>
                  <a:pt x="7941287" y="4207788"/>
                  <a:pt x="7885373" y="4452804"/>
                  <a:pt x="7924800" y="4543741"/>
                </a:cubicBezTo>
                <a:cubicBezTo>
                  <a:pt x="7964227" y="4634678"/>
                  <a:pt x="7879938" y="5071244"/>
                  <a:pt x="7924800" y="5274088"/>
                </a:cubicBezTo>
                <a:cubicBezTo>
                  <a:pt x="7907369" y="5506173"/>
                  <a:pt x="7732502" y="5729303"/>
                  <a:pt x="7483888" y="5715000"/>
                </a:cubicBezTo>
                <a:cubicBezTo>
                  <a:pt x="7196210" y="5739122"/>
                  <a:pt x="7019636" y="5662583"/>
                  <a:pt x="6896973" y="5715000"/>
                </a:cubicBezTo>
                <a:cubicBezTo>
                  <a:pt x="6774311" y="5767417"/>
                  <a:pt x="6498338" y="5683928"/>
                  <a:pt x="6310059" y="5715000"/>
                </a:cubicBezTo>
                <a:cubicBezTo>
                  <a:pt x="6121780" y="5746072"/>
                  <a:pt x="5959036" y="5692728"/>
                  <a:pt x="5864004" y="5715000"/>
                </a:cubicBezTo>
                <a:cubicBezTo>
                  <a:pt x="5768972" y="5737272"/>
                  <a:pt x="5526029" y="5699507"/>
                  <a:pt x="5417948" y="5715000"/>
                </a:cubicBezTo>
                <a:cubicBezTo>
                  <a:pt x="5309867" y="5730493"/>
                  <a:pt x="5041674" y="5656883"/>
                  <a:pt x="4831034" y="5715000"/>
                </a:cubicBezTo>
                <a:cubicBezTo>
                  <a:pt x="4620394" y="5773117"/>
                  <a:pt x="4564479" y="5701437"/>
                  <a:pt x="4455408" y="5715000"/>
                </a:cubicBezTo>
                <a:cubicBezTo>
                  <a:pt x="4346337" y="5728563"/>
                  <a:pt x="4225573" y="5708003"/>
                  <a:pt x="4079783" y="5715000"/>
                </a:cubicBezTo>
                <a:cubicBezTo>
                  <a:pt x="3933994" y="5721997"/>
                  <a:pt x="3768582" y="5676655"/>
                  <a:pt x="3492868" y="5715000"/>
                </a:cubicBezTo>
                <a:cubicBezTo>
                  <a:pt x="3217155" y="5753345"/>
                  <a:pt x="3017801" y="5697497"/>
                  <a:pt x="2765094" y="5715000"/>
                </a:cubicBezTo>
                <a:cubicBezTo>
                  <a:pt x="2512387" y="5732503"/>
                  <a:pt x="2202345" y="5694786"/>
                  <a:pt x="2037320" y="5715000"/>
                </a:cubicBezTo>
                <a:cubicBezTo>
                  <a:pt x="1872295" y="5735214"/>
                  <a:pt x="1476933" y="5630288"/>
                  <a:pt x="1309546" y="5715000"/>
                </a:cubicBezTo>
                <a:cubicBezTo>
                  <a:pt x="1142159" y="5799712"/>
                  <a:pt x="871360" y="5708283"/>
                  <a:pt x="440912" y="5715000"/>
                </a:cubicBezTo>
                <a:cubicBezTo>
                  <a:pt x="217034" y="5744782"/>
                  <a:pt x="-48860" y="5480244"/>
                  <a:pt x="0" y="5274088"/>
                </a:cubicBezTo>
                <a:cubicBezTo>
                  <a:pt x="-18287" y="5169277"/>
                  <a:pt x="10317" y="5014221"/>
                  <a:pt x="0" y="4785400"/>
                </a:cubicBezTo>
                <a:cubicBezTo>
                  <a:pt x="-10317" y="4556579"/>
                  <a:pt x="21035" y="4370943"/>
                  <a:pt x="0" y="4200049"/>
                </a:cubicBezTo>
                <a:cubicBezTo>
                  <a:pt x="-21035" y="4029155"/>
                  <a:pt x="30048" y="3853220"/>
                  <a:pt x="0" y="3759693"/>
                </a:cubicBezTo>
                <a:cubicBezTo>
                  <a:pt x="-30048" y="3666166"/>
                  <a:pt x="6045" y="3534270"/>
                  <a:pt x="0" y="3367669"/>
                </a:cubicBezTo>
                <a:cubicBezTo>
                  <a:pt x="-6045" y="3201068"/>
                  <a:pt x="763" y="3069787"/>
                  <a:pt x="0" y="2927313"/>
                </a:cubicBezTo>
                <a:cubicBezTo>
                  <a:pt x="-763" y="2784839"/>
                  <a:pt x="13919" y="2687515"/>
                  <a:pt x="0" y="2535288"/>
                </a:cubicBezTo>
                <a:cubicBezTo>
                  <a:pt x="-13919" y="2383061"/>
                  <a:pt x="53719" y="2205132"/>
                  <a:pt x="0" y="1949937"/>
                </a:cubicBezTo>
                <a:cubicBezTo>
                  <a:pt x="-53719" y="1694742"/>
                  <a:pt x="38320" y="1552621"/>
                  <a:pt x="0" y="1412917"/>
                </a:cubicBezTo>
                <a:cubicBezTo>
                  <a:pt x="-38320" y="1273213"/>
                  <a:pt x="91172" y="635743"/>
                  <a:pt x="0" y="440912"/>
                </a:cubicBezTo>
                <a:close/>
              </a:path>
            </a:pathLst>
          </a:custGeom>
          <a:noFill/>
          <a:ln w="76200" cap="flat" cmpd="sng" algn="ctr">
            <a:solidFill>
              <a:srgbClr val="FFFF00"/>
            </a:solidFill>
            <a:prstDash val="solid"/>
            <a:round/>
            <a:headEnd type="none" w="med" len="med"/>
            <a:tailEnd type="none" w="med" len="med"/>
            <a:extLst>
              <a:ext uri="{C807C97D-BFC1-408E-A445-0C87EB9F89A2}">
                <ask:lineSketchStyleProps xmlns:ask="http://schemas.microsoft.com/office/drawing/2018/sketchyshapes" sd="3128593422">
                  <a:prstGeom prst="roundRect">
                    <a:avLst>
                      <a:gd name="adj" fmla="val 7715"/>
                    </a:avLst>
                  </a:prstGeom>
                  <ask:type>
                    <ask:lineSketchScribble/>
                  </ask:type>
                </ask:lineSketchStyleProps>
              </a:ext>
            </a:extLst>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pic>
        <p:nvPicPr>
          <p:cNvPr id="3" name="Picture 2" descr="A picture containing brush&#10;&#10;Description automatically generated">
            <a:extLst>
              <a:ext uri="{FF2B5EF4-FFF2-40B4-BE49-F238E27FC236}">
                <a16:creationId xmlns:a16="http://schemas.microsoft.com/office/drawing/2014/main" id="{8D34ADFB-920F-46B2-B9FF-716D5E71B2B6}"/>
              </a:ext>
            </a:extLst>
          </p:cNvPr>
          <p:cNvPicPr>
            <a:picLocks noChangeAspect="1"/>
          </p:cNvPicPr>
          <p:nvPr/>
        </p:nvPicPr>
        <p:blipFill rotWithShape="1">
          <a:blip r:embed="rId2">
            <a:extLst>
              <a:ext uri="{28A0092B-C50C-407E-A947-70E740481C1C}">
                <a14:useLocalDpi xmlns:a14="http://schemas.microsoft.com/office/drawing/2010/main" val="0"/>
              </a:ext>
            </a:extLst>
          </a:blip>
          <a:srcRect t="21111" b="28889"/>
          <a:stretch/>
        </p:blipFill>
        <p:spPr>
          <a:xfrm>
            <a:off x="304800" y="228600"/>
            <a:ext cx="3657600" cy="18288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Text Box 2">
            <a:extLst>
              <a:ext uri="{FF2B5EF4-FFF2-40B4-BE49-F238E27FC236}">
                <a16:creationId xmlns:a16="http://schemas.microsoft.com/office/drawing/2014/main" id="{79A560A4-054E-4C29-A4FB-0A0044315905}"/>
              </a:ext>
            </a:extLst>
          </p:cNvPr>
          <p:cNvSpPr txBox="1">
            <a:spLocks noChangeArrowheads="1"/>
          </p:cNvSpPr>
          <p:nvPr/>
        </p:nvSpPr>
        <p:spPr bwMode="auto">
          <a:xfrm>
            <a:off x="1371600" y="2209800"/>
            <a:ext cx="2858475" cy="787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857250" indent="-857250">
              <a:lnSpc>
                <a:spcPct val="120000"/>
              </a:lnSpc>
              <a:buFont typeface="+mj-lt"/>
              <a:buAutoNum type="romanUcPeriod"/>
            </a:pPr>
            <a:r>
              <a:rPr lang="en-US" altLang="en-US" sz="4000" b="1" dirty="0">
                <a:latin typeface="Cavolini" panose="03000502040302020204" pitchFamily="66" charset="0"/>
                <a:cs typeface="Cavolini" panose="03000502040302020204" pitchFamily="66" charset="0"/>
              </a:rPr>
              <a:t>Is Real</a:t>
            </a:r>
          </a:p>
        </p:txBody>
      </p:sp>
    </p:spTree>
    <p:extLst>
      <p:ext uri="{BB962C8B-B14F-4D97-AF65-F5344CB8AC3E}">
        <p14:creationId xmlns:p14="http://schemas.microsoft.com/office/powerpoint/2010/main" val="24392265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33" name="Rectangle 17"/>
          <p:cNvSpPr>
            <a:spLocks noChangeArrowheads="1"/>
          </p:cNvSpPr>
          <p:nvPr/>
        </p:nvSpPr>
        <p:spPr bwMode="auto">
          <a:xfrm>
            <a:off x="609600" y="381000"/>
            <a:ext cx="8001000" cy="9906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a:solidFill>
                  <a:srgbClr val="FFFF00"/>
                </a:solidFill>
                <a:latin typeface="Arial" panose="020B0604020202020204" pitchFamily="34" charset="0"/>
              </a:rPr>
              <a:t>Not a fictitious story - used to scare people</a:t>
            </a:r>
          </a:p>
        </p:txBody>
      </p:sp>
      <p:sp>
        <p:nvSpPr>
          <p:cNvPr id="34834" name="Rectangle 18"/>
          <p:cNvSpPr>
            <a:spLocks noChangeArrowheads="1"/>
          </p:cNvSpPr>
          <p:nvPr/>
        </p:nvSpPr>
        <p:spPr bwMode="auto">
          <a:xfrm>
            <a:off x="609600" y="1676400"/>
            <a:ext cx="8001000" cy="9906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a:solidFill>
                  <a:srgbClr val="FFFF00"/>
                </a:solidFill>
                <a:latin typeface="Arial" panose="020B0604020202020204" pitchFamily="34" charset="0"/>
              </a:rPr>
              <a:t>Not a condition or state of mind</a:t>
            </a:r>
          </a:p>
        </p:txBody>
      </p:sp>
      <p:grpSp>
        <p:nvGrpSpPr>
          <p:cNvPr id="34840" name="Group 24"/>
          <p:cNvGrpSpPr>
            <a:grpSpLocks/>
          </p:cNvGrpSpPr>
          <p:nvPr/>
        </p:nvGrpSpPr>
        <p:grpSpPr bwMode="auto">
          <a:xfrm>
            <a:off x="990600" y="4343400"/>
            <a:ext cx="6934200" cy="2119313"/>
            <a:chOff x="672" y="2208"/>
            <a:chExt cx="4368" cy="1335"/>
          </a:xfrm>
        </p:grpSpPr>
        <p:sp>
          <p:nvSpPr>
            <p:cNvPr id="34835" name="Oval 19"/>
            <p:cNvSpPr>
              <a:spLocks noChangeArrowheads="1"/>
            </p:cNvSpPr>
            <p:nvPr/>
          </p:nvSpPr>
          <p:spPr bwMode="auto">
            <a:xfrm>
              <a:off x="672" y="2208"/>
              <a:ext cx="1440" cy="1104"/>
            </a:xfrm>
            <a:prstGeom prst="ellipse">
              <a:avLst/>
            </a:prstGeom>
            <a:solidFill>
              <a:srgbClr val="99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b="1">
                  <a:solidFill>
                    <a:schemeClr val="tx2"/>
                  </a:solidFill>
                  <a:latin typeface="Tahoma" panose="020B0604030504040204" pitchFamily="34" charset="0"/>
                </a:rPr>
                <a:t>Hades</a:t>
              </a:r>
            </a:p>
          </p:txBody>
        </p:sp>
        <p:sp>
          <p:nvSpPr>
            <p:cNvPr id="34837" name="Oval 21"/>
            <p:cNvSpPr>
              <a:spLocks noChangeArrowheads="1"/>
            </p:cNvSpPr>
            <p:nvPr/>
          </p:nvSpPr>
          <p:spPr bwMode="auto">
            <a:xfrm>
              <a:off x="3600" y="2208"/>
              <a:ext cx="1440" cy="1104"/>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b="1">
                  <a:solidFill>
                    <a:schemeClr val="tx2"/>
                  </a:solidFill>
                  <a:latin typeface="Tahoma" panose="020B0604030504040204" pitchFamily="34" charset="0"/>
                </a:rPr>
                <a:t>Hell</a:t>
              </a:r>
            </a:p>
          </p:txBody>
        </p:sp>
        <p:sp>
          <p:nvSpPr>
            <p:cNvPr id="34838" name="AutoShape 22"/>
            <p:cNvSpPr>
              <a:spLocks noChangeArrowheads="1"/>
            </p:cNvSpPr>
            <p:nvPr/>
          </p:nvSpPr>
          <p:spPr bwMode="auto">
            <a:xfrm>
              <a:off x="2208" y="2448"/>
              <a:ext cx="1344" cy="672"/>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chemeClr val="tx2"/>
                  </a:solidFill>
                </a:rPr>
                <a:t>Foretaste</a:t>
              </a:r>
              <a:endParaRPr lang="en-US" altLang="en-US">
                <a:solidFill>
                  <a:schemeClr val="tx2"/>
                </a:solidFill>
              </a:endParaRPr>
            </a:p>
          </p:txBody>
        </p:sp>
        <p:sp>
          <p:nvSpPr>
            <p:cNvPr id="34839" name="Text Box 23"/>
            <p:cNvSpPr txBox="1">
              <a:spLocks noChangeArrowheads="1"/>
            </p:cNvSpPr>
            <p:nvPr/>
          </p:nvSpPr>
          <p:spPr bwMode="auto">
            <a:xfrm>
              <a:off x="2112" y="3216"/>
              <a:ext cx="14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a:solidFill>
                    <a:srgbClr val="FFFF00"/>
                  </a:solidFill>
                </a:rPr>
                <a:t>Luke 16:23, 28</a:t>
              </a:r>
            </a:p>
          </p:txBody>
        </p:sp>
      </p:grpSp>
      <p:sp>
        <p:nvSpPr>
          <p:cNvPr id="34841" name="Rectangle 25"/>
          <p:cNvSpPr>
            <a:spLocks noChangeArrowheads="1"/>
          </p:cNvSpPr>
          <p:nvPr/>
        </p:nvSpPr>
        <p:spPr bwMode="auto">
          <a:xfrm>
            <a:off x="685800" y="2971800"/>
            <a:ext cx="8001000" cy="9906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a:solidFill>
                  <a:srgbClr val="FFFF00"/>
                </a:solidFill>
                <a:latin typeface="Arial" panose="020B0604020202020204" pitchFamily="34" charset="0"/>
              </a:rPr>
              <a:t>It is a place - that is real</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4834"/>
                                        </p:tgtEl>
                                        <p:attrNameLst>
                                          <p:attrName>style.visibility</p:attrName>
                                        </p:attrNameLst>
                                      </p:cBhvr>
                                      <p:to>
                                        <p:strVal val="visible"/>
                                      </p:to>
                                    </p:set>
                                    <p:animEffect transition="in" filter="strips(downRight)">
                                      <p:cBhvr>
                                        <p:cTn id="7" dur="500"/>
                                        <p:tgtEl>
                                          <p:spTgt spid="348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4841"/>
                                        </p:tgtEl>
                                        <p:attrNameLst>
                                          <p:attrName>style.visibility</p:attrName>
                                        </p:attrNameLst>
                                      </p:cBhvr>
                                      <p:to>
                                        <p:strVal val="visible"/>
                                      </p:to>
                                    </p:set>
                                    <p:animEffect transition="in" filter="strips(downRight)">
                                      <p:cBhvr>
                                        <p:cTn id="12" dur="500"/>
                                        <p:tgtEl>
                                          <p:spTgt spid="3484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3" fill="hold" nodeType="clickEffect">
                                  <p:stCondLst>
                                    <p:cond delay="0"/>
                                  </p:stCondLst>
                                  <p:childTnLst>
                                    <p:set>
                                      <p:cBhvr>
                                        <p:cTn id="16" dur="1" fill="hold">
                                          <p:stCondLst>
                                            <p:cond delay="0"/>
                                          </p:stCondLst>
                                        </p:cTn>
                                        <p:tgtEl>
                                          <p:spTgt spid="34840"/>
                                        </p:tgtEl>
                                        <p:attrNameLst>
                                          <p:attrName>style.visibility</p:attrName>
                                        </p:attrNameLst>
                                      </p:cBhvr>
                                      <p:to>
                                        <p:strVal val="visible"/>
                                      </p:to>
                                    </p:set>
                                    <p:animEffect transition="in" filter="strips(upRight)">
                                      <p:cBhvr>
                                        <p:cTn id="17" dur="500"/>
                                        <p:tgtEl>
                                          <p:spTgt spid="348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34" grpId="0" animBg="1" autoUpdateAnimBg="0"/>
      <p:bldP spid="34841"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AutoShape 5"/>
          <p:cNvSpPr>
            <a:spLocks noChangeArrowheads="1"/>
          </p:cNvSpPr>
          <p:nvPr/>
        </p:nvSpPr>
        <p:spPr bwMode="auto">
          <a:xfrm>
            <a:off x="6248400" y="990600"/>
            <a:ext cx="2895600" cy="4343400"/>
          </a:xfrm>
          <a:prstGeom prst="star24">
            <a:avLst>
              <a:gd name="adj" fmla="val 47634"/>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5400">
                <a:solidFill>
                  <a:schemeClr val="accent2"/>
                </a:solidFill>
                <a:latin typeface="Arial" panose="020B0604020202020204" pitchFamily="34" charset="0"/>
              </a:rPr>
              <a:t>Heaven</a:t>
            </a:r>
          </a:p>
          <a:p>
            <a:pPr algn="ctr"/>
            <a:r>
              <a:rPr lang="en-US" altLang="en-US" sz="2800">
                <a:solidFill>
                  <a:schemeClr val="tx2"/>
                </a:solidFill>
                <a:latin typeface="Arial" panose="020B0604020202020204" pitchFamily="34" charset="0"/>
              </a:rPr>
              <a:t>Mt. 25:46</a:t>
            </a:r>
          </a:p>
        </p:txBody>
      </p:sp>
      <p:sp>
        <p:nvSpPr>
          <p:cNvPr id="14343" name="AutoShape 7"/>
          <p:cNvSpPr>
            <a:spLocks noChangeArrowheads="1"/>
          </p:cNvSpPr>
          <p:nvPr/>
        </p:nvSpPr>
        <p:spPr bwMode="auto">
          <a:xfrm>
            <a:off x="304800" y="914400"/>
            <a:ext cx="2743200" cy="4191000"/>
          </a:xfrm>
          <a:prstGeom prst="star24">
            <a:avLst>
              <a:gd name="adj" fmla="val 40986"/>
            </a:avLst>
          </a:prstGeom>
          <a:solidFill>
            <a:srgbClr val="FFFF00"/>
          </a:solidFill>
          <a:ln w="57150">
            <a:solidFill>
              <a:srgbClr val="FF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5400">
                <a:solidFill>
                  <a:srgbClr val="FF6600"/>
                </a:solidFill>
                <a:latin typeface="Arial" panose="020B0604020202020204" pitchFamily="34" charset="0"/>
              </a:rPr>
              <a:t>Hell</a:t>
            </a:r>
          </a:p>
          <a:p>
            <a:pPr algn="ctr"/>
            <a:r>
              <a:rPr lang="en-US" altLang="en-US" sz="2800">
                <a:solidFill>
                  <a:schemeClr val="tx2"/>
                </a:solidFill>
                <a:latin typeface="Arial" panose="020B0604020202020204" pitchFamily="34" charset="0"/>
              </a:rPr>
              <a:t>Mt. 25:46</a:t>
            </a:r>
            <a:endParaRPr lang="en-US" altLang="en-US" sz="5400">
              <a:solidFill>
                <a:schemeClr val="accent2"/>
              </a:solidFill>
              <a:latin typeface="Arial" panose="020B0604020202020204" pitchFamily="34" charset="0"/>
            </a:endParaRPr>
          </a:p>
        </p:txBody>
      </p:sp>
      <p:sp>
        <p:nvSpPr>
          <p:cNvPr id="14345" name="AutoShape 9"/>
          <p:cNvSpPr>
            <a:spLocks noChangeArrowheads="1"/>
          </p:cNvSpPr>
          <p:nvPr/>
        </p:nvSpPr>
        <p:spPr bwMode="auto">
          <a:xfrm>
            <a:off x="3429000" y="609600"/>
            <a:ext cx="2590800" cy="1676400"/>
          </a:xfrm>
          <a:prstGeom prst="leftRightArrow">
            <a:avLst>
              <a:gd name="adj1" fmla="val 44444"/>
              <a:gd name="adj2" fmla="val 30873"/>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400">
                <a:solidFill>
                  <a:schemeClr val="tx2"/>
                </a:solidFill>
                <a:latin typeface="DomCasual" pitchFamily="34" charset="0"/>
              </a:rPr>
              <a:t>Real</a:t>
            </a:r>
          </a:p>
        </p:txBody>
      </p:sp>
      <p:sp>
        <p:nvSpPr>
          <p:cNvPr id="14346" name="AutoShape 10"/>
          <p:cNvSpPr>
            <a:spLocks noChangeArrowheads="1"/>
          </p:cNvSpPr>
          <p:nvPr/>
        </p:nvSpPr>
        <p:spPr bwMode="auto">
          <a:xfrm>
            <a:off x="3429000" y="2514600"/>
            <a:ext cx="2590800" cy="1676400"/>
          </a:xfrm>
          <a:prstGeom prst="leftRightArrow">
            <a:avLst>
              <a:gd name="adj1" fmla="val 44444"/>
              <a:gd name="adj2" fmla="val 30873"/>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400">
                <a:solidFill>
                  <a:schemeClr val="tx2"/>
                </a:solidFill>
                <a:latin typeface="DomCasual" pitchFamily="34" charset="0"/>
              </a:rPr>
              <a:t>Myth</a:t>
            </a:r>
          </a:p>
        </p:txBody>
      </p:sp>
      <p:sp>
        <p:nvSpPr>
          <p:cNvPr id="14347" name="AutoShape 11"/>
          <p:cNvSpPr>
            <a:spLocks noChangeArrowheads="1"/>
          </p:cNvSpPr>
          <p:nvPr/>
        </p:nvSpPr>
        <p:spPr bwMode="auto">
          <a:xfrm>
            <a:off x="3505200" y="4495800"/>
            <a:ext cx="2590800" cy="1676400"/>
          </a:xfrm>
          <a:prstGeom prst="leftRightArrow">
            <a:avLst>
              <a:gd name="adj1" fmla="val 44444"/>
              <a:gd name="adj2" fmla="val 30873"/>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400">
                <a:solidFill>
                  <a:schemeClr val="tx2"/>
                </a:solidFill>
                <a:latin typeface="DomCasual" pitchFamily="34" charset="0"/>
              </a:rPr>
              <a:t>Fictitious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4345"/>
                                        </p:tgtEl>
                                        <p:attrNameLst>
                                          <p:attrName>style.visibility</p:attrName>
                                        </p:attrNameLst>
                                      </p:cBhvr>
                                      <p:to>
                                        <p:strVal val="visible"/>
                                      </p:to>
                                    </p:set>
                                    <p:animEffect transition="in" filter="slide(fromTop)">
                                      <p:cBhvr>
                                        <p:cTn id="7" dur="500"/>
                                        <p:tgtEl>
                                          <p:spTgt spid="143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14346"/>
                                        </p:tgtEl>
                                        <p:attrNameLst>
                                          <p:attrName>style.visibility</p:attrName>
                                        </p:attrNameLst>
                                      </p:cBhvr>
                                      <p:to>
                                        <p:strVal val="visible"/>
                                      </p:to>
                                    </p:set>
                                    <p:animEffect transition="in" filter="slide(fromTop)">
                                      <p:cBhvr>
                                        <p:cTn id="12" dur="500"/>
                                        <p:tgtEl>
                                          <p:spTgt spid="1434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1" fill="hold" grpId="0" nodeType="clickEffect">
                                  <p:stCondLst>
                                    <p:cond delay="0"/>
                                  </p:stCondLst>
                                  <p:childTnLst>
                                    <p:set>
                                      <p:cBhvr>
                                        <p:cTn id="16" dur="1" fill="hold">
                                          <p:stCondLst>
                                            <p:cond delay="0"/>
                                          </p:stCondLst>
                                        </p:cTn>
                                        <p:tgtEl>
                                          <p:spTgt spid="14347"/>
                                        </p:tgtEl>
                                        <p:attrNameLst>
                                          <p:attrName>style.visibility</p:attrName>
                                        </p:attrNameLst>
                                      </p:cBhvr>
                                      <p:to>
                                        <p:strVal val="visible"/>
                                      </p:to>
                                    </p:set>
                                    <p:animEffect transition="in" filter="slide(fromTop)">
                                      <p:cBhvr>
                                        <p:cTn id="17" dur="500"/>
                                        <p:tgtEl>
                                          <p:spTgt spid="14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5" grpId="0" animBg="1" autoUpdateAnimBg="0"/>
      <p:bldP spid="14346" grpId="0" animBg="1" autoUpdateAnimBg="0"/>
      <p:bldP spid="14347"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1026"/>
          <p:cNvSpPr txBox="1">
            <a:spLocks noChangeArrowheads="1"/>
          </p:cNvSpPr>
          <p:nvPr/>
        </p:nvSpPr>
        <p:spPr bwMode="auto">
          <a:xfrm>
            <a:off x="990600" y="1600200"/>
            <a:ext cx="716280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3200" b="1">
                <a:solidFill>
                  <a:schemeClr val="bg1"/>
                </a:solidFill>
                <a:latin typeface="Arial" panose="020B0604020202020204" pitchFamily="34" charset="0"/>
              </a:rPr>
              <a:t>And do not fear those who kill the body but cannot kill the soul. But rather fear Him who is able to destroy both soul and body in hell.</a:t>
            </a:r>
          </a:p>
        </p:txBody>
      </p:sp>
      <p:sp>
        <p:nvSpPr>
          <p:cNvPr id="35843" name="Text Box 1027"/>
          <p:cNvSpPr txBox="1">
            <a:spLocks noChangeArrowheads="1"/>
          </p:cNvSpPr>
          <p:nvPr/>
        </p:nvSpPr>
        <p:spPr bwMode="auto">
          <a:xfrm>
            <a:off x="2590800" y="457200"/>
            <a:ext cx="38290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5400" u="sng">
                <a:solidFill>
                  <a:srgbClr val="99FF99"/>
                </a:solidFill>
                <a:latin typeface="DomCasual" pitchFamily="34" charset="0"/>
              </a:rPr>
              <a:t>Matthew 10:28</a:t>
            </a:r>
          </a:p>
        </p:txBody>
      </p:sp>
      <p:sp>
        <p:nvSpPr>
          <p:cNvPr id="35844" name="Text Box 1028"/>
          <p:cNvSpPr txBox="1">
            <a:spLocks noChangeArrowheads="1"/>
          </p:cNvSpPr>
          <p:nvPr/>
        </p:nvSpPr>
        <p:spPr bwMode="auto">
          <a:xfrm>
            <a:off x="1981200" y="4267200"/>
            <a:ext cx="535305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altLang="en-US" sz="4800" i="1">
                <a:solidFill>
                  <a:srgbClr val="FFFF00"/>
                </a:solidFill>
                <a:latin typeface="Arial" panose="020B0604020202020204" pitchFamily="34" charset="0"/>
              </a:rPr>
              <a:t> To be feared</a:t>
            </a:r>
          </a:p>
          <a:p>
            <a:pPr>
              <a:buFontTx/>
              <a:buChar char="•"/>
            </a:pPr>
            <a:r>
              <a:rPr lang="en-US" altLang="en-US" sz="4800" i="1">
                <a:solidFill>
                  <a:srgbClr val="FFFF00"/>
                </a:solidFill>
                <a:latin typeface="Arial" panose="020B0604020202020204" pitchFamily="34" charset="0"/>
              </a:rPr>
              <a:t> Beyond the grave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844">
                                            <p:txEl>
                                              <p:pRg st="0" end="0"/>
                                            </p:txEl>
                                          </p:spTgt>
                                        </p:tgtEl>
                                        <p:attrNameLst>
                                          <p:attrName>style.visibility</p:attrName>
                                        </p:attrNameLst>
                                      </p:cBhvr>
                                      <p:to>
                                        <p:strVal val="visible"/>
                                      </p:to>
                                    </p:set>
                                    <p:anim calcmode="lin" valueType="num">
                                      <p:cBhvr additive="base">
                                        <p:cTn id="7" dur="500" fill="hold"/>
                                        <p:tgtEl>
                                          <p:spTgt spid="3584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584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5844">
                                            <p:txEl>
                                              <p:pRg st="1" end="1"/>
                                            </p:txEl>
                                          </p:spTgt>
                                        </p:tgtEl>
                                        <p:attrNameLst>
                                          <p:attrName>style.visibility</p:attrName>
                                        </p:attrNameLst>
                                      </p:cBhvr>
                                      <p:to>
                                        <p:strVal val="visible"/>
                                      </p:to>
                                    </p:set>
                                    <p:anim calcmode="lin" valueType="num">
                                      <p:cBhvr additive="base">
                                        <p:cTn id="13" dur="500" fill="hold"/>
                                        <p:tgtEl>
                                          <p:spTgt spid="3584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5844">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EE93353-280C-4AD9-9861-16C8B48E886F}"/>
              </a:ext>
            </a:extLst>
          </p:cNvPr>
          <p:cNvSpPr/>
          <p:nvPr/>
        </p:nvSpPr>
        <p:spPr bwMode="auto">
          <a:xfrm>
            <a:off x="609600" y="571500"/>
            <a:ext cx="7924800" cy="5715000"/>
          </a:xfrm>
          <a:custGeom>
            <a:avLst/>
            <a:gdLst>
              <a:gd name="connsiteX0" fmla="*/ 0 w 7924800"/>
              <a:gd name="connsiteY0" fmla="*/ 440912 h 5715000"/>
              <a:gd name="connsiteX1" fmla="*/ 440912 w 7924800"/>
              <a:gd name="connsiteY1" fmla="*/ 0 h 5715000"/>
              <a:gd name="connsiteX2" fmla="*/ 1098256 w 7924800"/>
              <a:gd name="connsiteY2" fmla="*/ 0 h 5715000"/>
              <a:gd name="connsiteX3" fmla="*/ 1473882 w 7924800"/>
              <a:gd name="connsiteY3" fmla="*/ 0 h 5715000"/>
              <a:gd name="connsiteX4" fmla="*/ 1990367 w 7924800"/>
              <a:gd name="connsiteY4" fmla="*/ 0 h 5715000"/>
              <a:gd name="connsiteX5" fmla="*/ 2506852 w 7924800"/>
              <a:gd name="connsiteY5" fmla="*/ 0 h 5715000"/>
              <a:gd name="connsiteX6" fmla="*/ 2882477 w 7924800"/>
              <a:gd name="connsiteY6" fmla="*/ 0 h 5715000"/>
              <a:gd name="connsiteX7" fmla="*/ 3328532 w 7924800"/>
              <a:gd name="connsiteY7" fmla="*/ 0 h 5715000"/>
              <a:gd name="connsiteX8" fmla="*/ 3845017 w 7924800"/>
              <a:gd name="connsiteY8" fmla="*/ 0 h 5715000"/>
              <a:gd name="connsiteX9" fmla="*/ 4572791 w 7924800"/>
              <a:gd name="connsiteY9" fmla="*/ 0 h 5715000"/>
              <a:gd name="connsiteX10" fmla="*/ 5230136 w 7924800"/>
              <a:gd name="connsiteY10" fmla="*/ 0 h 5715000"/>
              <a:gd name="connsiteX11" fmla="*/ 5746621 w 7924800"/>
              <a:gd name="connsiteY11" fmla="*/ 0 h 5715000"/>
              <a:gd name="connsiteX12" fmla="*/ 6122246 w 7924800"/>
              <a:gd name="connsiteY12" fmla="*/ 0 h 5715000"/>
              <a:gd name="connsiteX13" fmla="*/ 6568301 w 7924800"/>
              <a:gd name="connsiteY13" fmla="*/ 0 h 5715000"/>
              <a:gd name="connsiteX14" fmla="*/ 7483888 w 7924800"/>
              <a:gd name="connsiteY14" fmla="*/ 0 h 5715000"/>
              <a:gd name="connsiteX15" fmla="*/ 7924800 w 7924800"/>
              <a:gd name="connsiteY15" fmla="*/ 440912 h 5715000"/>
              <a:gd name="connsiteX16" fmla="*/ 7924800 w 7924800"/>
              <a:gd name="connsiteY16" fmla="*/ 1074595 h 5715000"/>
              <a:gd name="connsiteX17" fmla="*/ 7924800 w 7924800"/>
              <a:gd name="connsiteY17" fmla="*/ 1514951 h 5715000"/>
              <a:gd name="connsiteX18" fmla="*/ 7924800 w 7924800"/>
              <a:gd name="connsiteY18" fmla="*/ 2100302 h 5715000"/>
              <a:gd name="connsiteX19" fmla="*/ 7924800 w 7924800"/>
              <a:gd name="connsiteY19" fmla="*/ 2733986 h 5715000"/>
              <a:gd name="connsiteX20" fmla="*/ 7924800 w 7924800"/>
              <a:gd name="connsiteY20" fmla="*/ 3319337 h 5715000"/>
              <a:gd name="connsiteX21" fmla="*/ 7924800 w 7924800"/>
              <a:gd name="connsiteY21" fmla="*/ 3904688 h 5715000"/>
              <a:gd name="connsiteX22" fmla="*/ 7924800 w 7924800"/>
              <a:gd name="connsiteY22" fmla="*/ 4490039 h 5715000"/>
              <a:gd name="connsiteX23" fmla="*/ 7924800 w 7924800"/>
              <a:gd name="connsiteY23" fmla="*/ 5274088 h 5715000"/>
              <a:gd name="connsiteX24" fmla="*/ 7483888 w 7924800"/>
              <a:gd name="connsiteY24" fmla="*/ 5715000 h 5715000"/>
              <a:gd name="connsiteX25" fmla="*/ 6756114 w 7924800"/>
              <a:gd name="connsiteY25" fmla="*/ 5715000 h 5715000"/>
              <a:gd name="connsiteX26" fmla="*/ 6169199 w 7924800"/>
              <a:gd name="connsiteY26" fmla="*/ 5715000 h 5715000"/>
              <a:gd name="connsiteX27" fmla="*/ 5582284 w 7924800"/>
              <a:gd name="connsiteY27" fmla="*/ 5715000 h 5715000"/>
              <a:gd name="connsiteX28" fmla="*/ 4995370 w 7924800"/>
              <a:gd name="connsiteY28" fmla="*/ 5715000 h 5715000"/>
              <a:gd name="connsiteX29" fmla="*/ 4267596 w 7924800"/>
              <a:gd name="connsiteY29" fmla="*/ 5715000 h 5715000"/>
              <a:gd name="connsiteX30" fmla="*/ 3821540 w 7924800"/>
              <a:gd name="connsiteY30" fmla="*/ 5715000 h 5715000"/>
              <a:gd name="connsiteX31" fmla="*/ 3093766 w 7924800"/>
              <a:gd name="connsiteY31" fmla="*/ 5715000 h 5715000"/>
              <a:gd name="connsiteX32" fmla="*/ 2718141 w 7924800"/>
              <a:gd name="connsiteY32" fmla="*/ 5715000 h 5715000"/>
              <a:gd name="connsiteX33" fmla="*/ 1990367 w 7924800"/>
              <a:gd name="connsiteY33" fmla="*/ 5715000 h 5715000"/>
              <a:gd name="connsiteX34" fmla="*/ 1544312 w 7924800"/>
              <a:gd name="connsiteY34" fmla="*/ 5715000 h 5715000"/>
              <a:gd name="connsiteX35" fmla="*/ 440912 w 7924800"/>
              <a:gd name="connsiteY35" fmla="*/ 5715000 h 5715000"/>
              <a:gd name="connsiteX36" fmla="*/ 0 w 7924800"/>
              <a:gd name="connsiteY36" fmla="*/ 5274088 h 5715000"/>
              <a:gd name="connsiteX37" fmla="*/ 0 w 7924800"/>
              <a:gd name="connsiteY37" fmla="*/ 4640405 h 5715000"/>
              <a:gd name="connsiteX38" fmla="*/ 0 w 7924800"/>
              <a:gd name="connsiteY38" fmla="*/ 4055054 h 5715000"/>
              <a:gd name="connsiteX39" fmla="*/ 0 w 7924800"/>
              <a:gd name="connsiteY39" fmla="*/ 3614698 h 5715000"/>
              <a:gd name="connsiteX40" fmla="*/ 0 w 7924800"/>
              <a:gd name="connsiteY40" fmla="*/ 3126010 h 5715000"/>
              <a:gd name="connsiteX41" fmla="*/ 0 w 7924800"/>
              <a:gd name="connsiteY41" fmla="*/ 2540658 h 5715000"/>
              <a:gd name="connsiteX42" fmla="*/ 0 w 7924800"/>
              <a:gd name="connsiteY42" fmla="*/ 1955307 h 5715000"/>
              <a:gd name="connsiteX43" fmla="*/ 0 w 7924800"/>
              <a:gd name="connsiteY43" fmla="*/ 1466619 h 5715000"/>
              <a:gd name="connsiteX44" fmla="*/ 0 w 7924800"/>
              <a:gd name="connsiteY44" fmla="*/ 440912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924800" h="5715000" fill="none" extrusionOk="0">
                <a:moveTo>
                  <a:pt x="0" y="440912"/>
                </a:moveTo>
                <a:cubicBezTo>
                  <a:pt x="-7794" y="131853"/>
                  <a:pt x="233567" y="18517"/>
                  <a:pt x="440912" y="0"/>
                </a:cubicBezTo>
                <a:cubicBezTo>
                  <a:pt x="663139" y="-14969"/>
                  <a:pt x="945266" y="43769"/>
                  <a:pt x="1098256" y="0"/>
                </a:cubicBezTo>
                <a:cubicBezTo>
                  <a:pt x="1251246" y="-43769"/>
                  <a:pt x="1317120" y="31678"/>
                  <a:pt x="1473882" y="0"/>
                </a:cubicBezTo>
                <a:cubicBezTo>
                  <a:pt x="1630644" y="-31678"/>
                  <a:pt x="1804898" y="57104"/>
                  <a:pt x="1990367" y="0"/>
                </a:cubicBezTo>
                <a:cubicBezTo>
                  <a:pt x="2175836" y="-57104"/>
                  <a:pt x="2356964" y="8899"/>
                  <a:pt x="2506852" y="0"/>
                </a:cubicBezTo>
                <a:cubicBezTo>
                  <a:pt x="2656741" y="-8899"/>
                  <a:pt x="2765983" y="14292"/>
                  <a:pt x="2882477" y="0"/>
                </a:cubicBezTo>
                <a:cubicBezTo>
                  <a:pt x="2998971" y="-14292"/>
                  <a:pt x="3199116" y="38483"/>
                  <a:pt x="3328532" y="0"/>
                </a:cubicBezTo>
                <a:cubicBezTo>
                  <a:pt x="3457948" y="-38483"/>
                  <a:pt x="3715376" y="46175"/>
                  <a:pt x="3845017" y="0"/>
                </a:cubicBezTo>
                <a:cubicBezTo>
                  <a:pt x="3974659" y="-46175"/>
                  <a:pt x="4408570" y="16441"/>
                  <a:pt x="4572791" y="0"/>
                </a:cubicBezTo>
                <a:cubicBezTo>
                  <a:pt x="4737012" y="-16441"/>
                  <a:pt x="4986135" y="21618"/>
                  <a:pt x="5230136" y="0"/>
                </a:cubicBezTo>
                <a:cubicBezTo>
                  <a:pt x="5474138" y="-21618"/>
                  <a:pt x="5633503" y="10575"/>
                  <a:pt x="5746621" y="0"/>
                </a:cubicBezTo>
                <a:cubicBezTo>
                  <a:pt x="5859740" y="-10575"/>
                  <a:pt x="5964347" y="9383"/>
                  <a:pt x="6122246" y="0"/>
                </a:cubicBezTo>
                <a:cubicBezTo>
                  <a:pt x="6280146" y="-9383"/>
                  <a:pt x="6351622" y="22308"/>
                  <a:pt x="6568301" y="0"/>
                </a:cubicBezTo>
                <a:cubicBezTo>
                  <a:pt x="6784980" y="-22308"/>
                  <a:pt x="7125622" y="43515"/>
                  <a:pt x="7483888" y="0"/>
                </a:cubicBezTo>
                <a:cubicBezTo>
                  <a:pt x="7759892" y="-11741"/>
                  <a:pt x="7934976" y="231081"/>
                  <a:pt x="7924800" y="440912"/>
                </a:cubicBezTo>
                <a:cubicBezTo>
                  <a:pt x="7934642" y="653848"/>
                  <a:pt x="7915345" y="915454"/>
                  <a:pt x="7924800" y="1074595"/>
                </a:cubicBezTo>
                <a:cubicBezTo>
                  <a:pt x="7934255" y="1233736"/>
                  <a:pt x="7893431" y="1356590"/>
                  <a:pt x="7924800" y="1514951"/>
                </a:cubicBezTo>
                <a:cubicBezTo>
                  <a:pt x="7956169" y="1673312"/>
                  <a:pt x="7911194" y="1841729"/>
                  <a:pt x="7924800" y="2100302"/>
                </a:cubicBezTo>
                <a:cubicBezTo>
                  <a:pt x="7938406" y="2358875"/>
                  <a:pt x="7923205" y="2471000"/>
                  <a:pt x="7924800" y="2733986"/>
                </a:cubicBezTo>
                <a:cubicBezTo>
                  <a:pt x="7926395" y="2996972"/>
                  <a:pt x="7889984" y="3082591"/>
                  <a:pt x="7924800" y="3319337"/>
                </a:cubicBezTo>
                <a:cubicBezTo>
                  <a:pt x="7959616" y="3556083"/>
                  <a:pt x="7907823" y="3756941"/>
                  <a:pt x="7924800" y="3904688"/>
                </a:cubicBezTo>
                <a:cubicBezTo>
                  <a:pt x="7941777" y="4052435"/>
                  <a:pt x="7880593" y="4218009"/>
                  <a:pt x="7924800" y="4490039"/>
                </a:cubicBezTo>
                <a:cubicBezTo>
                  <a:pt x="7969007" y="4762069"/>
                  <a:pt x="7864515" y="4914371"/>
                  <a:pt x="7924800" y="5274088"/>
                </a:cubicBezTo>
                <a:cubicBezTo>
                  <a:pt x="7947713" y="5523681"/>
                  <a:pt x="7687785" y="5679778"/>
                  <a:pt x="7483888" y="5715000"/>
                </a:cubicBezTo>
                <a:cubicBezTo>
                  <a:pt x="7325418" y="5723263"/>
                  <a:pt x="7117302" y="5710035"/>
                  <a:pt x="6756114" y="5715000"/>
                </a:cubicBezTo>
                <a:cubicBezTo>
                  <a:pt x="6394926" y="5719965"/>
                  <a:pt x="6442524" y="5702186"/>
                  <a:pt x="6169199" y="5715000"/>
                </a:cubicBezTo>
                <a:cubicBezTo>
                  <a:pt x="5895874" y="5727814"/>
                  <a:pt x="5802319" y="5688723"/>
                  <a:pt x="5582284" y="5715000"/>
                </a:cubicBezTo>
                <a:cubicBezTo>
                  <a:pt x="5362249" y="5741277"/>
                  <a:pt x="5197777" y="5688585"/>
                  <a:pt x="4995370" y="5715000"/>
                </a:cubicBezTo>
                <a:cubicBezTo>
                  <a:pt x="4792963" y="5741415"/>
                  <a:pt x="4463248" y="5635375"/>
                  <a:pt x="4267596" y="5715000"/>
                </a:cubicBezTo>
                <a:cubicBezTo>
                  <a:pt x="4071944" y="5794625"/>
                  <a:pt x="3994315" y="5682568"/>
                  <a:pt x="3821540" y="5715000"/>
                </a:cubicBezTo>
                <a:cubicBezTo>
                  <a:pt x="3648765" y="5747432"/>
                  <a:pt x="3380199" y="5690378"/>
                  <a:pt x="3093766" y="5715000"/>
                </a:cubicBezTo>
                <a:cubicBezTo>
                  <a:pt x="2807333" y="5739622"/>
                  <a:pt x="2807436" y="5702784"/>
                  <a:pt x="2718141" y="5715000"/>
                </a:cubicBezTo>
                <a:cubicBezTo>
                  <a:pt x="2628847" y="5727216"/>
                  <a:pt x="2346787" y="5645249"/>
                  <a:pt x="1990367" y="5715000"/>
                </a:cubicBezTo>
                <a:cubicBezTo>
                  <a:pt x="1633947" y="5784751"/>
                  <a:pt x="1671459" y="5704420"/>
                  <a:pt x="1544312" y="5715000"/>
                </a:cubicBezTo>
                <a:cubicBezTo>
                  <a:pt x="1417166" y="5725580"/>
                  <a:pt x="934127" y="5622353"/>
                  <a:pt x="440912" y="5715000"/>
                </a:cubicBezTo>
                <a:cubicBezTo>
                  <a:pt x="223525" y="5748076"/>
                  <a:pt x="31335" y="5467340"/>
                  <a:pt x="0" y="5274088"/>
                </a:cubicBezTo>
                <a:cubicBezTo>
                  <a:pt x="-53477" y="5141634"/>
                  <a:pt x="1364" y="4790582"/>
                  <a:pt x="0" y="4640405"/>
                </a:cubicBezTo>
                <a:cubicBezTo>
                  <a:pt x="-1364" y="4490228"/>
                  <a:pt x="35410" y="4279020"/>
                  <a:pt x="0" y="4055054"/>
                </a:cubicBezTo>
                <a:cubicBezTo>
                  <a:pt x="-35410" y="3831088"/>
                  <a:pt x="51824" y="3770848"/>
                  <a:pt x="0" y="3614698"/>
                </a:cubicBezTo>
                <a:cubicBezTo>
                  <a:pt x="-51824" y="3458548"/>
                  <a:pt x="35287" y="3348059"/>
                  <a:pt x="0" y="3126010"/>
                </a:cubicBezTo>
                <a:cubicBezTo>
                  <a:pt x="-35287" y="2903961"/>
                  <a:pt x="68889" y="2788211"/>
                  <a:pt x="0" y="2540658"/>
                </a:cubicBezTo>
                <a:cubicBezTo>
                  <a:pt x="-68889" y="2293105"/>
                  <a:pt x="16823" y="2210142"/>
                  <a:pt x="0" y="1955307"/>
                </a:cubicBezTo>
                <a:cubicBezTo>
                  <a:pt x="-16823" y="1700472"/>
                  <a:pt x="34906" y="1607375"/>
                  <a:pt x="0" y="1466619"/>
                </a:cubicBezTo>
                <a:cubicBezTo>
                  <a:pt x="-34906" y="1325863"/>
                  <a:pt x="23682" y="811784"/>
                  <a:pt x="0" y="440912"/>
                </a:cubicBezTo>
                <a:close/>
              </a:path>
              <a:path w="7924800" h="5715000" stroke="0" extrusionOk="0">
                <a:moveTo>
                  <a:pt x="0" y="440912"/>
                </a:moveTo>
                <a:cubicBezTo>
                  <a:pt x="40599" y="190138"/>
                  <a:pt x="191988" y="-29662"/>
                  <a:pt x="440912" y="0"/>
                </a:cubicBezTo>
                <a:cubicBezTo>
                  <a:pt x="697570" y="-18003"/>
                  <a:pt x="718670" y="31380"/>
                  <a:pt x="957397" y="0"/>
                </a:cubicBezTo>
                <a:cubicBezTo>
                  <a:pt x="1196125" y="-31380"/>
                  <a:pt x="1356384" y="58785"/>
                  <a:pt x="1473882" y="0"/>
                </a:cubicBezTo>
                <a:cubicBezTo>
                  <a:pt x="1591381" y="-58785"/>
                  <a:pt x="1920702" y="8248"/>
                  <a:pt x="2201656" y="0"/>
                </a:cubicBezTo>
                <a:cubicBezTo>
                  <a:pt x="2482610" y="-8248"/>
                  <a:pt x="2494036" y="11968"/>
                  <a:pt x="2577281" y="0"/>
                </a:cubicBezTo>
                <a:cubicBezTo>
                  <a:pt x="2660526" y="-11968"/>
                  <a:pt x="2941341" y="39069"/>
                  <a:pt x="3234626" y="0"/>
                </a:cubicBezTo>
                <a:cubicBezTo>
                  <a:pt x="3527911" y="-39069"/>
                  <a:pt x="3514624" y="10006"/>
                  <a:pt x="3751111" y="0"/>
                </a:cubicBezTo>
                <a:cubicBezTo>
                  <a:pt x="3987598" y="-10006"/>
                  <a:pt x="4161780" y="18478"/>
                  <a:pt x="4478885" y="0"/>
                </a:cubicBezTo>
                <a:cubicBezTo>
                  <a:pt x="4795990" y="-18478"/>
                  <a:pt x="4871037" y="14591"/>
                  <a:pt x="5136229" y="0"/>
                </a:cubicBezTo>
                <a:cubicBezTo>
                  <a:pt x="5401421" y="-14591"/>
                  <a:pt x="5706613" y="20996"/>
                  <a:pt x="5864004" y="0"/>
                </a:cubicBezTo>
                <a:cubicBezTo>
                  <a:pt x="6021396" y="-20996"/>
                  <a:pt x="6094668" y="26455"/>
                  <a:pt x="6310059" y="0"/>
                </a:cubicBezTo>
                <a:cubicBezTo>
                  <a:pt x="6525451" y="-26455"/>
                  <a:pt x="6692771" y="54620"/>
                  <a:pt x="6967403" y="0"/>
                </a:cubicBezTo>
                <a:cubicBezTo>
                  <a:pt x="7242035" y="-54620"/>
                  <a:pt x="7279996" y="48048"/>
                  <a:pt x="7483888" y="0"/>
                </a:cubicBezTo>
                <a:cubicBezTo>
                  <a:pt x="7758871" y="-25509"/>
                  <a:pt x="7957045" y="218045"/>
                  <a:pt x="7924800" y="440912"/>
                </a:cubicBezTo>
                <a:cubicBezTo>
                  <a:pt x="7986399" y="612493"/>
                  <a:pt x="7876897" y="772909"/>
                  <a:pt x="7924800" y="1026263"/>
                </a:cubicBezTo>
                <a:cubicBezTo>
                  <a:pt x="7972703" y="1279617"/>
                  <a:pt x="7862133" y="1372327"/>
                  <a:pt x="7924800" y="1611615"/>
                </a:cubicBezTo>
                <a:cubicBezTo>
                  <a:pt x="7987467" y="1850903"/>
                  <a:pt x="7875591" y="1913974"/>
                  <a:pt x="7924800" y="2051971"/>
                </a:cubicBezTo>
                <a:cubicBezTo>
                  <a:pt x="7974009" y="2189968"/>
                  <a:pt x="7924435" y="2268157"/>
                  <a:pt x="7924800" y="2443995"/>
                </a:cubicBezTo>
                <a:cubicBezTo>
                  <a:pt x="7925165" y="2619833"/>
                  <a:pt x="7915259" y="2795040"/>
                  <a:pt x="7924800" y="2981014"/>
                </a:cubicBezTo>
                <a:cubicBezTo>
                  <a:pt x="7934341" y="3166988"/>
                  <a:pt x="7889548" y="3421695"/>
                  <a:pt x="7924800" y="3614698"/>
                </a:cubicBezTo>
                <a:cubicBezTo>
                  <a:pt x="7960052" y="3807701"/>
                  <a:pt x="7908313" y="3998982"/>
                  <a:pt x="7924800" y="4103385"/>
                </a:cubicBezTo>
                <a:cubicBezTo>
                  <a:pt x="7941287" y="4207788"/>
                  <a:pt x="7885373" y="4452804"/>
                  <a:pt x="7924800" y="4543741"/>
                </a:cubicBezTo>
                <a:cubicBezTo>
                  <a:pt x="7964227" y="4634678"/>
                  <a:pt x="7879938" y="5071244"/>
                  <a:pt x="7924800" y="5274088"/>
                </a:cubicBezTo>
                <a:cubicBezTo>
                  <a:pt x="7907369" y="5506173"/>
                  <a:pt x="7732502" y="5729303"/>
                  <a:pt x="7483888" y="5715000"/>
                </a:cubicBezTo>
                <a:cubicBezTo>
                  <a:pt x="7196210" y="5739122"/>
                  <a:pt x="7019636" y="5662583"/>
                  <a:pt x="6896973" y="5715000"/>
                </a:cubicBezTo>
                <a:cubicBezTo>
                  <a:pt x="6774311" y="5767417"/>
                  <a:pt x="6498338" y="5683928"/>
                  <a:pt x="6310059" y="5715000"/>
                </a:cubicBezTo>
                <a:cubicBezTo>
                  <a:pt x="6121780" y="5746072"/>
                  <a:pt x="5959036" y="5692728"/>
                  <a:pt x="5864004" y="5715000"/>
                </a:cubicBezTo>
                <a:cubicBezTo>
                  <a:pt x="5768972" y="5737272"/>
                  <a:pt x="5526029" y="5699507"/>
                  <a:pt x="5417948" y="5715000"/>
                </a:cubicBezTo>
                <a:cubicBezTo>
                  <a:pt x="5309867" y="5730493"/>
                  <a:pt x="5041674" y="5656883"/>
                  <a:pt x="4831034" y="5715000"/>
                </a:cubicBezTo>
                <a:cubicBezTo>
                  <a:pt x="4620394" y="5773117"/>
                  <a:pt x="4564479" y="5701437"/>
                  <a:pt x="4455408" y="5715000"/>
                </a:cubicBezTo>
                <a:cubicBezTo>
                  <a:pt x="4346337" y="5728563"/>
                  <a:pt x="4225573" y="5708003"/>
                  <a:pt x="4079783" y="5715000"/>
                </a:cubicBezTo>
                <a:cubicBezTo>
                  <a:pt x="3933994" y="5721997"/>
                  <a:pt x="3768582" y="5676655"/>
                  <a:pt x="3492868" y="5715000"/>
                </a:cubicBezTo>
                <a:cubicBezTo>
                  <a:pt x="3217155" y="5753345"/>
                  <a:pt x="3017801" y="5697497"/>
                  <a:pt x="2765094" y="5715000"/>
                </a:cubicBezTo>
                <a:cubicBezTo>
                  <a:pt x="2512387" y="5732503"/>
                  <a:pt x="2202345" y="5694786"/>
                  <a:pt x="2037320" y="5715000"/>
                </a:cubicBezTo>
                <a:cubicBezTo>
                  <a:pt x="1872295" y="5735214"/>
                  <a:pt x="1476933" y="5630288"/>
                  <a:pt x="1309546" y="5715000"/>
                </a:cubicBezTo>
                <a:cubicBezTo>
                  <a:pt x="1142159" y="5799712"/>
                  <a:pt x="871360" y="5708283"/>
                  <a:pt x="440912" y="5715000"/>
                </a:cubicBezTo>
                <a:cubicBezTo>
                  <a:pt x="217034" y="5744782"/>
                  <a:pt x="-48860" y="5480244"/>
                  <a:pt x="0" y="5274088"/>
                </a:cubicBezTo>
                <a:cubicBezTo>
                  <a:pt x="-18287" y="5169277"/>
                  <a:pt x="10317" y="5014221"/>
                  <a:pt x="0" y="4785400"/>
                </a:cubicBezTo>
                <a:cubicBezTo>
                  <a:pt x="-10317" y="4556579"/>
                  <a:pt x="21035" y="4370943"/>
                  <a:pt x="0" y="4200049"/>
                </a:cubicBezTo>
                <a:cubicBezTo>
                  <a:pt x="-21035" y="4029155"/>
                  <a:pt x="30048" y="3853220"/>
                  <a:pt x="0" y="3759693"/>
                </a:cubicBezTo>
                <a:cubicBezTo>
                  <a:pt x="-30048" y="3666166"/>
                  <a:pt x="6045" y="3534270"/>
                  <a:pt x="0" y="3367669"/>
                </a:cubicBezTo>
                <a:cubicBezTo>
                  <a:pt x="-6045" y="3201068"/>
                  <a:pt x="763" y="3069787"/>
                  <a:pt x="0" y="2927313"/>
                </a:cubicBezTo>
                <a:cubicBezTo>
                  <a:pt x="-763" y="2784839"/>
                  <a:pt x="13919" y="2687515"/>
                  <a:pt x="0" y="2535288"/>
                </a:cubicBezTo>
                <a:cubicBezTo>
                  <a:pt x="-13919" y="2383061"/>
                  <a:pt x="53719" y="2205132"/>
                  <a:pt x="0" y="1949937"/>
                </a:cubicBezTo>
                <a:cubicBezTo>
                  <a:pt x="-53719" y="1694742"/>
                  <a:pt x="38320" y="1552621"/>
                  <a:pt x="0" y="1412917"/>
                </a:cubicBezTo>
                <a:cubicBezTo>
                  <a:pt x="-38320" y="1273213"/>
                  <a:pt x="91172" y="635743"/>
                  <a:pt x="0" y="440912"/>
                </a:cubicBezTo>
                <a:close/>
              </a:path>
            </a:pathLst>
          </a:custGeom>
          <a:solidFill>
            <a:schemeClr val="bg1"/>
          </a:solidFill>
          <a:ln w="76200" cap="flat" cmpd="sng" algn="ctr">
            <a:solidFill>
              <a:srgbClr val="CC0000"/>
            </a:solidFill>
            <a:prstDash val="solid"/>
            <a:round/>
            <a:headEnd type="none" w="med" len="med"/>
            <a:tailEnd type="none" w="med" len="med"/>
            <a:extLst>
              <a:ext uri="{C807C97D-BFC1-408E-A445-0C87EB9F89A2}">
                <ask:lineSketchStyleProps xmlns:ask="http://schemas.microsoft.com/office/drawing/2018/sketchyshapes" sd="3128593422">
                  <a:prstGeom prst="roundRect">
                    <a:avLst>
                      <a:gd name="adj" fmla="val 7715"/>
                    </a:avLst>
                  </a:prstGeom>
                  <ask:type>
                    <ask:lineSketchScribble/>
                  </ask:type>
                </ask:lineSketchStyleProps>
              </a:ext>
            </a:extLst>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 name="Rectangle: Rounded Corners 6">
            <a:extLst>
              <a:ext uri="{FF2B5EF4-FFF2-40B4-BE49-F238E27FC236}">
                <a16:creationId xmlns:a16="http://schemas.microsoft.com/office/drawing/2014/main" id="{2A10DDC4-A116-4694-9CEE-3AEDC50F2445}"/>
              </a:ext>
            </a:extLst>
          </p:cNvPr>
          <p:cNvSpPr/>
          <p:nvPr/>
        </p:nvSpPr>
        <p:spPr bwMode="auto">
          <a:xfrm>
            <a:off x="685800" y="457200"/>
            <a:ext cx="7924800" cy="5715000"/>
          </a:xfrm>
          <a:custGeom>
            <a:avLst/>
            <a:gdLst>
              <a:gd name="connsiteX0" fmla="*/ 0 w 7924800"/>
              <a:gd name="connsiteY0" fmla="*/ 440912 h 5715000"/>
              <a:gd name="connsiteX1" fmla="*/ 440912 w 7924800"/>
              <a:gd name="connsiteY1" fmla="*/ 0 h 5715000"/>
              <a:gd name="connsiteX2" fmla="*/ 957397 w 7924800"/>
              <a:gd name="connsiteY2" fmla="*/ 0 h 5715000"/>
              <a:gd name="connsiteX3" fmla="*/ 1473882 w 7924800"/>
              <a:gd name="connsiteY3" fmla="*/ 0 h 5715000"/>
              <a:gd name="connsiteX4" fmla="*/ 2201656 w 7924800"/>
              <a:gd name="connsiteY4" fmla="*/ 0 h 5715000"/>
              <a:gd name="connsiteX5" fmla="*/ 2577281 w 7924800"/>
              <a:gd name="connsiteY5" fmla="*/ 0 h 5715000"/>
              <a:gd name="connsiteX6" fmla="*/ 3234626 w 7924800"/>
              <a:gd name="connsiteY6" fmla="*/ 0 h 5715000"/>
              <a:gd name="connsiteX7" fmla="*/ 3751111 w 7924800"/>
              <a:gd name="connsiteY7" fmla="*/ 0 h 5715000"/>
              <a:gd name="connsiteX8" fmla="*/ 4478885 w 7924800"/>
              <a:gd name="connsiteY8" fmla="*/ 0 h 5715000"/>
              <a:gd name="connsiteX9" fmla="*/ 5136229 w 7924800"/>
              <a:gd name="connsiteY9" fmla="*/ 0 h 5715000"/>
              <a:gd name="connsiteX10" fmla="*/ 5864004 w 7924800"/>
              <a:gd name="connsiteY10" fmla="*/ 0 h 5715000"/>
              <a:gd name="connsiteX11" fmla="*/ 6310059 w 7924800"/>
              <a:gd name="connsiteY11" fmla="*/ 0 h 5715000"/>
              <a:gd name="connsiteX12" fmla="*/ 6967403 w 7924800"/>
              <a:gd name="connsiteY12" fmla="*/ 0 h 5715000"/>
              <a:gd name="connsiteX13" fmla="*/ 7483888 w 7924800"/>
              <a:gd name="connsiteY13" fmla="*/ 0 h 5715000"/>
              <a:gd name="connsiteX14" fmla="*/ 7924800 w 7924800"/>
              <a:gd name="connsiteY14" fmla="*/ 440912 h 5715000"/>
              <a:gd name="connsiteX15" fmla="*/ 7924800 w 7924800"/>
              <a:gd name="connsiteY15" fmla="*/ 1026263 h 5715000"/>
              <a:gd name="connsiteX16" fmla="*/ 7924800 w 7924800"/>
              <a:gd name="connsiteY16" fmla="*/ 1611615 h 5715000"/>
              <a:gd name="connsiteX17" fmla="*/ 7924800 w 7924800"/>
              <a:gd name="connsiteY17" fmla="*/ 2051971 h 5715000"/>
              <a:gd name="connsiteX18" fmla="*/ 7924800 w 7924800"/>
              <a:gd name="connsiteY18" fmla="*/ 2443995 h 5715000"/>
              <a:gd name="connsiteX19" fmla="*/ 7924800 w 7924800"/>
              <a:gd name="connsiteY19" fmla="*/ 2981014 h 5715000"/>
              <a:gd name="connsiteX20" fmla="*/ 7924800 w 7924800"/>
              <a:gd name="connsiteY20" fmla="*/ 3614698 h 5715000"/>
              <a:gd name="connsiteX21" fmla="*/ 7924800 w 7924800"/>
              <a:gd name="connsiteY21" fmla="*/ 4103385 h 5715000"/>
              <a:gd name="connsiteX22" fmla="*/ 7924800 w 7924800"/>
              <a:gd name="connsiteY22" fmla="*/ 4543741 h 5715000"/>
              <a:gd name="connsiteX23" fmla="*/ 7924800 w 7924800"/>
              <a:gd name="connsiteY23" fmla="*/ 5274088 h 5715000"/>
              <a:gd name="connsiteX24" fmla="*/ 7483888 w 7924800"/>
              <a:gd name="connsiteY24" fmla="*/ 5715000 h 5715000"/>
              <a:gd name="connsiteX25" fmla="*/ 6896973 w 7924800"/>
              <a:gd name="connsiteY25" fmla="*/ 5715000 h 5715000"/>
              <a:gd name="connsiteX26" fmla="*/ 6310059 w 7924800"/>
              <a:gd name="connsiteY26" fmla="*/ 5715000 h 5715000"/>
              <a:gd name="connsiteX27" fmla="*/ 5864004 w 7924800"/>
              <a:gd name="connsiteY27" fmla="*/ 5715000 h 5715000"/>
              <a:gd name="connsiteX28" fmla="*/ 5417948 w 7924800"/>
              <a:gd name="connsiteY28" fmla="*/ 5715000 h 5715000"/>
              <a:gd name="connsiteX29" fmla="*/ 4831034 w 7924800"/>
              <a:gd name="connsiteY29" fmla="*/ 5715000 h 5715000"/>
              <a:gd name="connsiteX30" fmla="*/ 4455408 w 7924800"/>
              <a:gd name="connsiteY30" fmla="*/ 5715000 h 5715000"/>
              <a:gd name="connsiteX31" fmla="*/ 4079783 w 7924800"/>
              <a:gd name="connsiteY31" fmla="*/ 5715000 h 5715000"/>
              <a:gd name="connsiteX32" fmla="*/ 3492868 w 7924800"/>
              <a:gd name="connsiteY32" fmla="*/ 5715000 h 5715000"/>
              <a:gd name="connsiteX33" fmla="*/ 2765094 w 7924800"/>
              <a:gd name="connsiteY33" fmla="*/ 5715000 h 5715000"/>
              <a:gd name="connsiteX34" fmla="*/ 2037320 w 7924800"/>
              <a:gd name="connsiteY34" fmla="*/ 5715000 h 5715000"/>
              <a:gd name="connsiteX35" fmla="*/ 1309546 w 7924800"/>
              <a:gd name="connsiteY35" fmla="*/ 5715000 h 5715000"/>
              <a:gd name="connsiteX36" fmla="*/ 440912 w 7924800"/>
              <a:gd name="connsiteY36" fmla="*/ 5715000 h 5715000"/>
              <a:gd name="connsiteX37" fmla="*/ 0 w 7924800"/>
              <a:gd name="connsiteY37" fmla="*/ 5274088 h 5715000"/>
              <a:gd name="connsiteX38" fmla="*/ 0 w 7924800"/>
              <a:gd name="connsiteY38" fmla="*/ 4785400 h 5715000"/>
              <a:gd name="connsiteX39" fmla="*/ 0 w 7924800"/>
              <a:gd name="connsiteY39" fmla="*/ 4200049 h 5715000"/>
              <a:gd name="connsiteX40" fmla="*/ 0 w 7924800"/>
              <a:gd name="connsiteY40" fmla="*/ 3759693 h 5715000"/>
              <a:gd name="connsiteX41" fmla="*/ 0 w 7924800"/>
              <a:gd name="connsiteY41" fmla="*/ 3367669 h 5715000"/>
              <a:gd name="connsiteX42" fmla="*/ 0 w 7924800"/>
              <a:gd name="connsiteY42" fmla="*/ 2927313 h 5715000"/>
              <a:gd name="connsiteX43" fmla="*/ 0 w 7924800"/>
              <a:gd name="connsiteY43" fmla="*/ 2535288 h 5715000"/>
              <a:gd name="connsiteX44" fmla="*/ 0 w 7924800"/>
              <a:gd name="connsiteY44" fmla="*/ 1949937 h 5715000"/>
              <a:gd name="connsiteX45" fmla="*/ 0 w 7924800"/>
              <a:gd name="connsiteY45" fmla="*/ 1412917 h 5715000"/>
              <a:gd name="connsiteX46" fmla="*/ 0 w 7924800"/>
              <a:gd name="connsiteY46" fmla="*/ 440912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924800" h="5715000" extrusionOk="0">
                <a:moveTo>
                  <a:pt x="0" y="440912"/>
                </a:moveTo>
                <a:cubicBezTo>
                  <a:pt x="40599" y="190138"/>
                  <a:pt x="191988" y="-29662"/>
                  <a:pt x="440912" y="0"/>
                </a:cubicBezTo>
                <a:cubicBezTo>
                  <a:pt x="697570" y="-18003"/>
                  <a:pt x="718670" y="31380"/>
                  <a:pt x="957397" y="0"/>
                </a:cubicBezTo>
                <a:cubicBezTo>
                  <a:pt x="1196125" y="-31380"/>
                  <a:pt x="1356384" y="58785"/>
                  <a:pt x="1473882" y="0"/>
                </a:cubicBezTo>
                <a:cubicBezTo>
                  <a:pt x="1591381" y="-58785"/>
                  <a:pt x="1920702" y="8248"/>
                  <a:pt x="2201656" y="0"/>
                </a:cubicBezTo>
                <a:cubicBezTo>
                  <a:pt x="2482610" y="-8248"/>
                  <a:pt x="2494036" y="11968"/>
                  <a:pt x="2577281" y="0"/>
                </a:cubicBezTo>
                <a:cubicBezTo>
                  <a:pt x="2660526" y="-11968"/>
                  <a:pt x="2941341" y="39069"/>
                  <a:pt x="3234626" y="0"/>
                </a:cubicBezTo>
                <a:cubicBezTo>
                  <a:pt x="3527911" y="-39069"/>
                  <a:pt x="3514624" y="10006"/>
                  <a:pt x="3751111" y="0"/>
                </a:cubicBezTo>
                <a:cubicBezTo>
                  <a:pt x="3987598" y="-10006"/>
                  <a:pt x="4161780" y="18478"/>
                  <a:pt x="4478885" y="0"/>
                </a:cubicBezTo>
                <a:cubicBezTo>
                  <a:pt x="4795990" y="-18478"/>
                  <a:pt x="4871037" y="14591"/>
                  <a:pt x="5136229" y="0"/>
                </a:cubicBezTo>
                <a:cubicBezTo>
                  <a:pt x="5401421" y="-14591"/>
                  <a:pt x="5706613" y="20996"/>
                  <a:pt x="5864004" y="0"/>
                </a:cubicBezTo>
                <a:cubicBezTo>
                  <a:pt x="6021396" y="-20996"/>
                  <a:pt x="6094668" y="26455"/>
                  <a:pt x="6310059" y="0"/>
                </a:cubicBezTo>
                <a:cubicBezTo>
                  <a:pt x="6525451" y="-26455"/>
                  <a:pt x="6692771" y="54620"/>
                  <a:pt x="6967403" y="0"/>
                </a:cubicBezTo>
                <a:cubicBezTo>
                  <a:pt x="7242035" y="-54620"/>
                  <a:pt x="7279996" y="48048"/>
                  <a:pt x="7483888" y="0"/>
                </a:cubicBezTo>
                <a:cubicBezTo>
                  <a:pt x="7758871" y="-25509"/>
                  <a:pt x="7957045" y="218045"/>
                  <a:pt x="7924800" y="440912"/>
                </a:cubicBezTo>
                <a:cubicBezTo>
                  <a:pt x="7986399" y="612493"/>
                  <a:pt x="7876897" y="772909"/>
                  <a:pt x="7924800" y="1026263"/>
                </a:cubicBezTo>
                <a:cubicBezTo>
                  <a:pt x="7972703" y="1279617"/>
                  <a:pt x="7862133" y="1372327"/>
                  <a:pt x="7924800" y="1611615"/>
                </a:cubicBezTo>
                <a:cubicBezTo>
                  <a:pt x="7987467" y="1850903"/>
                  <a:pt x="7875591" y="1913974"/>
                  <a:pt x="7924800" y="2051971"/>
                </a:cubicBezTo>
                <a:cubicBezTo>
                  <a:pt x="7974009" y="2189968"/>
                  <a:pt x="7924435" y="2268157"/>
                  <a:pt x="7924800" y="2443995"/>
                </a:cubicBezTo>
                <a:cubicBezTo>
                  <a:pt x="7925165" y="2619833"/>
                  <a:pt x="7915259" y="2795040"/>
                  <a:pt x="7924800" y="2981014"/>
                </a:cubicBezTo>
                <a:cubicBezTo>
                  <a:pt x="7934341" y="3166988"/>
                  <a:pt x="7889548" y="3421695"/>
                  <a:pt x="7924800" y="3614698"/>
                </a:cubicBezTo>
                <a:cubicBezTo>
                  <a:pt x="7960052" y="3807701"/>
                  <a:pt x="7908313" y="3998982"/>
                  <a:pt x="7924800" y="4103385"/>
                </a:cubicBezTo>
                <a:cubicBezTo>
                  <a:pt x="7941287" y="4207788"/>
                  <a:pt x="7885373" y="4452804"/>
                  <a:pt x="7924800" y="4543741"/>
                </a:cubicBezTo>
                <a:cubicBezTo>
                  <a:pt x="7964227" y="4634678"/>
                  <a:pt x="7879938" y="5071244"/>
                  <a:pt x="7924800" y="5274088"/>
                </a:cubicBezTo>
                <a:cubicBezTo>
                  <a:pt x="7907369" y="5506173"/>
                  <a:pt x="7732502" y="5729303"/>
                  <a:pt x="7483888" y="5715000"/>
                </a:cubicBezTo>
                <a:cubicBezTo>
                  <a:pt x="7196210" y="5739122"/>
                  <a:pt x="7019636" y="5662583"/>
                  <a:pt x="6896973" y="5715000"/>
                </a:cubicBezTo>
                <a:cubicBezTo>
                  <a:pt x="6774311" y="5767417"/>
                  <a:pt x="6498338" y="5683928"/>
                  <a:pt x="6310059" y="5715000"/>
                </a:cubicBezTo>
                <a:cubicBezTo>
                  <a:pt x="6121780" y="5746072"/>
                  <a:pt x="5959036" y="5692728"/>
                  <a:pt x="5864004" y="5715000"/>
                </a:cubicBezTo>
                <a:cubicBezTo>
                  <a:pt x="5768972" y="5737272"/>
                  <a:pt x="5526029" y="5699507"/>
                  <a:pt x="5417948" y="5715000"/>
                </a:cubicBezTo>
                <a:cubicBezTo>
                  <a:pt x="5309867" y="5730493"/>
                  <a:pt x="5041674" y="5656883"/>
                  <a:pt x="4831034" y="5715000"/>
                </a:cubicBezTo>
                <a:cubicBezTo>
                  <a:pt x="4620394" y="5773117"/>
                  <a:pt x="4564479" y="5701437"/>
                  <a:pt x="4455408" y="5715000"/>
                </a:cubicBezTo>
                <a:cubicBezTo>
                  <a:pt x="4346337" y="5728563"/>
                  <a:pt x="4225573" y="5708003"/>
                  <a:pt x="4079783" y="5715000"/>
                </a:cubicBezTo>
                <a:cubicBezTo>
                  <a:pt x="3933994" y="5721997"/>
                  <a:pt x="3768582" y="5676655"/>
                  <a:pt x="3492868" y="5715000"/>
                </a:cubicBezTo>
                <a:cubicBezTo>
                  <a:pt x="3217155" y="5753345"/>
                  <a:pt x="3017801" y="5697497"/>
                  <a:pt x="2765094" y="5715000"/>
                </a:cubicBezTo>
                <a:cubicBezTo>
                  <a:pt x="2512387" y="5732503"/>
                  <a:pt x="2202345" y="5694786"/>
                  <a:pt x="2037320" y="5715000"/>
                </a:cubicBezTo>
                <a:cubicBezTo>
                  <a:pt x="1872295" y="5735214"/>
                  <a:pt x="1476933" y="5630288"/>
                  <a:pt x="1309546" y="5715000"/>
                </a:cubicBezTo>
                <a:cubicBezTo>
                  <a:pt x="1142159" y="5799712"/>
                  <a:pt x="871360" y="5708283"/>
                  <a:pt x="440912" y="5715000"/>
                </a:cubicBezTo>
                <a:cubicBezTo>
                  <a:pt x="217034" y="5744782"/>
                  <a:pt x="-48860" y="5480244"/>
                  <a:pt x="0" y="5274088"/>
                </a:cubicBezTo>
                <a:cubicBezTo>
                  <a:pt x="-18287" y="5169277"/>
                  <a:pt x="10317" y="5014221"/>
                  <a:pt x="0" y="4785400"/>
                </a:cubicBezTo>
                <a:cubicBezTo>
                  <a:pt x="-10317" y="4556579"/>
                  <a:pt x="21035" y="4370943"/>
                  <a:pt x="0" y="4200049"/>
                </a:cubicBezTo>
                <a:cubicBezTo>
                  <a:pt x="-21035" y="4029155"/>
                  <a:pt x="30048" y="3853220"/>
                  <a:pt x="0" y="3759693"/>
                </a:cubicBezTo>
                <a:cubicBezTo>
                  <a:pt x="-30048" y="3666166"/>
                  <a:pt x="6045" y="3534270"/>
                  <a:pt x="0" y="3367669"/>
                </a:cubicBezTo>
                <a:cubicBezTo>
                  <a:pt x="-6045" y="3201068"/>
                  <a:pt x="763" y="3069787"/>
                  <a:pt x="0" y="2927313"/>
                </a:cubicBezTo>
                <a:cubicBezTo>
                  <a:pt x="-763" y="2784839"/>
                  <a:pt x="13919" y="2687515"/>
                  <a:pt x="0" y="2535288"/>
                </a:cubicBezTo>
                <a:cubicBezTo>
                  <a:pt x="-13919" y="2383061"/>
                  <a:pt x="53719" y="2205132"/>
                  <a:pt x="0" y="1949937"/>
                </a:cubicBezTo>
                <a:cubicBezTo>
                  <a:pt x="-53719" y="1694742"/>
                  <a:pt x="38320" y="1552621"/>
                  <a:pt x="0" y="1412917"/>
                </a:cubicBezTo>
                <a:cubicBezTo>
                  <a:pt x="-38320" y="1273213"/>
                  <a:pt x="91172" y="635743"/>
                  <a:pt x="0" y="440912"/>
                </a:cubicBezTo>
                <a:close/>
              </a:path>
            </a:pathLst>
          </a:custGeom>
          <a:noFill/>
          <a:ln w="76200" cap="flat" cmpd="sng" algn="ctr">
            <a:solidFill>
              <a:srgbClr val="FFFF00"/>
            </a:solidFill>
            <a:prstDash val="solid"/>
            <a:round/>
            <a:headEnd type="none" w="med" len="med"/>
            <a:tailEnd type="none" w="med" len="med"/>
            <a:extLst>
              <a:ext uri="{C807C97D-BFC1-408E-A445-0C87EB9F89A2}">
                <ask:lineSketchStyleProps xmlns:ask="http://schemas.microsoft.com/office/drawing/2018/sketchyshapes" sd="3128593422">
                  <a:prstGeom prst="roundRect">
                    <a:avLst>
                      <a:gd name="adj" fmla="val 7715"/>
                    </a:avLst>
                  </a:prstGeom>
                  <ask:type>
                    <ask:lineSketchScribble/>
                  </ask:type>
                </ask:lineSketchStyleProps>
              </a:ext>
            </a:extLst>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pic>
        <p:nvPicPr>
          <p:cNvPr id="3" name="Picture 2" descr="A picture containing brush&#10;&#10;Description automatically generated">
            <a:extLst>
              <a:ext uri="{FF2B5EF4-FFF2-40B4-BE49-F238E27FC236}">
                <a16:creationId xmlns:a16="http://schemas.microsoft.com/office/drawing/2014/main" id="{8D34ADFB-920F-46B2-B9FF-716D5E71B2B6}"/>
              </a:ext>
            </a:extLst>
          </p:cNvPr>
          <p:cNvPicPr>
            <a:picLocks noChangeAspect="1"/>
          </p:cNvPicPr>
          <p:nvPr/>
        </p:nvPicPr>
        <p:blipFill rotWithShape="1">
          <a:blip r:embed="rId2">
            <a:extLst>
              <a:ext uri="{28A0092B-C50C-407E-A947-70E740481C1C}">
                <a14:useLocalDpi xmlns:a14="http://schemas.microsoft.com/office/drawing/2010/main" val="0"/>
              </a:ext>
            </a:extLst>
          </a:blip>
          <a:srcRect t="21111" b="28889"/>
          <a:stretch/>
        </p:blipFill>
        <p:spPr>
          <a:xfrm>
            <a:off x="304800" y="228600"/>
            <a:ext cx="3657600" cy="18288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Text Box 2">
            <a:extLst>
              <a:ext uri="{FF2B5EF4-FFF2-40B4-BE49-F238E27FC236}">
                <a16:creationId xmlns:a16="http://schemas.microsoft.com/office/drawing/2014/main" id="{79A560A4-054E-4C29-A4FB-0A0044315905}"/>
              </a:ext>
            </a:extLst>
          </p:cNvPr>
          <p:cNvSpPr txBox="1">
            <a:spLocks noChangeArrowheads="1"/>
          </p:cNvSpPr>
          <p:nvPr/>
        </p:nvSpPr>
        <p:spPr bwMode="auto">
          <a:xfrm>
            <a:off x="1371600" y="2209800"/>
            <a:ext cx="3751348" cy="1526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857250" marR="0" lvl="0" indent="-857250" algn="l" defTabSz="914400" rtl="0" eaLnBrk="0" fontAlgn="base" latinLnBrk="0" hangingPunct="0">
              <a:lnSpc>
                <a:spcPct val="120000"/>
              </a:lnSpc>
              <a:spcBef>
                <a:spcPct val="0"/>
              </a:spcBef>
              <a:spcAft>
                <a:spcPct val="0"/>
              </a:spcAft>
              <a:buClrTx/>
              <a:buSzTx/>
              <a:buFont typeface="+mj-lt"/>
              <a:buAutoNum type="romanUcPeriod"/>
              <a:tabLst/>
              <a:defRPr/>
            </a:pPr>
            <a:r>
              <a:rPr kumimoji="0" lang="en-US" altLang="en-US" sz="4000" b="1" i="0" u="none" strike="noStrike" kern="1200" cap="none" spc="0" normalizeH="0" baseline="0" noProof="0" dirty="0">
                <a:ln>
                  <a:noFill/>
                </a:ln>
                <a:solidFill>
                  <a:srgbClr val="000000"/>
                </a:solidFill>
                <a:effectLst/>
                <a:uLnTx/>
                <a:uFillTx/>
                <a:latin typeface="Cavolini" panose="03000502040302020204" pitchFamily="66" charset="0"/>
                <a:ea typeface="+mn-ea"/>
                <a:cs typeface="Cavolini" panose="03000502040302020204" pitchFamily="66" charset="0"/>
              </a:rPr>
              <a:t>Is Real</a:t>
            </a:r>
          </a:p>
          <a:p>
            <a:pPr marL="857250" marR="0" lvl="0" indent="-857250" algn="l" defTabSz="914400" rtl="0" eaLnBrk="0" fontAlgn="base" latinLnBrk="0" hangingPunct="0">
              <a:lnSpc>
                <a:spcPct val="120000"/>
              </a:lnSpc>
              <a:spcBef>
                <a:spcPct val="0"/>
              </a:spcBef>
              <a:spcAft>
                <a:spcPct val="0"/>
              </a:spcAft>
              <a:buClrTx/>
              <a:buSzTx/>
              <a:buFont typeface="+mj-lt"/>
              <a:buAutoNum type="romanUcPeriod"/>
              <a:tabLst/>
              <a:defRPr/>
            </a:pPr>
            <a:r>
              <a:rPr kumimoji="0" lang="en-US" altLang="en-US" sz="4000" b="1" i="0" u="none" strike="noStrike" kern="1200" cap="none" spc="0" normalizeH="0" baseline="0" noProof="0" dirty="0">
                <a:ln>
                  <a:noFill/>
                </a:ln>
                <a:solidFill>
                  <a:srgbClr val="000000"/>
                </a:solidFill>
                <a:effectLst/>
                <a:uLnTx/>
                <a:uFillTx/>
                <a:latin typeface="Cavolini" panose="03000502040302020204" pitchFamily="66" charset="0"/>
                <a:ea typeface="+mn-ea"/>
                <a:cs typeface="Cavolini" panose="03000502040302020204" pitchFamily="66" charset="0"/>
              </a:rPr>
              <a:t>Is Terrible</a:t>
            </a:r>
          </a:p>
        </p:txBody>
      </p:sp>
    </p:spTree>
    <p:extLst>
      <p:ext uri="{BB962C8B-B14F-4D97-AF65-F5344CB8AC3E}">
        <p14:creationId xmlns:p14="http://schemas.microsoft.com/office/powerpoint/2010/main" val="35786332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1905000" y="304800"/>
            <a:ext cx="2690813"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buFontTx/>
              <a:buChar char="•"/>
            </a:pPr>
            <a:r>
              <a:rPr lang="en-US" altLang="en-US" sz="5400">
                <a:solidFill>
                  <a:schemeClr val="bg1"/>
                </a:solidFill>
                <a:latin typeface="DomCasual" pitchFamily="34" charset="0"/>
              </a:rPr>
              <a:t> Gehenna</a:t>
            </a:r>
          </a:p>
        </p:txBody>
      </p:sp>
      <p:sp>
        <p:nvSpPr>
          <p:cNvPr id="15365" name="Rectangle 5"/>
          <p:cNvSpPr>
            <a:spLocks noChangeArrowheads="1"/>
          </p:cNvSpPr>
          <p:nvPr/>
        </p:nvSpPr>
        <p:spPr bwMode="auto">
          <a:xfrm>
            <a:off x="-228600" y="-228600"/>
            <a:ext cx="1752600" cy="73914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366" name="Text Box 6"/>
          <p:cNvSpPr txBox="1">
            <a:spLocks noChangeArrowheads="1"/>
          </p:cNvSpPr>
          <p:nvPr/>
        </p:nvSpPr>
        <p:spPr bwMode="auto">
          <a:xfrm rot="-5350831">
            <a:off x="-1135062" y="2657475"/>
            <a:ext cx="358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8000">
                <a:solidFill>
                  <a:schemeClr val="accent2"/>
                </a:solidFill>
                <a:latin typeface="DomCasual" pitchFamily="34" charset="0"/>
              </a:rPr>
              <a:t>Terrible</a:t>
            </a:r>
          </a:p>
        </p:txBody>
      </p:sp>
      <p:sp>
        <p:nvSpPr>
          <p:cNvPr id="15367" name="Text Box 7"/>
          <p:cNvSpPr txBox="1">
            <a:spLocks noChangeArrowheads="1"/>
          </p:cNvSpPr>
          <p:nvPr/>
        </p:nvSpPr>
        <p:spPr bwMode="auto">
          <a:xfrm>
            <a:off x="2743200" y="1981200"/>
            <a:ext cx="4498975"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buFont typeface="Wingdings" panose="05000000000000000000" pitchFamily="2" charset="2"/>
              <a:buChar char="Ø"/>
            </a:pPr>
            <a:r>
              <a:rPr lang="en-US" altLang="en-US" sz="3200">
                <a:solidFill>
                  <a:srgbClr val="FFFF00"/>
                </a:solidFill>
                <a:latin typeface="Arial" panose="020B0604020202020204" pitchFamily="34" charset="0"/>
              </a:rPr>
              <a:t> The Valley of Hinnom</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367">
                                            <p:txEl>
                                              <p:pRg st="0" end="0"/>
                                            </p:txEl>
                                          </p:spTgt>
                                        </p:tgtEl>
                                        <p:attrNameLst>
                                          <p:attrName>style.visibility</p:attrName>
                                        </p:attrNameLst>
                                      </p:cBhvr>
                                      <p:to>
                                        <p:strVal val="visible"/>
                                      </p:to>
                                    </p:set>
                                    <p:anim calcmode="lin" valueType="num">
                                      <p:cBhvr additive="base">
                                        <p:cTn id="7" dur="500" fill="hold"/>
                                        <p:tgtEl>
                                          <p:spTgt spid="1536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536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7"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1027"/>
          <p:cNvSpPr txBox="1">
            <a:spLocks noChangeArrowheads="1"/>
          </p:cNvSpPr>
          <p:nvPr/>
        </p:nvSpPr>
        <p:spPr bwMode="auto">
          <a:xfrm>
            <a:off x="533400" y="1600200"/>
            <a:ext cx="8153400" cy="436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a:solidFill>
                  <a:schemeClr val="bg1"/>
                </a:solidFill>
                <a:latin typeface="Arial" panose="020B0604020202020204" pitchFamily="34" charset="0"/>
              </a:rPr>
              <a:t>“Besides the above uses, and more in accordance with the modern meaning, the word "hell" is used in the NT in AV as the equivalent of Gehenna (12 t; Mt b 22.29; 10 28, etc). RV in these cases puts "Gehenna" in m. Originally the Valley of Hinnom, near Jerus, Gehenna became among the Jews the synonym for the place of torment in the future life (the "Gehenna of fire," Mt 5 22, etc; see GEHENNA).”</a:t>
            </a:r>
          </a:p>
          <a:p>
            <a:pPr algn="ctr"/>
            <a:r>
              <a:rPr lang="en-US" altLang="en-US" sz="2800">
                <a:solidFill>
                  <a:schemeClr val="bg1"/>
                </a:solidFill>
                <a:latin typeface="Arial" panose="020B0604020202020204" pitchFamily="34" charset="0"/>
              </a:rPr>
              <a:t> - ISBE  p. 1371</a:t>
            </a:r>
          </a:p>
        </p:txBody>
      </p:sp>
      <p:sp>
        <p:nvSpPr>
          <p:cNvPr id="26628" name="Text Box 1028"/>
          <p:cNvSpPr txBox="1">
            <a:spLocks noChangeArrowheads="1"/>
          </p:cNvSpPr>
          <p:nvPr/>
        </p:nvSpPr>
        <p:spPr bwMode="auto">
          <a:xfrm>
            <a:off x="2667000" y="381000"/>
            <a:ext cx="3860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000" u="sng">
                <a:solidFill>
                  <a:srgbClr val="99FF99"/>
                </a:solidFill>
                <a:latin typeface="DomCasual" pitchFamily="34" charset="0"/>
              </a:rPr>
              <a:t>Hell - Gehenna</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Time of Chri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71500"/>
            <a:ext cx="8455025" cy="5883275"/>
          </a:xfrm>
          <a:prstGeom prst="rect">
            <a:avLst/>
          </a:prstGeom>
          <a:noFill/>
          <a:extLst>
            <a:ext uri="{909E8E84-426E-40DD-AFC4-6F175D3DCCD1}">
              <a14:hiddenFill xmlns:a14="http://schemas.microsoft.com/office/drawing/2010/main">
                <a:solidFill>
                  <a:srgbClr val="FFFFFF"/>
                </a:solidFill>
              </a14:hiddenFill>
            </a:ext>
          </a:extLst>
        </p:spPr>
      </p:pic>
      <p:sp>
        <p:nvSpPr>
          <p:cNvPr id="16388" name="Oval 4"/>
          <p:cNvSpPr>
            <a:spLocks noChangeArrowheads="1"/>
          </p:cNvSpPr>
          <p:nvPr/>
        </p:nvSpPr>
        <p:spPr bwMode="auto">
          <a:xfrm>
            <a:off x="3276600" y="5867400"/>
            <a:ext cx="1981200" cy="762000"/>
          </a:xfrm>
          <a:prstGeom prst="ellipse">
            <a:avLst/>
          </a:prstGeom>
          <a:noFill/>
          <a:ln w="7620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6388"/>
                                        </p:tgtEl>
                                        <p:attrNameLst>
                                          <p:attrName>style.visibility</p:attrName>
                                        </p:attrNameLst>
                                      </p:cBhvr>
                                      <p:to>
                                        <p:strVal val="visible"/>
                                      </p:to>
                                    </p:set>
                                    <p:animEffect transition="in" filter="wipe(left)">
                                      <p:cBhvr>
                                        <p:cTn id="7" dur="500"/>
                                        <p:tgtEl>
                                          <p:spTgt spid="16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1905000" y="304800"/>
            <a:ext cx="2795958" cy="1089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buFontTx/>
              <a:buChar char="•"/>
            </a:pPr>
            <a:r>
              <a:rPr lang="en-US" altLang="en-US" sz="5400">
                <a:solidFill>
                  <a:schemeClr val="bg1"/>
                </a:solidFill>
                <a:latin typeface="AR ESSENCE" panose="02000000000000000000" pitchFamily="2" charset="0"/>
              </a:rPr>
              <a:t> </a:t>
            </a:r>
            <a:r>
              <a:rPr lang="en-US" altLang="en-US" sz="5400" dirty="0" err="1">
                <a:solidFill>
                  <a:schemeClr val="bg1"/>
                </a:solidFill>
                <a:latin typeface="AR ESSENCE" panose="02000000000000000000" pitchFamily="2" charset="0"/>
              </a:rPr>
              <a:t>Gehenna</a:t>
            </a:r>
            <a:endParaRPr lang="en-US" altLang="en-US" sz="5400" dirty="0">
              <a:solidFill>
                <a:schemeClr val="bg1"/>
              </a:solidFill>
              <a:latin typeface="AR ESSENCE" panose="02000000000000000000" pitchFamily="2" charset="0"/>
            </a:endParaRPr>
          </a:p>
        </p:txBody>
      </p:sp>
      <p:sp>
        <p:nvSpPr>
          <p:cNvPr id="47107" name="Rectangle 3"/>
          <p:cNvSpPr>
            <a:spLocks noChangeArrowheads="1"/>
          </p:cNvSpPr>
          <p:nvPr/>
        </p:nvSpPr>
        <p:spPr bwMode="auto">
          <a:xfrm>
            <a:off x="-228600" y="-228600"/>
            <a:ext cx="1752600" cy="73914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8" name="Text Box 4"/>
          <p:cNvSpPr txBox="1">
            <a:spLocks noChangeArrowheads="1"/>
          </p:cNvSpPr>
          <p:nvPr/>
        </p:nvSpPr>
        <p:spPr bwMode="auto">
          <a:xfrm rot="-5350831">
            <a:off x="-1135062" y="2657475"/>
            <a:ext cx="358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8000">
                <a:solidFill>
                  <a:schemeClr val="accent2"/>
                </a:solidFill>
                <a:latin typeface="DomCasual" pitchFamily="34" charset="0"/>
              </a:rPr>
              <a:t>Terrible</a:t>
            </a:r>
          </a:p>
        </p:txBody>
      </p:sp>
      <p:sp>
        <p:nvSpPr>
          <p:cNvPr id="47109" name="Text Box 5"/>
          <p:cNvSpPr txBox="1">
            <a:spLocks noChangeArrowheads="1"/>
          </p:cNvSpPr>
          <p:nvPr/>
        </p:nvSpPr>
        <p:spPr bwMode="auto">
          <a:xfrm>
            <a:off x="2743200" y="1981200"/>
            <a:ext cx="4498975" cy="126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buFont typeface="Wingdings" panose="05000000000000000000" pitchFamily="2" charset="2"/>
              <a:buChar char="Ø"/>
            </a:pPr>
            <a:r>
              <a:rPr lang="en-US" altLang="en-US" sz="3200" dirty="0">
                <a:solidFill>
                  <a:srgbClr val="FFFF00"/>
                </a:solidFill>
                <a:latin typeface="Arial" panose="020B0604020202020204" pitchFamily="34" charset="0"/>
              </a:rPr>
              <a:t> The Valley of </a:t>
            </a:r>
            <a:r>
              <a:rPr lang="en-US" altLang="en-US" sz="3200" dirty="0" err="1">
                <a:solidFill>
                  <a:srgbClr val="FFFF00"/>
                </a:solidFill>
                <a:latin typeface="Arial" panose="020B0604020202020204" pitchFamily="34" charset="0"/>
              </a:rPr>
              <a:t>Hinnom</a:t>
            </a:r>
            <a:endParaRPr lang="en-US" altLang="en-US" sz="3200" dirty="0">
              <a:solidFill>
                <a:srgbClr val="FFFF00"/>
              </a:solidFill>
              <a:latin typeface="Arial" panose="020B0604020202020204" pitchFamily="34" charset="0"/>
            </a:endParaRPr>
          </a:p>
          <a:p>
            <a:pPr>
              <a:lnSpc>
                <a:spcPct val="120000"/>
              </a:lnSpc>
              <a:buFont typeface="Wingdings" panose="05000000000000000000" pitchFamily="2" charset="2"/>
              <a:buChar char="Ø"/>
            </a:pPr>
            <a:r>
              <a:rPr lang="en-US" altLang="en-US" sz="3200" dirty="0">
                <a:solidFill>
                  <a:srgbClr val="FFFF00"/>
                </a:solidFill>
                <a:latin typeface="Arial" panose="020B0604020202020204" pitchFamily="34" charset="0"/>
              </a:rPr>
              <a:t> The City Incinerator</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914400" y="1905000"/>
            <a:ext cx="7696200" cy="393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a:solidFill>
                  <a:schemeClr val="bg1"/>
                </a:solidFill>
                <a:latin typeface="Arial" panose="020B0604020202020204" pitchFamily="34" charset="0"/>
              </a:rPr>
              <a:t>Into this valley dead bodies were probably cast to be consumed by the dogs, as is done in the </a:t>
            </a:r>
            <a:r>
              <a:rPr lang="en-US" altLang="en-US" sz="2800" i="1">
                <a:solidFill>
                  <a:schemeClr val="bg1"/>
                </a:solidFill>
                <a:latin typeface="Arial" panose="020B0604020202020204" pitchFamily="34" charset="0"/>
              </a:rPr>
              <a:t>Wady er-Rababi</a:t>
            </a:r>
            <a:r>
              <a:rPr lang="en-US" altLang="en-US" sz="2800">
                <a:solidFill>
                  <a:schemeClr val="bg1"/>
                </a:solidFill>
                <a:latin typeface="Arial" panose="020B0604020202020204" pitchFamily="34" charset="0"/>
              </a:rPr>
              <a:t> today, and fires were here kept burning to consume the rubbish of the city. Such associations led to the Ge-Hinnom (NT "Gehenna") becoming the "type of Hell" (Milton, Paradise Lost, i, 405). See HENNA.</a:t>
            </a:r>
          </a:p>
          <a:p>
            <a:endParaRPr lang="en-US" altLang="en-US" sz="2800">
              <a:solidFill>
                <a:schemeClr val="bg1"/>
              </a:solidFill>
              <a:latin typeface="Arial" panose="020B0604020202020204" pitchFamily="34" charset="0"/>
            </a:endParaRPr>
          </a:p>
          <a:p>
            <a:pPr algn="ctr"/>
            <a:r>
              <a:rPr lang="en-US" altLang="en-US" sz="2800" i="1">
                <a:solidFill>
                  <a:schemeClr val="bg1"/>
                </a:solidFill>
                <a:latin typeface="Arial" panose="020B0604020202020204" pitchFamily="34" charset="0"/>
              </a:rPr>
              <a:t>ISBE</a:t>
            </a:r>
            <a:r>
              <a:rPr lang="en-US" altLang="en-US" sz="2800">
                <a:solidFill>
                  <a:schemeClr val="bg1"/>
                </a:solidFill>
                <a:latin typeface="Arial" panose="020B0604020202020204" pitchFamily="34" charset="0"/>
              </a:rPr>
              <a:t> 1393</a:t>
            </a:r>
          </a:p>
        </p:txBody>
      </p:sp>
      <p:sp>
        <p:nvSpPr>
          <p:cNvPr id="31747" name="Text Box 3"/>
          <p:cNvSpPr txBox="1">
            <a:spLocks noChangeArrowheads="1"/>
          </p:cNvSpPr>
          <p:nvPr/>
        </p:nvSpPr>
        <p:spPr bwMode="auto">
          <a:xfrm>
            <a:off x="2590800" y="457200"/>
            <a:ext cx="4016375"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5400" u="sng">
                <a:solidFill>
                  <a:srgbClr val="FF6600"/>
                </a:solidFill>
                <a:latin typeface="DomCasual" pitchFamily="34" charset="0"/>
              </a:rPr>
              <a:t>Valley of Hinnom</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1905000" y="304800"/>
            <a:ext cx="2690813"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buFontTx/>
              <a:buChar char="•"/>
            </a:pPr>
            <a:r>
              <a:rPr lang="en-US" altLang="en-US" sz="5400">
                <a:solidFill>
                  <a:schemeClr val="bg1"/>
                </a:solidFill>
                <a:latin typeface="DomCasual" pitchFamily="34" charset="0"/>
              </a:rPr>
              <a:t> Gehenna</a:t>
            </a:r>
          </a:p>
        </p:txBody>
      </p:sp>
      <p:sp>
        <p:nvSpPr>
          <p:cNvPr id="48131" name="Rectangle 3"/>
          <p:cNvSpPr>
            <a:spLocks noChangeArrowheads="1"/>
          </p:cNvSpPr>
          <p:nvPr/>
        </p:nvSpPr>
        <p:spPr bwMode="auto">
          <a:xfrm>
            <a:off x="-228600" y="-228600"/>
            <a:ext cx="1752600" cy="73914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32" name="Text Box 4"/>
          <p:cNvSpPr txBox="1">
            <a:spLocks noChangeArrowheads="1"/>
          </p:cNvSpPr>
          <p:nvPr/>
        </p:nvSpPr>
        <p:spPr bwMode="auto">
          <a:xfrm rot="-5350831">
            <a:off x="-1135062" y="2657475"/>
            <a:ext cx="358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8000">
                <a:solidFill>
                  <a:schemeClr val="accent2"/>
                </a:solidFill>
                <a:latin typeface="DomCasual" pitchFamily="34" charset="0"/>
              </a:rPr>
              <a:t>Terrible</a:t>
            </a:r>
          </a:p>
        </p:txBody>
      </p:sp>
      <p:sp>
        <p:nvSpPr>
          <p:cNvPr id="48133" name="Text Box 5"/>
          <p:cNvSpPr txBox="1">
            <a:spLocks noChangeArrowheads="1"/>
          </p:cNvSpPr>
          <p:nvPr/>
        </p:nvSpPr>
        <p:spPr bwMode="auto">
          <a:xfrm>
            <a:off x="2743200" y="1981200"/>
            <a:ext cx="5378450" cy="184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buFont typeface="Wingdings" panose="05000000000000000000" pitchFamily="2" charset="2"/>
              <a:buChar char="Ø"/>
            </a:pPr>
            <a:r>
              <a:rPr lang="en-US" altLang="en-US" sz="3200">
                <a:solidFill>
                  <a:srgbClr val="FFFF00"/>
                </a:solidFill>
                <a:latin typeface="Arial" panose="020B0604020202020204" pitchFamily="34" charset="0"/>
              </a:rPr>
              <a:t> The Valley of Hinnom</a:t>
            </a:r>
          </a:p>
          <a:p>
            <a:pPr>
              <a:lnSpc>
                <a:spcPct val="120000"/>
              </a:lnSpc>
              <a:buFont typeface="Wingdings" panose="05000000000000000000" pitchFamily="2" charset="2"/>
              <a:buChar char="Ø"/>
            </a:pPr>
            <a:r>
              <a:rPr lang="en-US" altLang="en-US" sz="3200">
                <a:solidFill>
                  <a:srgbClr val="FFFF00"/>
                </a:solidFill>
                <a:latin typeface="Arial" panose="020B0604020202020204" pitchFamily="34" charset="0"/>
              </a:rPr>
              <a:t> The City Incinerator </a:t>
            </a:r>
          </a:p>
          <a:p>
            <a:pPr>
              <a:lnSpc>
                <a:spcPct val="120000"/>
              </a:lnSpc>
              <a:buFont typeface="Wingdings" panose="05000000000000000000" pitchFamily="2" charset="2"/>
              <a:buChar char="Ø"/>
            </a:pPr>
            <a:r>
              <a:rPr lang="en-US" altLang="en-US" sz="3200">
                <a:solidFill>
                  <a:srgbClr val="FFFF00"/>
                </a:solidFill>
                <a:latin typeface="Arial" panose="020B0604020202020204" pitchFamily="34" charset="0"/>
              </a:rPr>
              <a:t> Seat of Worship to Molech</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1143000" y="457200"/>
            <a:ext cx="6781800" cy="8382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6000">
                <a:solidFill>
                  <a:schemeClr val="accent2"/>
                </a:solidFill>
                <a:latin typeface="DomCasual" pitchFamily="34" charset="0"/>
              </a:rPr>
              <a:t>Worship to Molech</a:t>
            </a:r>
          </a:p>
        </p:txBody>
      </p:sp>
      <p:sp>
        <p:nvSpPr>
          <p:cNvPr id="36867" name="Text Box 3"/>
          <p:cNvSpPr txBox="1">
            <a:spLocks noChangeArrowheads="1"/>
          </p:cNvSpPr>
          <p:nvPr/>
        </p:nvSpPr>
        <p:spPr bwMode="auto">
          <a:xfrm>
            <a:off x="2489200" y="1708150"/>
            <a:ext cx="4121150" cy="448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120000"/>
              </a:lnSpc>
            </a:pPr>
            <a:r>
              <a:rPr lang="en-US" altLang="en-US" sz="4800" b="1" dirty="0">
                <a:solidFill>
                  <a:srgbClr val="FFFF00"/>
                </a:solidFill>
                <a:latin typeface="Arial" panose="020B0604020202020204" pitchFamily="34" charset="0"/>
              </a:rPr>
              <a:t>2 Chron. 28:3</a:t>
            </a:r>
          </a:p>
          <a:p>
            <a:pPr algn="ctr">
              <a:lnSpc>
                <a:spcPct val="120000"/>
              </a:lnSpc>
            </a:pPr>
            <a:r>
              <a:rPr lang="en-US" altLang="en-US" sz="4800" b="1" dirty="0">
                <a:solidFill>
                  <a:srgbClr val="FFFF00"/>
                </a:solidFill>
                <a:latin typeface="Arial" panose="020B0604020202020204" pitchFamily="34" charset="0"/>
              </a:rPr>
              <a:t>2 Chron. 33:6</a:t>
            </a:r>
          </a:p>
          <a:p>
            <a:pPr algn="ctr">
              <a:lnSpc>
                <a:spcPct val="120000"/>
              </a:lnSpc>
            </a:pPr>
            <a:r>
              <a:rPr lang="en-US" altLang="en-US" sz="4800" b="1" dirty="0">
                <a:solidFill>
                  <a:srgbClr val="FFFF00"/>
                </a:solidFill>
                <a:latin typeface="Arial" panose="020B0604020202020204" pitchFamily="34" charset="0"/>
              </a:rPr>
              <a:t>Jer. 7:30-31</a:t>
            </a:r>
          </a:p>
          <a:p>
            <a:pPr algn="ctr">
              <a:lnSpc>
                <a:spcPct val="120000"/>
              </a:lnSpc>
            </a:pPr>
            <a:r>
              <a:rPr lang="en-US" altLang="en-US" sz="4800" b="1" dirty="0">
                <a:solidFill>
                  <a:srgbClr val="FFFF00"/>
                </a:solidFill>
                <a:latin typeface="Arial" panose="020B0604020202020204" pitchFamily="34" charset="0"/>
              </a:rPr>
              <a:t>Jer. 19:5-6</a:t>
            </a:r>
          </a:p>
          <a:p>
            <a:pPr algn="ctr">
              <a:lnSpc>
                <a:spcPct val="120000"/>
              </a:lnSpc>
            </a:pPr>
            <a:r>
              <a:rPr lang="en-US" altLang="en-US" sz="4800" b="1" dirty="0">
                <a:solidFill>
                  <a:srgbClr val="FFFF00"/>
                </a:solidFill>
                <a:latin typeface="Arial" panose="020B0604020202020204" pitchFamily="34" charset="0"/>
              </a:rPr>
              <a:t>2 Kings 23:10</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6867">
                                            <p:txEl>
                                              <p:pRg st="1" end="1"/>
                                            </p:txEl>
                                          </p:spTgt>
                                        </p:tgtEl>
                                        <p:attrNameLst>
                                          <p:attrName>style.visibility</p:attrName>
                                        </p:attrNameLst>
                                      </p:cBhvr>
                                      <p:to>
                                        <p:strVal val="visible"/>
                                      </p:to>
                                    </p:set>
                                    <p:animEffect transition="in" filter="fade">
                                      <p:cBhvr>
                                        <p:cTn id="7" dur="1000"/>
                                        <p:tgtEl>
                                          <p:spTgt spid="36867">
                                            <p:txEl>
                                              <p:pRg st="1" end="1"/>
                                            </p:txEl>
                                          </p:spTgt>
                                        </p:tgtEl>
                                      </p:cBhvr>
                                    </p:animEffect>
                                    <p:anim calcmode="lin" valueType="num">
                                      <p:cBhvr>
                                        <p:cTn id="8" dur="1000" fill="hold"/>
                                        <p:tgtEl>
                                          <p:spTgt spid="3686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686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6867">
                                            <p:txEl>
                                              <p:pRg st="2" end="2"/>
                                            </p:txEl>
                                          </p:spTgt>
                                        </p:tgtEl>
                                        <p:attrNameLst>
                                          <p:attrName>style.visibility</p:attrName>
                                        </p:attrNameLst>
                                      </p:cBhvr>
                                      <p:to>
                                        <p:strVal val="visible"/>
                                      </p:to>
                                    </p:set>
                                    <p:animEffect transition="in" filter="fade">
                                      <p:cBhvr>
                                        <p:cTn id="14" dur="1000"/>
                                        <p:tgtEl>
                                          <p:spTgt spid="36867">
                                            <p:txEl>
                                              <p:pRg st="2" end="2"/>
                                            </p:txEl>
                                          </p:spTgt>
                                        </p:tgtEl>
                                      </p:cBhvr>
                                    </p:animEffect>
                                    <p:anim calcmode="lin" valueType="num">
                                      <p:cBhvr>
                                        <p:cTn id="15" dur="1000" fill="hold"/>
                                        <p:tgtEl>
                                          <p:spTgt spid="3686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686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6867">
                                            <p:txEl>
                                              <p:pRg st="3" end="3"/>
                                            </p:txEl>
                                          </p:spTgt>
                                        </p:tgtEl>
                                        <p:attrNameLst>
                                          <p:attrName>style.visibility</p:attrName>
                                        </p:attrNameLst>
                                      </p:cBhvr>
                                      <p:to>
                                        <p:strVal val="visible"/>
                                      </p:to>
                                    </p:set>
                                    <p:animEffect transition="in" filter="fade">
                                      <p:cBhvr>
                                        <p:cTn id="21" dur="1000"/>
                                        <p:tgtEl>
                                          <p:spTgt spid="36867">
                                            <p:txEl>
                                              <p:pRg st="3" end="3"/>
                                            </p:txEl>
                                          </p:spTgt>
                                        </p:tgtEl>
                                      </p:cBhvr>
                                    </p:animEffect>
                                    <p:anim calcmode="lin" valueType="num">
                                      <p:cBhvr>
                                        <p:cTn id="22" dur="1000" fill="hold"/>
                                        <p:tgtEl>
                                          <p:spTgt spid="3686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686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6867">
                                            <p:txEl>
                                              <p:pRg st="4" end="4"/>
                                            </p:txEl>
                                          </p:spTgt>
                                        </p:tgtEl>
                                        <p:attrNameLst>
                                          <p:attrName>style.visibility</p:attrName>
                                        </p:attrNameLst>
                                      </p:cBhvr>
                                      <p:to>
                                        <p:strVal val="visible"/>
                                      </p:to>
                                    </p:set>
                                    <p:animEffect transition="in" filter="fade">
                                      <p:cBhvr>
                                        <p:cTn id="28" dur="1000"/>
                                        <p:tgtEl>
                                          <p:spTgt spid="36867">
                                            <p:txEl>
                                              <p:pRg st="4" end="4"/>
                                            </p:txEl>
                                          </p:spTgt>
                                        </p:tgtEl>
                                      </p:cBhvr>
                                    </p:animEffect>
                                    <p:anim calcmode="lin" valueType="num">
                                      <p:cBhvr>
                                        <p:cTn id="29" dur="1000" fill="hold"/>
                                        <p:tgtEl>
                                          <p:spTgt spid="36867">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686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1026"/>
          <p:cNvSpPr txBox="1">
            <a:spLocks noChangeArrowheads="1"/>
          </p:cNvSpPr>
          <p:nvPr/>
        </p:nvSpPr>
        <p:spPr bwMode="auto">
          <a:xfrm>
            <a:off x="304800" y="1295400"/>
            <a:ext cx="8534400" cy="521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a:solidFill>
                  <a:schemeClr val="bg1"/>
                </a:solidFill>
                <a:latin typeface="Arial" panose="020B0604020202020204" pitchFamily="34" charset="0"/>
              </a:rPr>
              <a:t>The image of Moloch was a human figure with a bull's head and outstretched arms, ready to receive the children destined for sacrifice. The image of metal was heated red hot by a fire kindled within, and the children laid on its arms rolled off into the fiery pit below. In order to drown the cries of the victims, flutes were played, and drums were beaten; and mothers stood by without tears or sobs, to give the impression of the voluntary character of the offering (see Rawlinson s Phoenicia, 113 f, for fuller details).</a:t>
            </a:r>
          </a:p>
          <a:p>
            <a:pPr algn="ctr"/>
            <a:r>
              <a:rPr lang="en-US" altLang="en-US" sz="2800" i="1">
                <a:solidFill>
                  <a:schemeClr val="bg1"/>
                </a:solidFill>
                <a:latin typeface="Arial" panose="020B0604020202020204" pitchFamily="34" charset="0"/>
              </a:rPr>
              <a:t>ISBE</a:t>
            </a:r>
            <a:r>
              <a:rPr lang="en-US" altLang="en-US" sz="2800">
                <a:solidFill>
                  <a:schemeClr val="bg1"/>
                </a:solidFill>
                <a:latin typeface="Arial" panose="020B0604020202020204" pitchFamily="34" charset="0"/>
              </a:rPr>
              <a:t> 2075</a:t>
            </a:r>
          </a:p>
        </p:txBody>
      </p:sp>
      <p:sp>
        <p:nvSpPr>
          <p:cNvPr id="30723" name="Text Box 1027"/>
          <p:cNvSpPr txBox="1">
            <a:spLocks noChangeArrowheads="1"/>
          </p:cNvSpPr>
          <p:nvPr/>
        </p:nvSpPr>
        <p:spPr bwMode="auto">
          <a:xfrm>
            <a:off x="3505200" y="0"/>
            <a:ext cx="2114550"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600">
                <a:solidFill>
                  <a:schemeClr val="hlink"/>
                </a:solidFill>
                <a:latin typeface="DomCasual" pitchFamily="34" charset="0"/>
              </a:rPr>
              <a:t>Molech</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98306" name="Picture 2" descr="Modern Day Molech | Southwestern Baptist Theological Seminary">
            <a:extLst>
              <a:ext uri="{FF2B5EF4-FFF2-40B4-BE49-F238E27FC236}">
                <a16:creationId xmlns:a16="http://schemas.microsoft.com/office/drawing/2014/main" id="{CE24F1B8-A58B-4FFB-A7CD-77CB17DAAB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522" y="0"/>
            <a:ext cx="785695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15900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1026"/>
          <p:cNvSpPr txBox="1">
            <a:spLocks noChangeArrowheads="1"/>
          </p:cNvSpPr>
          <p:nvPr/>
        </p:nvSpPr>
        <p:spPr bwMode="auto">
          <a:xfrm>
            <a:off x="1905000" y="304800"/>
            <a:ext cx="6388287" cy="2014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buFontTx/>
              <a:buChar char="•"/>
            </a:pPr>
            <a:r>
              <a:rPr lang="en-US" altLang="en-US" sz="5400" dirty="0">
                <a:solidFill>
                  <a:schemeClr val="bg1"/>
                </a:solidFill>
                <a:latin typeface="AR ESSENCE" panose="02000000000000000000" pitchFamily="2" charset="0"/>
              </a:rPr>
              <a:t> </a:t>
            </a:r>
            <a:r>
              <a:rPr lang="en-US" altLang="en-US" sz="5400" dirty="0" err="1">
                <a:solidFill>
                  <a:schemeClr val="bg1"/>
                </a:solidFill>
                <a:latin typeface="AR ESSENCE" panose="02000000000000000000" pitchFamily="2" charset="0"/>
              </a:rPr>
              <a:t>Gehenna</a:t>
            </a:r>
            <a:endParaRPr lang="en-US" altLang="en-US" sz="5400" dirty="0">
              <a:solidFill>
                <a:schemeClr val="bg1"/>
              </a:solidFill>
              <a:latin typeface="AR ESSENCE" panose="02000000000000000000" pitchFamily="2" charset="0"/>
            </a:endParaRPr>
          </a:p>
          <a:p>
            <a:pPr>
              <a:lnSpc>
                <a:spcPct val="120000"/>
              </a:lnSpc>
              <a:buFontTx/>
              <a:buChar char="•"/>
            </a:pPr>
            <a:r>
              <a:rPr lang="en-US" altLang="en-US" sz="5400" dirty="0">
                <a:solidFill>
                  <a:schemeClr val="bg1"/>
                </a:solidFill>
                <a:latin typeface="AR ESSENCE" panose="02000000000000000000" pitchFamily="2" charset="0"/>
              </a:rPr>
              <a:t> Prepared for The Devil</a:t>
            </a:r>
          </a:p>
        </p:txBody>
      </p:sp>
      <p:sp>
        <p:nvSpPr>
          <p:cNvPr id="17411" name="Rectangle 1027"/>
          <p:cNvSpPr>
            <a:spLocks noChangeArrowheads="1"/>
          </p:cNvSpPr>
          <p:nvPr/>
        </p:nvSpPr>
        <p:spPr bwMode="auto">
          <a:xfrm>
            <a:off x="-228600" y="-228600"/>
            <a:ext cx="1752600" cy="73914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12" name="Text Box 1028"/>
          <p:cNvSpPr txBox="1">
            <a:spLocks noChangeArrowheads="1"/>
          </p:cNvSpPr>
          <p:nvPr/>
        </p:nvSpPr>
        <p:spPr bwMode="auto">
          <a:xfrm rot="-5350831">
            <a:off x="-1135062" y="2657475"/>
            <a:ext cx="358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8000">
                <a:solidFill>
                  <a:schemeClr val="accent2"/>
                </a:solidFill>
                <a:latin typeface="DomCasual" pitchFamily="34" charset="0"/>
              </a:rPr>
              <a:t>Terrible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3" name="Object 5"/>
          <p:cNvGraphicFramePr>
            <a:graphicFrameLocks noChangeAspect="1"/>
          </p:cNvGraphicFramePr>
          <p:nvPr/>
        </p:nvGraphicFramePr>
        <p:xfrm>
          <a:off x="228600" y="2743200"/>
          <a:ext cx="2819400" cy="2541588"/>
        </p:xfrm>
        <a:graphic>
          <a:graphicData uri="http://schemas.openxmlformats.org/presentationml/2006/ole">
            <mc:AlternateContent xmlns:mc="http://schemas.openxmlformats.org/markup-compatibility/2006">
              <mc:Choice xmlns:v="urn:schemas-microsoft-com:vml" Requires="v">
                <p:oleObj spid="_x0000_s27673" name="Clip" r:id="rId3" imgW="1836720" imgH="1655640" progId="MS_ClipArt_Gallery.2">
                  <p:embed/>
                </p:oleObj>
              </mc:Choice>
              <mc:Fallback>
                <p:oleObj name="Clip" r:id="rId3" imgW="1836720" imgH="1655640" progId="MS_ClipArt_Gallery.2">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743200"/>
                        <a:ext cx="2819400" cy="2541588"/>
                      </a:xfrm>
                      <a:prstGeom prst="rect">
                        <a:avLst/>
                      </a:prstGeom>
                      <a:solidFill>
                        <a:srgbClr val="FF66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7654" name="Text Box 6"/>
          <p:cNvSpPr txBox="1">
            <a:spLocks noChangeArrowheads="1"/>
          </p:cNvSpPr>
          <p:nvPr/>
        </p:nvSpPr>
        <p:spPr bwMode="auto">
          <a:xfrm>
            <a:off x="990600" y="228600"/>
            <a:ext cx="7543800" cy="1809750"/>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800">
                <a:solidFill>
                  <a:schemeClr val="bg1"/>
                </a:solidFill>
                <a:latin typeface="Arial" panose="020B0604020202020204" pitchFamily="34" charset="0"/>
              </a:rPr>
              <a:t> “Then He will also say to those on the left hand, 'Depart from Me, you cursed, into the everlasting fire prepared for the devil and his angels:” (Matt. 25:41)</a:t>
            </a:r>
          </a:p>
        </p:txBody>
      </p:sp>
      <p:sp>
        <p:nvSpPr>
          <p:cNvPr id="27655" name="Text Box 7"/>
          <p:cNvSpPr txBox="1">
            <a:spLocks noChangeArrowheads="1"/>
          </p:cNvSpPr>
          <p:nvPr/>
        </p:nvSpPr>
        <p:spPr bwMode="auto">
          <a:xfrm>
            <a:off x="3344863" y="2514600"/>
            <a:ext cx="5799137" cy="393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 typeface="Wingdings" panose="05000000000000000000" pitchFamily="2" charset="2"/>
              <a:buChar char="u"/>
            </a:pPr>
            <a:r>
              <a:rPr lang="en-US" altLang="en-US" sz="2800">
                <a:solidFill>
                  <a:srgbClr val="99FF99"/>
                </a:solidFill>
                <a:latin typeface="Arial" panose="020B0604020202020204" pitchFamily="34" charset="0"/>
              </a:rPr>
              <a:t> What punishment is just for him?</a:t>
            </a:r>
          </a:p>
          <a:p>
            <a:pPr>
              <a:buFont typeface="Wingdings" panose="05000000000000000000" pitchFamily="2" charset="2"/>
              <a:buChar char="u"/>
            </a:pPr>
            <a:r>
              <a:rPr lang="en-US" altLang="en-US" sz="2800">
                <a:solidFill>
                  <a:srgbClr val="99FF99"/>
                </a:solidFill>
                <a:latin typeface="Arial" panose="020B0604020202020204" pitchFamily="34" charset="0"/>
              </a:rPr>
              <a:t>  Think of what he has done to:</a:t>
            </a:r>
            <a:endParaRPr lang="en-US" altLang="en-US" sz="2800">
              <a:solidFill>
                <a:schemeClr val="hlink"/>
              </a:solidFill>
              <a:latin typeface="Arial" panose="020B0604020202020204" pitchFamily="34" charset="0"/>
            </a:endParaRPr>
          </a:p>
          <a:p>
            <a:pPr lvl="1">
              <a:buFont typeface="Wingdings" panose="05000000000000000000" pitchFamily="2" charset="2"/>
              <a:buChar char="Ø"/>
            </a:pPr>
            <a:r>
              <a:rPr lang="en-US" altLang="en-US" sz="2800">
                <a:solidFill>
                  <a:schemeClr val="hlink"/>
                </a:solidFill>
                <a:latin typeface="Arial" panose="020B0604020202020204" pitchFamily="34" charset="0"/>
              </a:rPr>
              <a:t>  </a:t>
            </a:r>
            <a:r>
              <a:rPr lang="en-US" altLang="en-US" sz="2800" b="1" i="1">
                <a:solidFill>
                  <a:schemeClr val="hlink"/>
                </a:solidFill>
                <a:latin typeface="Arial" panose="020B0604020202020204" pitchFamily="34" charset="0"/>
              </a:rPr>
              <a:t>Mankind</a:t>
            </a:r>
          </a:p>
          <a:p>
            <a:pPr lvl="1">
              <a:buFont typeface="Wingdings" panose="05000000000000000000" pitchFamily="2" charset="2"/>
              <a:buChar char="Ø"/>
            </a:pPr>
            <a:r>
              <a:rPr lang="en-US" altLang="en-US" sz="2800" b="1" i="1">
                <a:solidFill>
                  <a:schemeClr val="hlink"/>
                </a:solidFill>
                <a:latin typeface="Arial" panose="020B0604020202020204" pitchFamily="34" charset="0"/>
              </a:rPr>
              <a:t>  Lord</a:t>
            </a:r>
          </a:p>
          <a:p>
            <a:pPr lvl="1">
              <a:buFont typeface="Wingdings" panose="05000000000000000000" pitchFamily="2" charset="2"/>
              <a:buChar char="Ø"/>
            </a:pPr>
            <a:r>
              <a:rPr lang="en-US" altLang="en-US" sz="2800" b="1" i="1">
                <a:solidFill>
                  <a:schemeClr val="hlink"/>
                </a:solidFill>
                <a:latin typeface="Arial" panose="020B0604020202020204" pitchFamily="34" charset="0"/>
              </a:rPr>
              <a:t>  God’s people</a:t>
            </a:r>
            <a:endParaRPr lang="en-US" altLang="en-US" sz="2800">
              <a:solidFill>
                <a:schemeClr val="hlink"/>
              </a:solidFill>
              <a:latin typeface="Arial" panose="020B0604020202020204" pitchFamily="34" charset="0"/>
            </a:endParaRPr>
          </a:p>
          <a:p>
            <a:pPr>
              <a:buFont typeface="Wingdings" panose="05000000000000000000" pitchFamily="2" charset="2"/>
              <a:buChar char="u"/>
            </a:pPr>
            <a:r>
              <a:rPr lang="en-US" altLang="en-US" sz="2800">
                <a:solidFill>
                  <a:srgbClr val="99FF99"/>
                </a:solidFill>
                <a:latin typeface="Arial" panose="020B0604020202020204" pitchFamily="34" charset="0"/>
              </a:rPr>
              <a:t>  He introduced:</a:t>
            </a:r>
            <a:endParaRPr lang="en-US" altLang="en-US" sz="2800">
              <a:solidFill>
                <a:schemeClr val="hlink"/>
              </a:solidFill>
              <a:latin typeface="Arial" panose="020B0604020202020204" pitchFamily="34" charset="0"/>
            </a:endParaRPr>
          </a:p>
          <a:p>
            <a:pPr lvl="1">
              <a:buFont typeface="Wingdings" panose="05000000000000000000" pitchFamily="2" charset="2"/>
              <a:buChar char="Ø"/>
            </a:pPr>
            <a:r>
              <a:rPr lang="en-US" altLang="en-US" sz="2800">
                <a:solidFill>
                  <a:schemeClr val="hlink"/>
                </a:solidFill>
                <a:latin typeface="Arial" panose="020B0604020202020204" pitchFamily="34" charset="0"/>
              </a:rPr>
              <a:t> </a:t>
            </a:r>
            <a:r>
              <a:rPr lang="en-US" altLang="en-US" sz="2800" b="1" i="1">
                <a:solidFill>
                  <a:schemeClr val="hlink"/>
                </a:solidFill>
                <a:latin typeface="Arial" panose="020B0604020202020204" pitchFamily="34" charset="0"/>
              </a:rPr>
              <a:t>Sin</a:t>
            </a:r>
          </a:p>
          <a:p>
            <a:pPr lvl="1">
              <a:buFont typeface="Wingdings" panose="05000000000000000000" pitchFamily="2" charset="2"/>
              <a:buChar char="Ø"/>
            </a:pPr>
            <a:r>
              <a:rPr lang="en-US" altLang="en-US" sz="2800" b="1" i="1">
                <a:solidFill>
                  <a:schemeClr val="hlink"/>
                </a:solidFill>
                <a:latin typeface="Arial" panose="020B0604020202020204" pitchFamily="34" charset="0"/>
              </a:rPr>
              <a:t> Disease</a:t>
            </a:r>
          </a:p>
          <a:p>
            <a:pPr lvl="1">
              <a:buFont typeface="Wingdings" panose="05000000000000000000" pitchFamily="2" charset="2"/>
              <a:buChar char="Ø"/>
            </a:pPr>
            <a:r>
              <a:rPr lang="en-US" altLang="en-US" sz="2800" b="1" i="1">
                <a:solidFill>
                  <a:schemeClr val="hlink"/>
                </a:solidFill>
                <a:latin typeface="Arial" panose="020B0604020202020204" pitchFamily="34" charset="0"/>
              </a:rPr>
              <a:t> Death</a:t>
            </a:r>
          </a:p>
        </p:txBody>
      </p:sp>
      <p:cxnSp>
        <p:nvCxnSpPr>
          <p:cNvPr id="3" name="Straight Connector 2">
            <a:extLst>
              <a:ext uri="{FF2B5EF4-FFF2-40B4-BE49-F238E27FC236}">
                <a16:creationId xmlns:a16="http://schemas.microsoft.com/office/drawing/2014/main" id="{FE22C370-1C6B-42AF-AC26-7288DD72AC56}"/>
              </a:ext>
            </a:extLst>
          </p:cNvPr>
          <p:cNvCxnSpPr/>
          <p:nvPr/>
        </p:nvCxnSpPr>
        <p:spPr bwMode="auto">
          <a:xfrm>
            <a:off x="3657600" y="1524000"/>
            <a:ext cx="3352800" cy="0"/>
          </a:xfrm>
          <a:prstGeom prst="line">
            <a:avLst/>
          </a:prstGeom>
          <a:solidFill>
            <a:schemeClr val="accent1"/>
          </a:solidFill>
          <a:ln w="76200" cap="flat" cmpd="sng" algn="ctr">
            <a:solidFill>
              <a:srgbClr val="FFFF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7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7655">
                                            <p:txEl>
                                              <p:pRg st="0" end="0"/>
                                            </p:txEl>
                                          </p:spTgt>
                                        </p:tgtEl>
                                        <p:attrNameLst>
                                          <p:attrName>style.visibility</p:attrName>
                                        </p:attrNameLst>
                                      </p:cBhvr>
                                      <p:to>
                                        <p:strVal val="visible"/>
                                      </p:to>
                                    </p:set>
                                    <p:anim calcmode="lin" valueType="num">
                                      <p:cBhvr additive="base">
                                        <p:cTn id="12" dur="500" fill="hold"/>
                                        <p:tgtEl>
                                          <p:spTgt spid="27655">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276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7655">
                                            <p:txEl>
                                              <p:pRg st="1" end="1"/>
                                            </p:txEl>
                                          </p:spTgt>
                                        </p:tgtEl>
                                        <p:attrNameLst>
                                          <p:attrName>style.visibility</p:attrName>
                                        </p:attrNameLst>
                                      </p:cBhvr>
                                      <p:to>
                                        <p:strVal val="visible"/>
                                      </p:to>
                                    </p:set>
                                    <p:anim calcmode="lin" valueType="num">
                                      <p:cBhvr additive="base">
                                        <p:cTn id="18" dur="500" fill="hold"/>
                                        <p:tgtEl>
                                          <p:spTgt spid="27655">
                                            <p:txEl>
                                              <p:pRg st="1" end="1"/>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2765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27655">
                                            <p:txEl>
                                              <p:pRg st="2" end="2"/>
                                            </p:txEl>
                                          </p:spTgt>
                                        </p:tgtEl>
                                        <p:attrNameLst>
                                          <p:attrName>style.visibility</p:attrName>
                                        </p:attrNameLst>
                                      </p:cBhvr>
                                      <p:to>
                                        <p:strVal val="visible"/>
                                      </p:to>
                                    </p:set>
                                    <p:anim calcmode="lin" valueType="num">
                                      <p:cBhvr additive="base">
                                        <p:cTn id="24" dur="500" fill="hold"/>
                                        <p:tgtEl>
                                          <p:spTgt spid="27655">
                                            <p:txEl>
                                              <p:pRg st="2" end="2"/>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2765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27655">
                                            <p:txEl>
                                              <p:pRg st="3" end="3"/>
                                            </p:txEl>
                                          </p:spTgt>
                                        </p:tgtEl>
                                        <p:attrNameLst>
                                          <p:attrName>style.visibility</p:attrName>
                                        </p:attrNameLst>
                                      </p:cBhvr>
                                      <p:to>
                                        <p:strVal val="visible"/>
                                      </p:to>
                                    </p:set>
                                    <p:anim calcmode="lin" valueType="num">
                                      <p:cBhvr additive="base">
                                        <p:cTn id="30" dur="500" fill="hold"/>
                                        <p:tgtEl>
                                          <p:spTgt spid="27655">
                                            <p:txEl>
                                              <p:pRg st="3" end="3"/>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2765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27655">
                                            <p:txEl>
                                              <p:pRg st="4" end="4"/>
                                            </p:txEl>
                                          </p:spTgt>
                                        </p:tgtEl>
                                        <p:attrNameLst>
                                          <p:attrName>style.visibility</p:attrName>
                                        </p:attrNameLst>
                                      </p:cBhvr>
                                      <p:to>
                                        <p:strVal val="visible"/>
                                      </p:to>
                                    </p:set>
                                    <p:anim calcmode="lin" valueType="num">
                                      <p:cBhvr additive="base">
                                        <p:cTn id="36" dur="500" fill="hold"/>
                                        <p:tgtEl>
                                          <p:spTgt spid="27655">
                                            <p:txEl>
                                              <p:pRg st="4" end="4"/>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2765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27655">
                                            <p:txEl>
                                              <p:pRg st="5" end="5"/>
                                            </p:txEl>
                                          </p:spTgt>
                                        </p:tgtEl>
                                        <p:attrNameLst>
                                          <p:attrName>style.visibility</p:attrName>
                                        </p:attrNameLst>
                                      </p:cBhvr>
                                      <p:to>
                                        <p:strVal val="visible"/>
                                      </p:to>
                                    </p:set>
                                    <p:anim calcmode="lin" valueType="num">
                                      <p:cBhvr additive="base">
                                        <p:cTn id="42" dur="500" fill="hold"/>
                                        <p:tgtEl>
                                          <p:spTgt spid="27655">
                                            <p:txEl>
                                              <p:pRg st="5" end="5"/>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2765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27655">
                                            <p:txEl>
                                              <p:pRg st="6" end="6"/>
                                            </p:txEl>
                                          </p:spTgt>
                                        </p:tgtEl>
                                        <p:attrNameLst>
                                          <p:attrName>style.visibility</p:attrName>
                                        </p:attrNameLst>
                                      </p:cBhvr>
                                      <p:to>
                                        <p:strVal val="visible"/>
                                      </p:to>
                                    </p:set>
                                    <p:anim calcmode="lin" valueType="num">
                                      <p:cBhvr additive="base">
                                        <p:cTn id="48" dur="500" fill="hold"/>
                                        <p:tgtEl>
                                          <p:spTgt spid="27655">
                                            <p:txEl>
                                              <p:pRg st="6" end="6"/>
                                            </p:txEl>
                                          </p:spTgt>
                                        </p:tgtEl>
                                        <p:attrNameLst>
                                          <p:attrName>ppt_x</p:attrName>
                                        </p:attrNameLst>
                                      </p:cBhvr>
                                      <p:tavLst>
                                        <p:tav tm="0">
                                          <p:val>
                                            <p:strVal val="0-#ppt_w/2"/>
                                          </p:val>
                                        </p:tav>
                                        <p:tav tm="100000">
                                          <p:val>
                                            <p:strVal val="#ppt_x"/>
                                          </p:val>
                                        </p:tav>
                                      </p:tavLst>
                                    </p:anim>
                                    <p:anim calcmode="lin" valueType="num">
                                      <p:cBhvr additive="base">
                                        <p:cTn id="49" dur="500" fill="hold"/>
                                        <p:tgtEl>
                                          <p:spTgt spid="2765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27655">
                                            <p:txEl>
                                              <p:pRg st="7" end="7"/>
                                            </p:txEl>
                                          </p:spTgt>
                                        </p:tgtEl>
                                        <p:attrNameLst>
                                          <p:attrName>style.visibility</p:attrName>
                                        </p:attrNameLst>
                                      </p:cBhvr>
                                      <p:to>
                                        <p:strVal val="visible"/>
                                      </p:to>
                                    </p:set>
                                    <p:anim calcmode="lin" valueType="num">
                                      <p:cBhvr additive="base">
                                        <p:cTn id="54" dur="500" fill="hold"/>
                                        <p:tgtEl>
                                          <p:spTgt spid="27655">
                                            <p:txEl>
                                              <p:pRg st="7" end="7"/>
                                            </p:txEl>
                                          </p:spTgt>
                                        </p:tgtEl>
                                        <p:attrNameLst>
                                          <p:attrName>ppt_x</p:attrName>
                                        </p:attrNameLst>
                                      </p:cBhvr>
                                      <p:tavLst>
                                        <p:tav tm="0">
                                          <p:val>
                                            <p:strVal val="0-#ppt_w/2"/>
                                          </p:val>
                                        </p:tav>
                                        <p:tav tm="100000">
                                          <p:val>
                                            <p:strVal val="#ppt_x"/>
                                          </p:val>
                                        </p:tav>
                                      </p:tavLst>
                                    </p:anim>
                                    <p:anim calcmode="lin" valueType="num">
                                      <p:cBhvr additive="base">
                                        <p:cTn id="55" dur="500" fill="hold"/>
                                        <p:tgtEl>
                                          <p:spTgt spid="2765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27655">
                                            <p:txEl>
                                              <p:pRg st="8" end="8"/>
                                            </p:txEl>
                                          </p:spTgt>
                                        </p:tgtEl>
                                        <p:attrNameLst>
                                          <p:attrName>style.visibility</p:attrName>
                                        </p:attrNameLst>
                                      </p:cBhvr>
                                      <p:to>
                                        <p:strVal val="visible"/>
                                      </p:to>
                                    </p:set>
                                    <p:anim calcmode="lin" valueType="num">
                                      <p:cBhvr additive="base">
                                        <p:cTn id="60" dur="500" fill="hold"/>
                                        <p:tgtEl>
                                          <p:spTgt spid="27655">
                                            <p:txEl>
                                              <p:pRg st="8" end="8"/>
                                            </p:txEl>
                                          </p:spTgt>
                                        </p:tgtEl>
                                        <p:attrNameLst>
                                          <p:attrName>ppt_x</p:attrName>
                                        </p:attrNameLst>
                                      </p:cBhvr>
                                      <p:tavLst>
                                        <p:tav tm="0">
                                          <p:val>
                                            <p:strVal val="0-#ppt_w/2"/>
                                          </p:val>
                                        </p:tav>
                                        <p:tav tm="100000">
                                          <p:val>
                                            <p:strVal val="#ppt_x"/>
                                          </p:val>
                                        </p:tav>
                                      </p:tavLst>
                                    </p:anim>
                                    <p:anim calcmode="lin" valueType="num">
                                      <p:cBhvr additive="base">
                                        <p:cTn id="61" dur="500" fill="hold"/>
                                        <p:tgtEl>
                                          <p:spTgt spid="27655">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5" grpId="0" build="p" bldLvl="2"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1905000" y="304800"/>
            <a:ext cx="6388287" cy="3083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buFontTx/>
              <a:buChar char="•"/>
            </a:pPr>
            <a:r>
              <a:rPr lang="en-US" altLang="en-US" sz="5400" dirty="0">
                <a:solidFill>
                  <a:schemeClr val="bg1"/>
                </a:solidFill>
                <a:latin typeface="AR ESSENCE" panose="02000000000000000000" pitchFamily="2" charset="0"/>
              </a:rPr>
              <a:t> </a:t>
            </a:r>
            <a:r>
              <a:rPr lang="en-US" altLang="en-US" sz="5400" dirty="0" err="1">
                <a:solidFill>
                  <a:schemeClr val="bg1"/>
                </a:solidFill>
                <a:latin typeface="AR ESSENCE" panose="02000000000000000000" pitchFamily="2" charset="0"/>
              </a:rPr>
              <a:t>Gehenna</a:t>
            </a:r>
            <a:endParaRPr lang="en-US" altLang="en-US" sz="5400" dirty="0">
              <a:solidFill>
                <a:schemeClr val="bg1"/>
              </a:solidFill>
              <a:latin typeface="AR ESSENCE" panose="02000000000000000000" pitchFamily="2" charset="0"/>
            </a:endParaRPr>
          </a:p>
          <a:p>
            <a:pPr>
              <a:lnSpc>
                <a:spcPct val="120000"/>
              </a:lnSpc>
              <a:buFontTx/>
              <a:buChar char="•"/>
            </a:pPr>
            <a:r>
              <a:rPr lang="en-US" altLang="en-US" sz="5400" dirty="0">
                <a:solidFill>
                  <a:schemeClr val="bg1"/>
                </a:solidFill>
                <a:latin typeface="AR ESSENCE" panose="02000000000000000000" pitchFamily="2" charset="0"/>
              </a:rPr>
              <a:t> Prepared for The Devil</a:t>
            </a:r>
          </a:p>
          <a:p>
            <a:pPr>
              <a:lnSpc>
                <a:spcPct val="120000"/>
              </a:lnSpc>
              <a:buFontTx/>
              <a:buChar char="•"/>
            </a:pPr>
            <a:r>
              <a:rPr lang="en-US" altLang="en-US" sz="5400" dirty="0">
                <a:solidFill>
                  <a:schemeClr val="bg1"/>
                </a:solidFill>
                <a:latin typeface="AR ESSENCE" panose="02000000000000000000" pitchFamily="2" charset="0"/>
              </a:rPr>
              <a:t> A Lake of Fire</a:t>
            </a:r>
          </a:p>
        </p:txBody>
      </p:sp>
      <p:sp>
        <p:nvSpPr>
          <p:cNvPr id="18435" name="Rectangle 3"/>
          <p:cNvSpPr>
            <a:spLocks noChangeArrowheads="1"/>
          </p:cNvSpPr>
          <p:nvPr/>
        </p:nvSpPr>
        <p:spPr bwMode="auto">
          <a:xfrm>
            <a:off x="-228600" y="-228600"/>
            <a:ext cx="1752600" cy="73914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36" name="Text Box 4"/>
          <p:cNvSpPr txBox="1">
            <a:spLocks noChangeArrowheads="1"/>
          </p:cNvSpPr>
          <p:nvPr/>
        </p:nvSpPr>
        <p:spPr bwMode="auto">
          <a:xfrm rot="-5350831">
            <a:off x="-1135062" y="2657475"/>
            <a:ext cx="358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8000">
                <a:solidFill>
                  <a:schemeClr val="accent2"/>
                </a:solidFill>
                <a:latin typeface="DomCasual" pitchFamily="34" charset="0"/>
              </a:rPr>
              <a:t>Terrible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Object 2"/>
          <p:cNvGraphicFramePr>
            <a:graphicFrameLocks noChangeAspect="1"/>
          </p:cNvGraphicFramePr>
          <p:nvPr/>
        </p:nvGraphicFramePr>
        <p:xfrm>
          <a:off x="-838200" y="5029200"/>
          <a:ext cx="4191000" cy="5257800"/>
        </p:xfrm>
        <a:graphic>
          <a:graphicData uri="http://schemas.openxmlformats.org/presentationml/2006/ole">
            <mc:AlternateContent xmlns:mc="http://schemas.openxmlformats.org/markup-compatibility/2006">
              <mc:Choice xmlns:v="urn:schemas-microsoft-com:vml" Requires="v">
                <p:oleObj spid="_x0000_s25688" name="Clip" r:id="rId3" imgW="4671000" imgH="7511040" progId="MS_ClipArt_Gallery.2">
                  <p:embed/>
                </p:oleObj>
              </mc:Choice>
              <mc:Fallback>
                <p:oleObj name="Clip" r:id="rId3" imgW="4671000" imgH="7511040" progId="MS_ClipArt_Gallery.2">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5029200"/>
                        <a:ext cx="4191000" cy="525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03" name="Object 3"/>
          <p:cNvGraphicFramePr>
            <a:graphicFrameLocks noChangeAspect="1"/>
          </p:cNvGraphicFramePr>
          <p:nvPr/>
        </p:nvGraphicFramePr>
        <p:xfrm>
          <a:off x="2362200" y="5029200"/>
          <a:ext cx="4191000" cy="5257800"/>
        </p:xfrm>
        <a:graphic>
          <a:graphicData uri="http://schemas.openxmlformats.org/presentationml/2006/ole">
            <mc:AlternateContent xmlns:mc="http://schemas.openxmlformats.org/markup-compatibility/2006">
              <mc:Choice xmlns:v="urn:schemas-microsoft-com:vml" Requires="v">
                <p:oleObj spid="_x0000_s25689" name="Clip" r:id="rId5" imgW="4671000" imgH="7511040" progId="MS_ClipArt_Gallery.2">
                  <p:embed/>
                </p:oleObj>
              </mc:Choice>
              <mc:Fallback>
                <p:oleObj name="Clip" r:id="rId5" imgW="4671000" imgH="7511040" progId="MS_ClipArt_Gallery.2">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5029200"/>
                        <a:ext cx="4191000" cy="525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04" name="Object 4"/>
          <p:cNvGraphicFramePr>
            <a:graphicFrameLocks noChangeAspect="1"/>
          </p:cNvGraphicFramePr>
          <p:nvPr/>
        </p:nvGraphicFramePr>
        <p:xfrm>
          <a:off x="762000" y="5029200"/>
          <a:ext cx="4191000" cy="5257800"/>
        </p:xfrm>
        <a:graphic>
          <a:graphicData uri="http://schemas.openxmlformats.org/presentationml/2006/ole">
            <mc:AlternateContent xmlns:mc="http://schemas.openxmlformats.org/markup-compatibility/2006">
              <mc:Choice xmlns:v="urn:schemas-microsoft-com:vml" Requires="v">
                <p:oleObj spid="_x0000_s25690" name="Clip" r:id="rId6" imgW="4671000" imgH="7511040" progId="MS_ClipArt_Gallery.2">
                  <p:embed/>
                </p:oleObj>
              </mc:Choice>
              <mc:Fallback>
                <p:oleObj name="Clip" r:id="rId6" imgW="4671000" imgH="7511040" progId="MS_ClipArt_Gallery.2">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5029200"/>
                        <a:ext cx="4191000" cy="525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05" name="Object 5"/>
          <p:cNvGraphicFramePr>
            <a:graphicFrameLocks noChangeAspect="1"/>
          </p:cNvGraphicFramePr>
          <p:nvPr/>
        </p:nvGraphicFramePr>
        <p:xfrm>
          <a:off x="5715000" y="5257800"/>
          <a:ext cx="4191000" cy="5257800"/>
        </p:xfrm>
        <a:graphic>
          <a:graphicData uri="http://schemas.openxmlformats.org/presentationml/2006/ole">
            <mc:AlternateContent xmlns:mc="http://schemas.openxmlformats.org/markup-compatibility/2006">
              <mc:Choice xmlns:v="urn:schemas-microsoft-com:vml" Requires="v">
                <p:oleObj spid="_x0000_s25691" name="Clip" r:id="rId7" imgW="4671000" imgH="7511040" progId="MS_ClipArt_Gallery.2">
                  <p:embed/>
                </p:oleObj>
              </mc:Choice>
              <mc:Fallback>
                <p:oleObj name="Clip" r:id="rId7" imgW="4671000" imgH="7511040" progId="MS_ClipArt_Gallery.2">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5257800"/>
                        <a:ext cx="4191000" cy="525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06" name="Object 6"/>
          <p:cNvGraphicFramePr>
            <a:graphicFrameLocks noChangeAspect="1"/>
          </p:cNvGraphicFramePr>
          <p:nvPr/>
        </p:nvGraphicFramePr>
        <p:xfrm>
          <a:off x="4114800" y="5029200"/>
          <a:ext cx="4191000" cy="5257800"/>
        </p:xfrm>
        <a:graphic>
          <a:graphicData uri="http://schemas.openxmlformats.org/presentationml/2006/ole">
            <mc:AlternateContent xmlns:mc="http://schemas.openxmlformats.org/markup-compatibility/2006">
              <mc:Choice xmlns:v="urn:schemas-microsoft-com:vml" Requires="v">
                <p:oleObj spid="_x0000_s25692" name="Clip" r:id="rId8" imgW="4671000" imgH="7511040" progId="MS_ClipArt_Gallery.2">
                  <p:embed/>
                </p:oleObj>
              </mc:Choice>
              <mc:Fallback>
                <p:oleObj name="Clip" r:id="rId8" imgW="4671000" imgH="7511040" progId="MS_ClipArt_Gallery.2">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5029200"/>
                        <a:ext cx="4191000" cy="525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607" name="Text Box 7"/>
          <p:cNvSpPr txBox="1">
            <a:spLocks noChangeArrowheads="1"/>
          </p:cNvSpPr>
          <p:nvPr/>
        </p:nvSpPr>
        <p:spPr bwMode="auto">
          <a:xfrm>
            <a:off x="533400" y="457200"/>
            <a:ext cx="8266113" cy="404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buFont typeface="Wingdings" panose="05000000000000000000" pitchFamily="2" charset="2"/>
              <a:buChar char="L"/>
            </a:pPr>
            <a:r>
              <a:rPr lang="en-US" altLang="en-US" sz="3600">
                <a:solidFill>
                  <a:srgbClr val="FFFF00"/>
                </a:solidFill>
                <a:latin typeface="Arial" panose="020B0604020202020204" pitchFamily="34" charset="0"/>
              </a:rPr>
              <a:t> Lake of fire </a:t>
            </a:r>
            <a:r>
              <a:rPr lang="en-US" altLang="en-US" sz="3600" i="1">
                <a:solidFill>
                  <a:schemeClr val="hlink"/>
                </a:solidFill>
                <a:latin typeface="Arial" panose="020B0604020202020204" pitchFamily="34" charset="0"/>
              </a:rPr>
              <a:t>(Rev. 20:10, 14, 15; 21:8)</a:t>
            </a:r>
            <a:endParaRPr lang="en-US" altLang="en-US" sz="3600">
              <a:solidFill>
                <a:srgbClr val="FFFF00"/>
              </a:solidFill>
              <a:latin typeface="Arial" panose="020B0604020202020204" pitchFamily="34" charset="0"/>
            </a:endParaRPr>
          </a:p>
          <a:p>
            <a:pPr>
              <a:lnSpc>
                <a:spcPct val="120000"/>
              </a:lnSpc>
              <a:buFont typeface="Wingdings" panose="05000000000000000000" pitchFamily="2" charset="2"/>
              <a:buChar char="L"/>
            </a:pPr>
            <a:r>
              <a:rPr lang="en-US" altLang="en-US" sz="3600">
                <a:solidFill>
                  <a:srgbClr val="FFFF00"/>
                </a:solidFill>
                <a:latin typeface="Arial" panose="020B0604020202020204" pitchFamily="34" charset="0"/>
              </a:rPr>
              <a:t> Furnace of fire </a:t>
            </a:r>
            <a:r>
              <a:rPr lang="en-US" altLang="en-US" sz="3600" i="1">
                <a:solidFill>
                  <a:schemeClr val="hlink"/>
                </a:solidFill>
                <a:latin typeface="Arial" panose="020B0604020202020204" pitchFamily="34" charset="0"/>
              </a:rPr>
              <a:t>(Matt. 13:42, 50)</a:t>
            </a:r>
            <a:endParaRPr lang="en-US" altLang="en-US" sz="3600">
              <a:solidFill>
                <a:srgbClr val="FFFF00"/>
              </a:solidFill>
              <a:latin typeface="Arial" panose="020B0604020202020204" pitchFamily="34" charset="0"/>
            </a:endParaRPr>
          </a:p>
          <a:p>
            <a:pPr>
              <a:lnSpc>
                <a:spcPct val="120000"/>
              </a:lnSpc>
              <a:buFont typeface="Wingdings" panose="05000000000000000000" pitchFamily="2" charset="2"/>
              <a:buChar char="L"/>
            </a:pPr>
            <a:r>
              <a:rPr lang="en-US" altLang="en-US" sz="3600">
                <a:solidFill>
                  <a:srgbClr val="FFFF00"/>
                </a:solidFill>
                <a:latin typeface="Arial" panose="020B0604020202020204" pitchFamily="34" charset="0"/>
              </a:rPr>
              <a:t> Flaming fire </a:t>
            </a:r>
            <a:r>
              <a:rPr lang="en-US" altLang="en-US" sz="3600" i="1">
                <a:solidFill>
                  <a:schemeClr val="hlink"/>
                </a:solidFill>
                <a:latin typeface="Arial" panose="020B0604020202020204" pitchFamily="34" charset="0"/>
              </a:rPr>
              <a:t>(2 Thess. 1:7-9)</a:t>
            </a:r>
            <a:endParaRPr lang="en-US" altLang="en-US" sz="3600">
              <a:solidFill>
                <a:srgbClr val="FFFF00"/>
              </a:solidFill>
              <a:latin typeface="Arial" panose="020B0604020202020204" pitchFamily="34" charset="0"/>
            </a:endParaRPr>
          </a:p>
          <a:p>
            <a:pPr>
              <a:lnSpc>
                <a:spcPct val="120000"/>
              </a:lnSpc>
              <a:buFont typeface="Wingdings" panose="05000000000000000000" pitchFamily="2" charset="2"/>
              <a:buChar char="L"/>
            </a:pPr>
            <a:r>
              <a:rPr lang="en-US" altLang="en-US" sz="3600">
                <a:solidFill>
                  <a:srgbClr val="FFFF00"/>
                </a:solidFill>
                <a:latin typeface="Arial" panose="020B0604020202020204" pitchFamily="34" charset="0"/>
              </a:rPr>
              <a:t> Baptism of fire </a:t>
            </a:r>
            <a:r>
              <a:rPr lang="en-US" altLang="en-US" sz="3600" i="1">
                <a:solidFill>
                  <a:schemeClr val="hlink"/>
                </a:solidFill>
                <a:latin typeface="Arial" panose="020B0604020202020204" pitchFamily="34" charset="0"/>
              </a:rPr>
              <a:t>(Matt. 3:11-12)</a:t>
            </a:r>
          </a:p>
          <a:p>
            <a:pPr>
              <a:lnSpc>
                <a:spcPct val="120000"/>
              </a:lnSpc>
              <a:buFont typeface="Wingdings" panose="05000000000000000000" pitchFamily="2" charset="2"/>
              <a:buChar char="L"/>
            </a:pPr>
            <a:r>
              <a:rPr lang="en-US" altLang="en-US" sz="3600">
                <a:solidFill>
                  <a:srgbClr val="FFFF00"/>
                </a:solidFill>
                <a:latin typeface="Arial" panose="020B0604020202020204" pitchFamily="34" charset="0"/>
              </a:rPr>
              <a:t> Unquenchable fire </a:t>
            </a:r>
            <a:r>
              <a:rPr lang="en-US" altLang="en-US" sz="3600" i="1">
                <a:solidFill>
                  <a:schemeClr val="hlink"/>
                </a:solidFill>
                <a:latin typeface="Arial" panose="020B0604020202020204" pitchFamily="34" charset="0"/>
              </a:rPr>
              <a:t>(Mark 9:43, 48)</a:t>
            </a:r>
          </a:p>
          <a:p>
            <a:pPr>
              <a:lnSpc>
                <a:spcPct val="120000"/>
              </a:lnSpc>
              <a:buFont typeface="Wingdings" panose="05000000000000000000" pitchFamily="2" charset="2"/>
              <a:buChar char="L"/>
            </a:pPr>
            <a:r>
              <a:rPr lang="en-US" altLang="en-US" sz="3600">
                <a:solidFill>
                  <a:srgbClr val="FFFF00"/>
                </a:solidFill>
                <a:latin typeface="Arial" panose="020B0604020202020204" pitchFamily="34" charset="0"/>
              </a:rPr>
              <a:t> Brimstone </a:t>
            </a:r>
            <a:r>
              <a:rPr lang="en-US" altLang="en-US" sz="3600" i="1">
                <a:solidFill>
                  <a:schemeClr val="hlink"/>
                </a:solidFill>
                <a:latin typeface="Arial" panose="020B0604020202020204" pitchFamily="34" charset="0"/>
              </a:rPr>
              <a:t>(Rev. 21:8)</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607">
                                            <p:txEl>
                                              <p:pRg st="0" end="0"/>
                                            </p:txEl>
                                          </p:spTgt>
                                        </p:tgtEl>
                                        <p:attrNameLst>
                                          <p:attrName>style.visibility</p:attrName>
                                        </p:attrNameLst>
                                      </p:cBhvr>
                                      <p:to>
                                        <p:strVal val="visible"/>
                                      </p:to>
                                    </p:set>
                                    <p:anim calcmode="lin" valueType="num">
                                      <p:cBhvr additive="base">
                                        <p:cTn id="7" dur="500" fill="hold"/>
                                        <p:tgtEl>
                                          <p:spTgt spid="2560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560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607">
                                            <p:txEl>
                                              <p:pRg st="1" end="1"/>
                                            </p:txEl>
                                          </p:spTgt>
                                        </p:tgtEl>
                                        <p:attrNameLst>
                                          <p:attrName>style.visibility</p:attrName>
                                        </p:attrNameLst>
                                      </p:cBhvr>
                                      <p:to>
                                        <p:strVal val="visible"/>
                                      </p:to>
                                    </p:set>
                                    <p:anim calcmode="lin" valueType="num">
                                      <p:cBhvr additive="base">
                                        <p:cTn id="13" dur="500" fill="hold"/>
                                        <p:tgtEl>
                                          <p:spTgt spid="2560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560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5607">
                                            <p:txEl>
                                              <p:pRg st="2" end="2"/>
                                            </p:txEl>
                                          </p:spTgt>
                                        </p:tgtEl>
                                        <p:attrNameLst>
                                          <p:attrName>style.visibility</p:attrName>
                                        </p:attrNameLst>
                                      </p:cBhvr>
                                      <p:to>
                                        <p:strVal val="visible"/>
                                      </p:to>
                                    </p:set>
                                    <p:anim calcmode="lin" valueType="num">
                                      <p:cBhvr additive="base">
                                        <p:cTn id="19" dur="500" fill="hold"/>
                                        <p:tgtEl>
                                          <p:spTgt spid="2560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560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5607">
                                            <p:txEl>
                                              <p:pRg st="3" end="3"/>
                                            </p:txEl>
                                          </p:spTgt>
                                        </p:tgtEl>
                                        <p:attrNameLst>
                                          <p:attrName>style.visibility</p:attrName>
                                        </p:attrNameLst>
                                      </p:cBhvr>
                                      <p:to>
                                        <p:strVal val="visible"/>
                                      </p:to>
                                    </p:set>
                                    <p:anim calcmode="lin" valueType="num">
                                      <p:cBhvr additive="base">
                                        <p:cTn id="25" dur="500" fill="hold"/>
                                        <p:tgtEl>
                                          <p:spTgt spid="2560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560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5607">
                                            <p:txEl>
                                              <p:pRg st="4" end="4"/>
                                            </p:txEl>
                                          </p:spTgt>
                                        </p:tgtEl>
                                        <p:attrNameLst>
                                          <p:attrName>style.visibility</p:attrName>
                                        </p:attrNameLst>
                                      </p:cBhvr>
                                      <p:to>
                                        <p:strVal val="visible"/>
                                      </p:to>
                                    </p:set>
                                    <p:anim calcmode="lin" valueType="num">
                                      <p:cBhvr additive="base">
                                        <p:cTn id="31" dur="500" fill="hold"/>
                                        <p:tgtEl>
                                          <p:spTgt spid="2560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560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5607">
                                            <p:txEl>
                                              <p:pRg st="5" end="5"/>
                                            </p:txEl>
                                          </p:spTgt>
                                        </p:tgtEl>
                                        <p:attrNameLst>
                                          <p:attrName>style.visibility</p:attrName>
                                        </p:attrNameLst>
                                      </p:cBhvr>
                                      <p:to>
                                        <p:strVal val="visible"/>
                                      </p:to>
                                    </p:set>
                                    <p:anim calcmode="lin" valueType="num">
                                      <p:cBhvr additive="base">
                                        <p:cTn id="37" dur="500" fill="hold"/>
                                        <p:tgtEl>
                                          <p:spTgt spid="2560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5607">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7"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1600200" y="304800"/>
            <a:ext cx="7915950" cy="4009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buFontTx/>
              <a:buChar char="•"/>
            </a:pPr>
            <a:r>
              <a:rPr lang="en-US" altLang="en-US" sz="5200" dirty="0">
                <a:solidFill>
                  <a:schemeClr val="bg1"/>
                </a:solidFill>
                <a:latin typeface="AR ESSENCE" panose="02000000000000000000" pitchFamily="2" charset="0"/>
              </a:rPr>
              <a:t> </a:t>
            </a:r>
            <a:r>
              <a:rPr lang="en-US" altLang="en-US" sz="5200" dirty="0" err="1">
                <a:solidFill>
                  <a:schemeClr val="bg1"/>
                </a:solidFill>
                <a:latin typeface="AR ESSENCE" panose="02000000000000000000" pitchFamily="2" charset="0"/>
              </a:rPr>
              <a:t>Gehenna</a:t>
            </a:r>
            <a:endParaRPr lang="en-US" altLang="en-US" sz="5200" dirty="0">
              <a:solidFill>
                <a:schemeClr val="bg1"/>
              </a:solidFill>
              <a:latin typeface="AR ESSENCE" panose="02000000000000000000" pitchFamily="2" charset="0"/>
            </a:endParaRPr>
          </a:p>
          <a:p>
            <a:pPr>
              <a:lnSpc>
                <a:spcPct val="120000"/>
              </a:lnSpc>
              <a:buFontTx/>
              <a:buChar char="•"/>
            </a:pPr>
            <a:r>
              <a:rPr lang="en-US" altLang="en-US" sz="5200" dirty="0">
                <a:solidFill>
                  <a:schemeClr val="bg1"/>
                </a:solidFill>
                <a:latin typeface="AR ESSENCE" panose="02000000000000000000" pitchFamily="2" charset="0"/>
              </a:rPr>
              <a:t> Prepared for The Devil</a:t>
            </a:r>
          </a:p>
          <a:p>
            <a:pPr>
              <a:lnSpc>
                <a:spcPct val="120000"/>
              </a:lnSpc>
              <a:buFontTx/>
              <a:buChar char="•"/>
            </a:pPr>
            <a:r>
              <a:rPr lang="en-US" altLang="en-US" sz="5200" dirty="0">
                <a:solidFill>
                  <a:schemeClr val="bg1"/>
                </a:solidFill>
                <a:latin typeface="AR ESSENCE" panose="02000000000000000000" pitchFamily="2" charset="0"/>
              </a:rPr>
              <a:t> A Lake of Fire</a:t>
            </a:r>
          </a:p>
          <a:p>
            <a:pPr>
              <a:lnSpc>
                <a:spcPct val="120000"/>
              </a:lnSpc>
              <a:buFontTx/>
              <a:buChar char="•"/>
            </a:pPr>
            <a:r>
              <a:rPr lang="en-US" altLang="en-US" sz="5200" dirty="0">
                <a:solidFill>
                  <a:schemeClr val="bg1"/>
                </a:solidFill>
                <a:latin typeface="AR ESSENCE" panose="02000000000000000000" pitchFamily="2" charset="0"/>
              </a:rPr>
              <a:t> Wailing &amp; Gnashing - Teeth</a:t>
            </a:r>
          </a:p>
        </p:txBody>
      </p:sp>
      <p:sp>
        <p:nvSpPr>
          <p:cNvPr id="19459" name="Rectangle 3"/>
          <p:cNvSpPr>
            <a:spLocks noChangeArrowheads="1"/>
          </p:cNvSpPr>
          <p:nvPr/>
        </p:nvSpPr>
        <p:spPr bwMode="auto">
          <a:xfrm>
            <a:off x="-228600" y="-228600"/>
            <a:ext cx="1752600" cy="73914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0" name="Text Box 4"/>
          <p:cNvSpPr txBox="1">
            <a:spLocks noChangeArrowheads="1"/>
          </p:cNvSpPr>
          <p:nvPr/>
        </p:nvSpPr>
        <p:spPr bwMode="auto">
          <a:xfrm rot="-5350831">
            <a:off x="-1135062" y="2657475"/>
            <a:ext cx="358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8000">
                <a:solidFill>
                  <a:schemeClr val="accent2"/>
                </a:solidFill>
                <a:latin typeface="DomCasual" pitchFamily="34" charset="0"/>
              </a:rPr>
              <a:t>Terrible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0"/>
            <a:ext cx="3276600" cy="274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699" name="Text Box 3"/>
          <p:cNvSpPr txBox="1">
            <a:spLocks noChangeArrowheads="1"/>
          </p:cNvSpPr>
          <p:nvPr/>
        </p:nvSpPr>
        <p:spPr bwMode="auto">
          <a:xfrm>
            <a:off x="538163" y="3079750"/>
            <a:ext cx="8062912" cy="246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130000"/>
              </a:lnSpc>
            </a:pPr>
            <a:r>
              <a:rPr lang="en-US" altLang="en-US" sz="4000" b="1">
                <a:solidFill>
                  <a:schemeClr val="bg1"/>
                </a:solidFill>
              </a:rPr>
              <a:t>Matt. 8:12 - Weeping and gnashing</a:t>
            </a:r>
          </a:p>
          <a:p>
            <a:pPr algn="ctr">
              <a:lnSpc>
                <a:spcPct val="130000"/>
              </a:lnSpc>
            </a:pPr>
            <a:r>
              <a:rPr lang="en-US" altLang="en-US" sz="4000" b="1">
                <a:solidFill>
                  <a:schemeClr val="bg1"/>
                </a:solidFill>
              </a:rPr>
              <a:t>Matt. 13:50 - Wailing and gnashing</a:t>
            </a:r>
          </a:p>
          <a:p>
            <a:pPr algn="ctr">
              <a:lnSpc>
                <a:spcPct val="130000"/>
              </a:lnSpc>
            </a:pPr>
            <a:r>
              <a:rPr lang="en-US" altLang="en-US" sz="4000" b="1">
                <a:solidFill>
                  <a:schemeClr val="bg1"/>
                </a:solidFill>
              </a:rPr>
              <a:t>Matt. 25:30 - Weeping and gnashing</a:t>
            </a:r>
          </a:p>
        </p:txBody>
      </p:sp>
      <p:sp>
        <p:nvSpPr>
          <p:cNvPr id="29700" name="Text Box 4"/>
          <p:cNvSpPr txBox="1">
            <a:spLocks noChangeArrowheads="1"/>
          </p:cNvSpPr>
          <p:nvPr/>
        </p:nvSpPr>
        <p:spPr bwMode="auto">
          <a:xfrm>
            <a:off x="2978597" y="304800"/>
            <a:ext cx="5783956"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6000" u="sng" dirty="0">
                <a:solidFill>
                  <a:srgbClr val="FF6600"/>
                </a:solidFill>
                <a:latin typeface="AR ESSENCE" panose="02000000000000000000" pitchFamily="2" charset="0"/>
              </a:rPr>
              <a:t>Weeping, Wailing &amp;</a:t>
            </a:r>
          </a:p>
          <a:p>
            <a:pPr algn="ctr"/>
            <a:r>
              <a:rPr lang="en-US" altLang="en-US" sz="6000" u="sng" dirty="0">
                <a:solidFill>
                  <a:srgbClr val="FF6600"/>
                </a:solidFill>
                <a:latin typeface="AR ESSENCE" panose="02000000000000000000" pitchFamily="2" charset="0"/>
              </a:rPr>
              <a:t>Gnashing of Teeth</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1600806" y="304800"/>
            <a:ext cx="7619394" cy="4824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buFontTx/>
              <a:buChar char="•"/>
            </a:pPr>
            <a:r>
              <a:rPr lang="en-US" altLang="en-US" sz="5200" dirty="0">
                <a:solidFill>
                  <a:schemeClr val="bg1"/>
                </a:solidFill>
                <a:latin typeface="AR ESSENCE" panose="02000000000000000000" pitchFamily="2" charset="0"/>
              </a:rPr>
              <a:t> </a:t>
            </a:r>
            <a:r>
              <a:rPr lang="en-US" altLang="en-US" sz="5200" dirty="0" err="1">
                <a:solidFill>
                  <a:schemeClr val="bg1"/>
                </a:solidFill>
                <a:latin typeface="AR ESSENCE" panose="02000000000000000000" pitchFamily="2" charset="0"/>
              </a:rPr>
              <a:t>Gehenna</a:t>
            </a:r>
            <a:endParaRPr lang="en-US" altLang="en-US" sz="5200" dirty="0">
              <a:solidFill>
                <a:schemeClr val="bg1"/>
              </a:solidFill>
              <a:latin typeface="AR ESSENCE" panose="02000000000000000000" pitchFamily="2" charset="0"/>
            </a:endParaRPr>
          </a:p>
          <a:p>
            <a:pPr>
              <a:lnSpc>
                <a:spcPct val="120000"/>
              </a:lnSpc>
              <a:buFontTx/>
              <a:buChar char="•"/>
            </a:pPr>
            <a:r>
              <a:rPr lang="en-US" altLang="en-US" sz="5200" dirty="0">
                <a:solidFill>
                  <a:schemeClr val="bg1"/>
                </a:solidFill>
                <a:latin typeface="AR ESSENCE" panose="02000000000000000000" pitchFamily="2" charset="0"/>
              </a:rPr>
              <a:t> Prepared for The Devil</a:t>
            </a:r>
          </a:p>
          <a:p>
            <a:pPr>
              <a:lnSpc>
                <a:spcPct val="120000"/>
              </a:lnSpc>
              <a:buFontTx/>
              <a:buChar char="•"/>
            </a:pPr>
            <a:r>
              <a:rPr lang="en-US" altLang="en-US" sz="5200" dirty="0">
                <a:solidFill>
                  <a:schemeClr val="bg1"/>
                </a:solidFill>
                <a:latin typeface="AR ESSENCE" panose="02000000000000000000" pitchFamily="2" charset="0"/>
              </a:rPr>
              <a:t> A Lake of Fire</a:t>
            </a:r>
          </a:p>
          <a:p>
            <a:pPr>
              <a:lnSpc>
                <a:spcPct val="120000"/>
              </a:lnSpc>
              <a:buFontTx/>
              <a:buChar char="•"/>
            </a:pPr>
            <a:r>
              <a:rPr lang="en-US" altLang="en-US" sz="5200" dirty="0">
                <a:solidFill>
                  <a:schemeClr val="bg1"/>
                </a:solidFill>
                <a:latin typeface="AR ESSENCE" panose="02000000000000000000" pitchFamily="2" charset="0"/>
              </a:rPr>
              <a:t> Wailing &amp; Gnashing - Teeth</a:t>
            </a:r>
          </a:p>
          <a:p>
            <a:pPr>
              <a:lnSpc>
                <a:spcPct val="120000"/>
              </a:lnSpc>
              <a:buFontTx/>
              <a:buChar char="•"/>
            </a:pPr>
            <a:r>
              <a:rPr lang="en-US" altLang="en-US" sz="5200" dirty="0">
                <a:solidFill>
                  <a:schemeClr val="bg1"/>
                </a:solidFill>
                <a:latin typeface="AR ESSENCE" panose="02000000000000000000" pitchFamily="2" charset="0"/>
              </a:rPr>
              <a:t> Darkness</a:t>
            </a:r>
          </a:p>
        </p:txBody>
      </p:sp>
      <p:sp>
        <p:nvSpPr>
          <p:cNvPr id="20483" name="Rectangle 3"/>
          <p:cNvSpPr>
            <a:spLocks noChangeArrowheads="1"/>
          </p:cNvSpPr>
          <p:nvPr/>
        </p:nvSpPr>
        <p:spPr bwMode="auto">
          <a:xfrm>
            <a:off x="-228600" y="-228600"/>
            <a:ext cx="1752600" cy="73914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484" name="Text Box 4"/>
          <p:cNvSpPr txBox="1">
            <a:spLocks noChangeArrowheads="1"/>
          </p:cNvSpPr>
          <p:nvPr/>
        </p:nvSpPr>
        <p:spPr bwMode="auto">
          <a:xfrm rot="-5350831">
            <a:off x="-1135062" y="2657475"/>
            <a:ext cx="358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8000">
                <a:solidFill>
                  <a:schemeClr val="accent2"/>
                </a:solidFill>
                <a:latin typeface="DomCasual" pitchFamily="34" charset="0"/>
              </a:rPr>
              <a:t>Terrible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533400" y="533400"/>
            <a:ext cx="8153400" cy="5715000"/>
          </a:xfrm>
          <a:prstGeom prst="rect">
            <a:avLst/>
          </a:prstGeom>
          <a:solidFill>
            <a:srgbClr val="000000"/>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b="1">
                <a:solidFill>
                  <a:schemeClr val="bg1"/>
                </a:solidFill>
                <a:latin typeface="Tahoma" panose="020B0604030504040204" pitchFamily="34" charset="0"/>
              </a:rPr>
              <a:t>Matthew 8:12; 25:30</a:t>
            </a:r>
            <a:endParaRPr lang="en-US" altLang="en-US" sz="2800" b="1">
              <a:solidFill>
                <a:schemeClr val="bg1"/>
              </a:solidFill>
              <a:latin typeface="Tahoma" panose="020B0604030504040204" pitchFamily="34" charset="0"/>
            </a:endParaRPr>
          </a:p>
          <a:p>
            <a:pPr algn="ctr"/>
            <a:endParaRPr lang="en-US" altLang="en-US" sz="2800" b="1">
              <a:solidFill>
                <a:schemeClr val="bg1"/>
              </a:solidFill>
              <a:latin typeface="Tahoma" panose="020B0604030504040204" pitchFamily="34" charset="0"/>
            </a:endParaRPr>
          </a:p>
          <a:p>
            <a:pPr algn="ctr"/>
            <a:endParaRPr lang="en-US" altLang="en-US" sz="2800" b="1">
              <a:solidFill>
                <a:schemeClr val="bg1"/>
              </a:solidFill>
              <a:latin typeface="Tahoma" panose="020B0604030504040204" pitchFamily="34" charset="0"/>
            </a:endParaRPr>
          </a:p>
          <a:p>
            <a:pPr algn="ctr"/>
            <a:r>
              <a:rPr lang="en-US" altLang="en-US" sz="3600" b="1">
                <a:solidFill>
                  <a:schemeClr val="bg1"/>
                </a:solidFill>
                <a:latin typeface="Tahoma" panose="020B0604030504040204" pitchFamily="34" charset="0"/>
              </a:rPr>
              <a:t>Imagine being in total blackness</a:t>
            </a:r>
          </a:p>
          <a:p>
            <a:pPr algn="ctr"/>
            <a:r>
              <a:rPr lang="en-US" altLang="en-US" sz="3600" b="1">
                <a:solidFill>
                  <a:schemeClr val="bg1"/>
                </a:solidFill>
                <a:latin typeface="Tahoma" panose="020B0604030504040204" pitchFamily="34" charset="0"/>
              </a:rPr>
              <a:t>of darkness . . .</a:t>
            </a:r>
            <a:endParaRPr lang="en-US" altLang="en-US" sz="3200">
              <a:solidFill>
                <a:schemeClr val="bg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1600200" y="304800"/>
            <a:ext cx="7915950" cy="6003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buFontTx/>
              <a:buChar char="•"/>
            </a:pPr>
            <a:r>
              <a:rPr lang="en-US" altLang="en-US" sz="5200" dirty="0">
                <a:solidFill>
                  <a:schemeClr val="bg1"/>
                </a:solidFill>
                <a:latin typeface="AR ESSENCE" panose="02000000000000000000" pitchFamily="2" charset="0"/>
              </a:rPr>
              <a:t> </a:t>
            </a:r>
            <a:r>
              <a:rPr lang="en-US" altLang="en-US" sz="5200" dirty="0" err="1">
                <a:solidFill>
                  <a:schemeClr val="bg1"/>
                </a:solidFill>
                <a:latin typeface="AR ESSENCE" panose="02000000000000000000" pitchFamily="2" charset="0"/>
              </a:rPr>
              <a:t>Gehenna</a:t>
            </a:r>
            <a:endParaRPr lang="en-US" altLang="en-US" sz="5200" dirty="0">
              <a:solidFill>
                <a:schemeClr val="bg1"/>
              </a:solidFill>
              <a:latin typeface="AR ESSENCE" panose="02000000000000000000" pitchFamily="2" charset="0"/>
            </a:endParaRPr>
          </a:p>
          <a:p>
            <a:pPr>
              <a:lnSpc>
                <a:spcPct val="120000"/>
              </a:lnSpc>
              <a:buFontTx/>
              <a:buChar char="•"/>
            </a:pPr>
            <a:r>
              <a:rPr lang="en-US" altLang="en-US" sz="5200" dirty="0">
                <a:solidFill>
                  <a:schemeClr val="bg1"/>
                </a:solidFill>
                <a:latin typeface="AR ESSENCE" panose="02000000000000000000" pitchFamily="2" charset="0"/>
              </a:rPr>
              <a:t> Prepared for The Devil</a:t>
            </a:r>
          </a:p>
          <a:p>
            <a:pPr>
              <a:lnSpc>
                <a:spcPct val="120000"/>
              </a:lnSpc>
              <a:buFontTx/>
              <a:buChar char="•"/>
            </a:pPr>
            <a:r>
              <a:rPr lang="en-US" altLang="en-US" sz="5200" dirty="0">
                <a:solidFill>
                  <a:schemeClr val="bg1"/>
                </a:solidFill>
                <a:latin typeface="AR ESSENCE" panose="02000000000000000000" pitchFamily="2" charset="0"/>
              </a:rPr>
              <a:t> A Lake of Fire</a:t>
            </a:r>
          </a:p>
          <a:p>
            <a:pPr>
              <a:lnSpc>
                <a:spcPct val="120000"/>
              </a:lnSpc>
              <a:buFontTx/>
              <a:buChar char="•"/>
            </a:pPr>
            <a:r>
              <a:rPr lang="en-US" altLang="en-US" sz="5200" dirty="0">
                <a:solidFill>
                  <a:schemeClr val="bg1"/>
                </a:solidFill>
                <a:latin typeface="AR ESSENCE" panose="02000000000000000000" pitchFamily="2" charset="0"/>
              </a:rPr>
              <a:t> Wailing &amp; Gnashing - Teeth</a:t>
            </a:r>
          </a:p>
          <a:p>
            <a:pPr>
              <a:lnSpc>
                <a:spcPct val="120000"/>
              </a:lnSpc>
              <a:buFontTx/>
              <a:buChar char="•"/>
            </a:pPr>
            <a:r>
              <a:rPr lang="en-US" altLang="en-US" sz="5200" dirty="0">
                <a:solidFill>
                  <a:schemeClr val="bg1"/>
                </a:solidFill>
                <a:latin typeface="AR ESSENCE" panose="02000000000000000000" pitchFamily="2" charset="0"/>
              </a:rPr>
              <a:t> Darkness</a:t>
            </a:r>
          </a:p>
          <a:p>
            <a:pPr>
              <a:lnSpc>
                <a:spcPct val="120000"/>
              </a:lnSpc>
              <a:buFontTx/>
              <a:buChar char="•"/>
            </a:pPr>
            <a:r>
              <a:rPr lang="en-US" altLang="en-US" sz="5200" dirty="0">
                <a:solidFill>
                  <a:schemeClr val="bg1"/>
                </a:solidFill>
                <a:latin typeface="AR ESSENCE" panose="02000000000000000000" pitchFamily="2" charset="0"/>
              </a:rPr>
              <a:t> Pain</a:t>
            </a:r>
          </a:p>
        </p:txBody>
      </p:sp>
      <p:sp>
        <p:nvSpPr>
          <p:cNvPr id="21507" name="Rectangle 3"/>
          <p:cNvSpPr>
            <a:spLocks noChangeArrowheads="1"/>
          </p:cNvSpPr>
          <p:nvPr/>
        </p:nvSpPr>
        <p:spPr bwMode="auto">
          <a:xfrm>
            <a:off x="-228600" y="-228600"/>
            <a:ext cx="1752600" cy="73914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08" name="Text Box 4"/>
          <p:cNvSpPr txBox="1">
            <a:spLocks noChangeArrowheads="1"/>
          </p:cNvSpPr>
          <p:nvPr/>
        </p:nvSpPr>
        <p:spPr bwMode="auto">
          <a:xfrm rot="-5350831">
            <a:off x="-1135062" y="2657475"/>
            <a:ext cx="3581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8000">
                <a:solidFill>
                  <a:schemeClr val="accent2"/>
                </a:solidFill>
                <a:latin typeface="DomCasual" pitchFamily="34" charset="0"/>
              </a:rPr>
              <a:t>Terrible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uto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3866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795" name="Rectangle 3"/>
          <p:cNvSpPr>
            <a:spLocks noChangeArrowheads="1"/>
          </p:cNvSpPr>
          <p:nvPr/>
        </p:nvSpPr>
        <p:spPr bwMode="auto">
          <a:xfrm>
            <a:off x="0" y="5029200"/>
            <a:ext cx="381000" cy="18288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796" name="Rectangle 4"/>
          <p:cNvSpPr>
            <a:spLocks noChangeArrowheads="1"/>
          </p:cNvSpPr>
          <p:nvPr/>
        </p:nvSpPr>
        <p:spPr bwMode="auto">
          <a:xfrm>
            <a:off x="381000" y="6096000"/>
            <a:ext cx="838200" cy="762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797" name="Text Box 5"/>
          <p:cNvSpPr txBox="1">
            <a:spLocks noChangeArrowheads="1"/>
          </p:cNvSpPr>
          <p:nvPr/>
        </p:nvSpPr>
        <p:spPr bwMode="auto">
          <a:xfrm>
            <a:off x="4572000" y="609600"/>
            <a:ext cx="4572000" cy="4789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800">
                <a:solidFill>
                  <a:schemeClr val="bg1"/>
                </a:solidFill>
                <a:latin typeface="Arial" panose="020B0604020202020204" pitchFamily="34" charset="0"/>
              </a:rPr>
              <a:t> “But the cowardly, unbelieving, abominable, murderers, sexually immoral, sorcerers, idolaters, and all liars shall have their part in the lake which burns with fire and brimstone, which is the second death.”</a:t>
            </a:r>
          </a:p>
          <a:p>
            <a:pPr algn="ctr"/>
            <a:endParaRPr lang="en-US" altLang="en-US" sz="2800">
              <a:solidFill>
                <a:schemeClr val="bg1"/>
              </a:solidFill>
              <a:latin typeface="Arial" panose="020B0604020202020204" pitchFamily="34" charset="0"/>
            </a:endParaRPr>
          </a:p>
          <a:p>
            <a:pPr algn="ctr"/>
            <a:r>
              <a:rPr lang="en-US" altLang="en-US" sz="2800">
                <a:solidFill>
                  <a:schemeClr val="bg1"/>
                </a:solidFill>
                <a:latin typeface="Arial" panose="020B0604020202020204" pitchFamily="34" charset="0"/>
              </a:rPr>
              <a:t>- Rev. 21:8</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auto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453866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915" name="Rectangle 3"/>
          <p:cNvSpPr>
            <a:spLocks noChangeArrowheads="1"/>
          </p:cNvSpPr>
          <p:nvPr/>
        </p:nvSpPr>
        <p:spPr bwMode="auto">
          <a:xfrm>
            <a:off x="-381000" y="5029200"/>
            <a:ext cx="381000" cy="18288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916" name="Rectangle 4"/>
          <p:cNvSpPr>
            <a:spLocks noChangeArrowheads="1"/>
          </p:cNvSpPr>
          <p:nvPr/>
        </p:nvSpPr>
        <p:spPr bwMode="auto">
          <a:xfrm>
            <a:off x="0" y="6096000"/>
            <a:ext cx="914400" cy="762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917" name="Text Box 5"/>
          <p:cNvSpPr txBox="1">
            <a:spLocks noChangeArrowheads="1"/>
          </p:cNvSpPr>
          <p:nvPr/>
        </p:nvSpPr>
        <p:spPr bwMode="auto">
          <a:xfrm>
            <a:off x="4343400" y="838200"/>
            <a:ext cx="4800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buFontTx/>
              <a:buChar char="•"/>
            </a:pPr>
            <a:r>
              <a:rPr lang="en-US" altLang="en-US" sz="3200" dirty="0">
                <a:solidFill>
                  <a:schemeClr val="bg1"/>
                </a:solidFill>
                <a:latin typeface="Arial" panose="020B0604020202020204" pitchFamily="34" charset="0"/>
              </a:rPr>
              <a:t> </a:t>
            </a:r>
            <a:r>
              <a:rPr lang="en-US" altLang="en-US" sz="3200" u="sng" dirty="0">
                <a:solidFill>
                  <a:schemeClr val="bg1"/>
                </a:solidFill>
                <a:latin typeface="Arial" panose="020B0604020202020204" pitchFamily="34" charset="0"/>
              </a:rPr>
              <a:t>Conscious</a:t>
            </a:r>
            <a:r>
              <a:rPr lang="en-US" altLang="en-US" sz="3200" dirty="0">
                <a:solidFill>
                  <a:schemeClr val="bg1"/>
                </a:solidFill>
                <a:latin typeface="Arial" panose="020B0604020202020204" pitchFamily="34" charset="0"/>
              </a:rPr>
              <a:t> - </a:t>
            </a:r>
            <a:r>
              <a:rPr lang="en-US" altLang="en-US" sz="3200" i="1" dirty="0">
                <a:solidFill>
                  <a:srgbClr val="FFFF00"/>
                </a:solidFill>
                <a:latin typeface="Arial" panose="020B0604020202020204" pitchFamily="34" charset="0"/>
              </a:rPr>
              <a:t>Luke 16</a:t>
            </a:r>
            <a:endParaRPr lang="en-US" altLang="en-US" sz="3200" dirty="0">
              <a:solidFill>
                <a:srgbClr val="FFFF00"/>
              </a:solidFill>
              <a:latin typeface="Arial" panose="020B0604020202020204" pitchFamily="34" charset="0"/>
            </a:endParaRPr>
          </a:p>
          <a:p>
            <a:pPr>
              <a:lnSpc>
                <a:spcPct val="130000"/>
              </a:lnSpc>
              <a:buFontTx/>
              <a:buChar char="•"/>
            </a:pPr>
            <a:r>
              <a:rPr lang="en-US" altLang="en-US" sz="3200" dirty="0">
                <a:solidFill>
                  <a:schemeClr val="bg1"/>
                </a:solidFill>
                <a:latin typeface="Arial" panose="020B0604020202020204" pitchFamily="34" charset="0"/>
              </a:rPr>
              <a:t> </a:t>
            </a:r>
            <a:r>
              <a:rPr lang="en-US" altLang="en-US" sz="3200" u="sng" dirty="0">
                <a:solidFill>
                  <a:schemeClr val="bg1"/>
                </a:solidFill>
                <a:latin typeface="Arial" panose="020B0604020202020204" pitchFamily="34" charset="0"/>
              </a:rPr>
              <a:t>Tormented</a:t>
            </a:r>
            <a:r>
              <a:rPr lang="en-US" altLang="en-US" sz="3200" dirty="0">
                <a:solidFill>
                  <a:schemeClr val="bg1"/>
                </a:solidFill>
                <a:latin typeface="Arial" panose="020B0604020202020204" pitchFamily="34" charset="0"/>
              </a:rPr>
              <a:t> - </a:t>
            </a:r>
          </a:p>
          <a:p>
            <a:pPr algn="ctr">
              <a:lnSpc>
                <a:spcPct val="130000"/>
              </a:lnSpc>
            </a:pPr>
            <a:r>
              <a:rPr lang="en-US" altLang="en-US" sz="3200" i="1" dirty="0">
                <a:solidFill>
                  <a:srgbClr val="FFFF00"/>
                </a:solidFill>
                <a:latin typeface="Arial" panose="020B0604020202020204" pitchFamily="34" charset="0"/>
              </a:rPr>
              <a:t>Rev. 14:10-11</a:t>
            </a:r>
            <a:endParaRPr lang="en-US" altLang="en-US" sz="3200" dirty="0">
              <a:solidFill>
                <a:srgbClr val="FFFF00"/>
              </a:solidFill>
              <a:latin typeface="Arial" panose="020B0604020202020204" pitchFamily="34" charset="0"/>
            </a:endParaRPr>
          </a:p>
          <a:p>
            <a:pPr>
              <a:lnSpc>
                <a:spcPct val="130000"/>
              </a:lnSpc>
              <a:buFontTx/>
              <a:buChar char="•"/>
            </a:pPr>
            <a:r>
              <a:rPr lang="en-US" altLang="en-US" sz="3200" dirty="0">
                <a:solidFill>
                  <a:schemeClr val="bg1"/>
                </a:solidFill>
                <a:latin typeface="Arial" panose="020B0604020202020204" pitchFamily="34" charset="0"/>
              </a:rPr>
              <a:t> </a:t>
            </a:r>
            <a:r>
              <a:rPr lang="en-US" altLang="en-US" sz="3200" u="sng" dirty="0">
                <a:solidFill>
                  <a:schemeClr val="bg1"/>
                </a:solidFill>
                <a:latin typeface="Arial" panose="020B0604020202020204" pitchFamily="34" charset="0"/>
              </a:rPr>
              <a:t>Punishment</a:t>
            </a:r>
            <a:r>
              <a:rPr lang="en-US" altLang="en-US" sz="3200" dirty="0">
                <a:solidFill>
                  <a:schemeClr val="bg1"/>
                </a:solidFill>
                <a:latin typeface="Arial" panose="020B0604020202020204" pitchFamily="34" charset="0"/>
              </a:rPr>
              <a:t>  - </a:t>
            </a:r>
          </a:p>
          <a:p>
            <a:pPr algn="ctr">
              <a:lnSpc>
                <a:spcPct val="130000"/>
              </a:lnSpc>
            </a:pPr>
            <a:r>
              <a:rPr lang="en-US" altLang="en-US" sz="3200" i="1" dirty="0">
                <a:solidFill>
                  <a:srgbClr val="FFFF00"/>
                </a:solidFill>
                <a:latin typeface="Arial" panose="020B0604020202020204" pitchFamily="34" charset="0"/>
              </a:rPr>
              <a:t>Heb. 10:27-29</a:t>
            </a:r>
            <a:endParaRPr lang="en-US" altLang="en-US" sz="3200" dirty="0">
              <a:solidFill>
                <a:srgbClr val="FFFF00"/>
              </a:solidFill>
              <a:latin typeface="Arial" panose="020B0604020202020204" pitchFamily="34" charset="0"/>
            </a:endParaRPr>
          </a:p>
          <a:p>
            <a:pPr>
              <a:lnSpc>
                <a:spcPct val="130000"/>
              </a:lnSpc>
              <a:buFontTx/>
              <a:buChar char="•"/>
            </a:pPr>
            <a:r>
              <a:rPr lang="en-US" altLang="en-US" sz="3200" dirty="0">
                <a:solidFill>
                  <a:schemeClr val="bg1"/>
                </a:solidFill>
                <a:latin typeface="Arial" panose="020B0604020202020204" pitchFamily="34" charset="0"/>
              </a:rPr>
              <a:t> </a:t>
            </a:r>
            <a:r>
              <a:rPr lang="en-US" altLang="en-US" sz="3200" u="sng" dirty="0">
                <a:solidFill>
                  <a:schemeClr val="bg1"/>
                </a:solidFill>
                <a:latin typeface="Arial" panose="020B0604020202020204" pitchFamily="34" charset="0"/>
              </a:rPr>
              <a:t>Unquenchable Thirst</a:t>
            </a:r>
            <a:r>
              <a:rPr lang="en-US" altLang="en-US" sz="3200" dirty="0">
                <a:solidFill>
                  <a:schemeClr val="bg1"/>
                </a:solidFill>
                <a:latin typeface="Arial" panose="020B0604020202020204" pitchFamily="34" charset="0"/>
              </a:rPr>
              <a:t> - </a:t>
            </a:r>
          </a:p>
          <a:p>
            <a:pPr algn="ctr">
              <a:lnSpc>
                <a:spcPct val="130000"/>
              </a:lnSpc>
            </a:pPr>
            <a:r>
              <a:rPr lang="en-US" altLang="en-US" sz="3200" i="1" dirty="0">
                <a:solidFill>
                  <a:srgbClr val="FFFF00"/>
                </a:solidFill>
                <a:latin typeface="Arial" panose="020B0604020202020204" pitchFamily="34" charset="0"/>
              </a:rPr>
              <a:t>Luke 16:24</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EE93353-280C-4AD9-9861-16C8B48E886F}"/>
              </a:ext>
            </a:extLst>
          </p:cNvPr>
          <p:cNvSpPr/>
          <p:nvPr/>
        </p:nvSpPr>
        <p:spPr bwMode="auto">
          <a:xfrm>
            <a:off x="609600" y="571500"/>
            <a:ext cx="7924800" cy="5715000"/>
          </a:xfrm>
          <a:custGeom>
            <a:avLst/>
            <a:gdLst>
              <a:gd name="connsiteX0" fmla="*/ 0 w 7924800"/>
              <a:gd name="connsiteY0" fmla="*/ 440912 h 5715000"/>
              <a:gd name="connsiteX1" fmla="*/ 440912 w 7924800"/>
              <a:gd name="connsiteY1" fmla="*/ 0 h 5715000"/>
              <a:gd name="connsiteX2" fmla="*/ 1098256 w 7924800"/>
              <a:gd name="connsiteY2" fmla="*/ 0 h 5715000"/>
              <a:gd name="connsiteX3" fmla="*/ 1473882 w 7924800"/>
              <a:gd name="connsiteY3" fmla="*/ 0 h 5715000"/>
              <a:gd name="connsiteX4" fmla="*/ 1990367 w 7924800"/>
              <a:gd name="connsiteY4" fmla="*/ 0 h 5715000"/>
              <a:gd name="connsiteX5" fmla="*/ 2506852 w 7924800"/>
              <a:gd name="connsiteY5" fmla="*/ 0 h 5715000"/>
              <a:gd name="connsiteX6" fmla="*/ 2882477 w 7924800"/>
              <a:gd name="connsiteY6" fmla="*/ 0 h 5715000"/>
              <a:gd name="connsiteX7" fmla="*/ 3328532 w 7924800"/>
              <a:gd name="connsiteY7" fmla="*/ 0 h 5715000"/>
              <a:gd name="connsiteX8" fmla="*/ 3845017 w 7924800"/>
              <a:gd name="connsiteY8" fmla="*/ 0 h 5715000"/>
              <a:gd name="connsiteX9" fmla="*/ 4572791 w 7924800"/>
              <a:gd name="connsiteY9" fmla="*/ 0 h 5715000"/>
              <a:gd name="connsiteX10" fmla="*/ 5230136 w 7924800"/>
              <a:gd name="connsiteY10" fmla="*/ 0 h 5715000"/>
              <a:gd name="connsiteX11" fmla="*/ 5746621 w 7924800"/>
              <a:gd name="connsiteY11" fmla="*/ 0 h 5715000"/>
              <a:gd name="connsiteX12" fmla="*/ 6122246 w 7924800"/>
              <a:gd name="connsiteY12" fmla="*/ 0 h 5715000"/>
              <a:gd name="connsiteX13" fmla="*/ 6568301 w 7924800"/>
              <a:gd name="connsiteY13" fmla="*/ 0 h 5715000"/>
              <a:gd name="connsiteX14" fmla="*/ 7483888 w 7924800"/>
              <a:gd name="connsiteY14" fmla="*/ 0 h 5715000"/>
              <a:gd name="connsiteX15" fmla="*/ 7924800 w 7924800"/>
              <a:gd name="connsiteY15" fmla="*/ 440912 h 5715000"/>
              <a:gd name="connsiteX16" fmla="*/ 7924800 w 7924800"/>
              <a:gd name="connsiteY16" fmla="*/ 1074595 h 5715000"/>
              <a:gd name="connsiteX17" fmla="*/ 7924800 w 7924800"/>
              <a:gd name="connsiteY17" fmla="*/ 1514951 h 5715000"/>
              <a:gd name="connsiteX18" fmla="*/ 7924800 w 7924800"/>
              <a:gd name="connsiteY18" fmla="*/ 2100302 h 5715000"/>
              <a:gd name="connsiteX19" fmla="*/ 7924800 w 7924800"/>
              <a:gd name="connsiteY19" fmla="*/ 2733986 h 5715000"/>
              <a:gd name="connsiteX20" fmla="*/ 7924800 w 7924800"/>
              <a:gd name="connsiteY20" fmla="*/ 3319337 h 5715000"/>
              <a:gd name="connsiteX21" fmla="*/ 7924800 w 7924800"/>
              <a:gd name="connsiteY21" fmla="*/ 3904688 h 5715000"/>
              <a:gd name="connsiteX22" fmla="*/ 7924800 w 7924800"/>
              <a:gd name="connsiteY22" fmla="*/ 4490039 h 5715000"/>
              <a:gd name="connsiteX23" fmla="*/ 7924800 w 7924800"/>
              <a:gd name="connsiteY23" fmla="*/ 5274088 h 5715000"/>
              <a:gd name="connsiteX24" fmla="*/ 7483888 w 7924800"/>
              <a:gd name="connsiteY24" fmla="*/ 5715000 h 5715000"/>
              <a:gd name="connsiteX25" fmla="*/ 6756114 w 7924800"/>
              <a:gd name="connsiteY25" fmla="*/ 5715000 h 5715000"/>
              <a:gd name="connsiteX26" fmla="*/ 6169199 w 7924800"/>
              <a:gd name="connsiteY26" fmla="*/ 5715000 h 5715000"/>
              <a:gd name="connsiteX27" fmla="*/ 5582284 w 7924800"/>
              <a:gd name="connsiteY27" fmla="*/ 5715000 h 5715000"/>
              <a:gd name="connsiteX28" fmla="*/ 4995370 w 7924800"/>
              <a:gd name="connsiteY28" fmla="*/ 5715000 h 5715000"/>
              <a:gd name="connsiteX29" fmla="*/ 4267596 w 7924800"/>
              <a:gd name="connsiteY29" fmla="*/ 5715000 h 5715000"/>
              <a:gd name="connsiteX30" fmla="*/ 3821540 w 7924800"/>
              <a:gd name="connsiteY30" fmla="*/ 5715000 h 5715000"/>
              <a:gd name="connsiteX31" fmla="*/ 3093766 w 7924800"/>
              <a:gd name="connsiteY31" fmla="*/ 5715000 h 5715000"/>
              <a:gd name="connsiteX32" fmla="*/ 2718141 w 7924800"/>
              <a:gd name="connsiteY32" fmla="*/ 5715000 h 5715000"/>
              <a:gd name="connsiteX33" fmla="*/ 1990367 w 7924800"/>
              <a:gd name="connsiteY33" fmla="*/ 5715000 h 5715000"/>
              <a:gd name="connsiteX34" fmla="*/ 1544312 w 7924800"/>
              <a:gd name="connsiteY34" fmla="*/ 5715000 h 5715000"/>
              <a:gd name="connsiteX35" fmla="*/ 440912 w 7924800"/>
              <a:gd name="connsiteY35" fmla="*/ 5715000 h 5715000"/>
              <a:gd name="connsiteX36" fmla="*/ 0 w 7924800"/>
              <a:gd name="connsiteY36" fmla="*/ 5274088 h 5715000"/>
              <a:gd name="connsiteX37" fmla="*/ 0 w 7924800"/>
              <a:gd name="connsiteY37" fmla="*/ 4640405 h 5715000"/>
              <a:gd name="connsiteX38" fmla="*/ 0 w 7924800"/>
              <a:gd name="connsiteY38" fmla="*/ 4055054 h 5715000"/>
              <a:gd name="connsiteX39" fmla="*/ 0 w 7924800"/>
              <a:gd name="connsiteY39" fmla="*/ 3614698 h 5715000"/>
              <a:gd name="connsiteX40" fmla="*/ 0 w 7924800"/>
              <a:gd name="connsiteY40" fmla="*/ 3126010 h 5715000"/>
              <a:gd name="connsiteX41" fmla="*/ 0 w 7924800"/>
              <a:gd name="connsiteY41" fmla="*/ 2540658 h 5715000"/>
              <a:gd name="connsiteX42" fmla="*/ 0 w 7924800"/>
              <a:gd name="connsiteY42" fmla="*/ 1955307 h 5715000"/>
              <a:gd name="connsiteX43" fmla="*/ 0 w 7924800"/>
              <a:gd name="connsiteY43" fmla="*/ 1466619 h 5715000"/>
              <a:gd name="connsiteX44" fmla="*/ 0 w 7924800"/>
              <a:gd name="connsiteY44" fmla="*/ 440912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924800" h="5715000" fill="none" extrusionOk="0">
                <a:moveTo>
                  <a:pt x="0" y="440912"/>
                </a:moveTo>
                <a:cubicBezTo>
                  <a:pt x="-7794" y="131853"/>
                  <a:pt x="233567" y="18517"/>
                  <a:pt x="440912" y="0"/>
                </a:cubicBezTo>
                <a:cubicBezTo>
                  <a:pt x="663139" y="-14969"/>
                  <a:pt x="945266" y="43769"/>
                  <a:pt x="1098256" y="0"/>
                </a:cubicBezTo>
                <a:cubicBezTo>
                  <a:pt x="1251246" y="-43769"/>
                  <a:pt x="1317120" y="31678"/>
                  <a:pt x="1473882" y="0"/>
                </a:cubicBezTo>
                <a:cubicBezTo>
                  <a:pt x="1630644" y="-31678"/>
                  <a:pt x="1804898" y="57104"/>
                  <a:pt x="1990367" y="0"/>
                </a:cubicBezTo>
                <a:cubicBezTo>
                  <a:pt x="2175836" y="-57104"/>
                  <a:pt x="2356964" y="8899"/>
                  <a:pt x="2506852" y="0"/>
                </a:cubicBezTo>
                <a:cubicBezTo>
                  <a:pt x="2656741" y="-8899"/>
                  <a:pt x="2765983" y="14292"/>
                  <a:pt x="2882477" y="0"/>
                </a:cubicBezTo>
                <a:cubicBezTo>
                  <a:pt x="2998971" y="-14292"/>
                  <a:pt x="3199116" y="38483"/>
                  <a:pt x="3328532" y="0"/>
                </a:cubicBezTo>
                <a:cubicBezTo>
                  <a:pt x="3457948" y="-38483"/>
                  <a:pt x="3715376" y="46175"/>
                  <a:pt x="3845017" y="0"/>
                </a:cubicBezTo>
                <a:cubicBezTo>
                  <a:pt x="3974659" y="-46175"/>
                  <a:pt x="4408570" y="16441"/>
                  <a:pt x="4572791" y="0"/>
                </a:cubicBezTo>
                <a:cubicBezTo>
                  <a:pt x="4737012" y="-16441"/>
                  <a:pt x="4986135" y="21618"/>
                  <a:pt x="5230136" y="0"/>
                </a:cubicBezTo>
                <a:cubicBezTo>
                  <a:pt x="5474138" y="-21618"/>
                  <a:pt x="5633503" y="10575"/>
                  <a:pt x="5746621" y="0"/>
                </a:cubicBezTo>
                <a:cubicBezTo>
                  <a:pt x="5859740" y="-10575"/>
                  <a:pt x="5964347" y="9383"/>
                  <a:pt x="6122246" y="0"/>
                </a:cubicBezTo>
                <a:cubicBezTo>
                  <a:pt x="6280146" y="-9383"/>
                  <a:pt x="6351622" y="22308"/>
                  <a:pt x="6568301" y="0"/>
                </a:cubicBezTo>
                <a:cubicBezTo>
                  <a:pt x="6784980" y="-22308"/>
                  <a:pt x="7125622" y="43515"/>
                  <a:pt x="7483888" y="0"/>
                </a:cubicBezTo>
                <a:cubicBezTo>
                  <a:pt x="7759892" y="-11741"/>
                  <a:pt x="7934976" y="231081"/>
                  <a:pt x="7924800" y="440912"/>
                </a:cubicBezTo>
                <a:cubicBezTo>
                  <a:pt x="7934642" y="653848"/>
                  <a:pt x="7915345" y="915454"/>
                  <a:pt x="7924800" y="1074595"/>
                </a:cubicBezTo>
                <a:cubicBezTo>
                  <a:pt x="7934255" y="1233736"/>
                  <a:pt x="7893431" y="1356590"/>
                  <a:pt x="7924800" y="1514951"/>
                </a:cubicBezTo>
                <a:cubicBezTo>
                  <a:pt x="7956169" y="1673312"/>
                  <a:pt x="7911194" y="1841729"/>
                  <a:pt x="7924800" y="2100302"/>
                </a:cubicBezTo>
                <a:cubicBezTo>
                  <a:pt x="7938406" y="2358875"/>
                  <a:pt x="7923205" y="2471000"/>
                  <a:pt x="7924800" y="2733986"/>
                </a:cubicBezTo>
                <a:cubicBezTo>
                  <a:pt x="7926395" y="2996972"/>
                  <a:pt x="7889984" y="3082591"/>
                  <a:pt x="7924800" y="3319337"/>
                </a:cubicBezTo>
                <a:cubicBezTo>
                  <a:pt x="7959616" y="3556083"/>
                  <a:pt x="7907823" y="3756941"/>
                  <a:pt x="7924800" y="3904688"/>
                </a:cubicBezTo>
                <a:cubicBezTo>
                  <a:pt x="7941777" y="4052435"/>
                  <a:pt x="7880593" y="4218009"/>
                  <a:pt x="7924800" y="4490039"/>
                </a:cubicBezTo>
                <a:cubicBezTo>
                  <a:pt x="7969007" y="4762069"/>
                  <a:pt x="7864515" y="4914371"/>
                  <a:pt x="7924800" y="5274088"/>
                </a:cubicBezTo>
                <a:cubicBezTo>
                  <a:pt x="7947713" y="5523681"/>
                  <a:pt x="7687785" y="5679778"/>
                  <a:pt x="7483888" y="5715000"/>
                </a:cubicBezTo>
                <a:cubicBezTo>
                  <a:pt x="7325418" y="5723263"/>
                  <a:pt x="7117302" y="5710035"/>
                  <a:pt x="6756114" y="5715000"/>
                </a:cubicBezTo>
                <a:cubicBezTo>
                  <a:pt x="6394926" y="5719965"/>
                  <a:pt x="6442524" y="5702186"/>
                  <a:pt x="6169199" y="5715000"/>
                </a:cubicBezTo>
                <a:cubicBezTo>
                  <a:pt x="5895874" y="5727814"/>
                  <a:pt x="5802319" y="5688723"/>
                  <a:pt x="5582284" y="5715000"/>
                </a:cubicBezTo>
                <a:cubicBezTo>
                  <a:pt x="5362249" y="5741277"/>
                  <a:pt x="5197777" y="5688585"/>
                  <a:pt x="4995370" y="5715000"/>
                </a:cubicBezTo>
                <a:cubicBezTo>
                  <a:pt x="4792963" y="5741415"/>
                  <a:pt x="4463248" y="5635375"/>
                  <a:pt x="4267596" y="5715000"/>
                </a:cubicBezTo>
                <a:cubicBezTo>
                  <a:pt x="4071944" y="5794625"/>
                  <a:pt x="3994315" y="5682568"/>
                  <a:pt x="3821540" y="5715000"/>
                </a:cubicBezTo>
                <a:cubicBezTo>
                  <a:pt x="3648765" y="5747432"/>
                  <a:pt x="3380199" y="5690378"/>
                  <a:pt x="3093766" y="5715000"/>
                </a:cubicBezTo>
                <a:cubicBezTo>
                  <a:pt x="2807333" y="5739622"/>
                  <a:pt x="2807436" y="5702784"/>
                  <a:pt x="2718141" y="5715000"/>
                </a:cubicBezTo>
                <a:cubicBezTo>
                  <a:pt x="2628847" y="5727216"/>
                  <a:pt x="2346787" y="5645249"/>
                  <a:pt x="1990367" y="5715000"/>
                </a:cubicBezTo>
                <a:cubicBezTo>
                  <a:pt x="1633947" y="5784751"/>
                  <a:pt x="1671459" y="5704420"/>
                  <a:pt x="1544312" y="5715000"/>
                </a:cubicBezTo>
                <a:cubicBezTo>
                  <a:pt x="1417166" y="5725580"/>
                  <a:pt x="934127" y="5622353"/>
                  <a:pt x="440912" y="5715000"/>
                </a:cubicBezTo>
                <a:cubicBezTo>
                  <a:pt x="223525" y="5748076"/>
                  <a:pt x="31335" y="5467340"/>
                  <a:pt x="0" y="5274088"/>
                </a:cubicBezTo>
                <a:cubicBezTo>
                  <a:pt x="-53477" y="5141634"/>
                  <a:pt x="1364" y="4790582"/>
                  <a:pt x="0" y="4640405"/>
                </a:cubicBezTo>
                <a:cubicBezTo>
                  <a:pt x="-1364" y="4490228"/>
                  <a:pt x="35410" y="4279020"/>
                  <a:pt x="0" y="4055054"/>
                </a:cubicBezTo>
                <a:cubicBezTo>
                  <a:pt x="-35410" y="3831088"/>
                  <a:pt x="51824" y="3770848"/>
                  <a:pt x="0" y="3614698"/>
                </a:cubicBezTo>
                <a:cubicBezTo>
                  <a:pt x="-51824" y="3458548"/>
                  <a:pt x="35287" y="3348059"/>
                  <a:pt x="0" y="3126010"/>
                </a:cubicBezTo>
                <a:cubicBezTo>
                  <a:pt x="-35287" y="2903961"/>
                  <a:pt x="68889" y="2788211"/>
                  <a:pt x="0" y="2540658"/>
                </a:cubicBezTo>
                <a:cubicBezTo>
                  <a:pt x="-68889" y="2293105"/>
                  <a:pt x="16823" y="2210142"/>
                  <a:pt x="0" y="1955307"/>
                </a:cubicBezTo>
                <a:cubicBezTo>
                  <a:pt x="-16823" y="1700472"/>
                  <a:pt x="34906" y="1607375"/>
                  <a:pt x="0" y="1466619"/>
                </a:cubicBezTo>
                <a:cubicBezTo>
                  <a:pt x="-34906" y="1325863"/>
                  <a:pt x="23682" y="811784"/>
                  <a:pt x="0" y="440912"/>
                </a:cubicBezTo>
                <a:close/>
              </a:path>
              <a:path w="7924800" h="5715000" stroke="0" extrusionOk="0">
                <a:moveTo>
                  <a:pt x="0" y="440912"/>
                </a:moveTo>
                <a:cubicBezTo>
                  <a:pt x="40599" y="190138"/>
                  <a:pt x="191988" y="-29662"/>
                  <a:pt x="440912" y="0"/>
                </a:cubicBezTo>
                <a:cubicBezTo>
                  <a:pt x="697570" y="-18003"/>
                  <a:pt x="718670" y="31380"/>
                  <a:pt x="957397" y="0"/>
                </a:cubicBezTo>
                <a:cubicBezTo>
                  <a:pt x="1196125" y="-31380"/>
                  <a:pt x="1356384" y="58785"/>
                  <a:pt x="1473882" y="0"/>
                </a:cubicBezTo>
                <a:cubicBezTo>
                  <a:pt x="1591381" y="-58785"/>
                  <a:pt x="1920702" y="8248"/>
                  <a:pt x="2201656" y="0"/>
                </a:cubicBezTo>
                <a:cubicBezTo>
                  <a:pt x="2482610" y="-8248"/>
                  <a:pt x="2494036" y="11968"/>
                  <a:pt x="2577281" y="0"/>
                </a:cubicBezTo>
                <a:cubicBezTo>
                  <a:pt x="2660526" y="-11968"/>
                  <a:pt x="2941341" y="39069"/>
                  <a:pt x="3234626" y="0"/>
                </a:cubicBezTo>
                <a:cubicBezTo>
                  <a:pt x="3527911" y="-39069"/>
                  <a:pt x="3514624" y="10006"/>
                  <a:pt x="3751111" y="0"/>
                </a:cubicBezTo>
                <a:cubicBezTo>
                  <a:pt x="3987598" y="-10006"/>
                  <a:pt x="4161780" y="18478"/>
                  <a:pt x="4478885" y="0"/>
                </a:cubicBezTo>
                <a:cubicBezTo>
                  <a:pt x="4795990" y="-18478"/>
                  <a:pt x="4871037" y="14591"/>
                  <a:pt x="5136229" y="0"/>
                </a:cubicBezTo>
                <a:cubicBezTo>
                  <a:pt x="5401421" y="-14591"/>
                  <a:pt x="5706613" y="20996"/>
                  <a:pt x="5864004" y="0"/>
                </a:cubicBezTo>
                <a:cubicBezTo>
                  <a:pt x="6021396" y="-20996"/>
                  <a:pt x="6094668" y="26455"/>
                  <a:pt x="6310059" y="0"/>
                </a:cubicBezTo>
                <a:cubicBezTo>
                  <a:pt x="6525451" y="-26455"/>
                  <a:pt x="6692771" y="54620"/>
                  <a:pt x="6967403" y="0"/>
                </a:cubicBezTo>
                <a:cubicBezTo>
                  <a:pt x="7242035" y="-54620"/>
                  <a:pt x="7279996" y="48048"/>
                  <a:pt x="7483888" y="0"/>
                </a:cubicBezTo>
                <a:cubicBezTo>
                  <a:pt x="7758871" y="-25509"/>
                  <a:pt x="7957045" y="218045"/>
                  <a:pt x="7924800" y="440912"/>
                </a:cubicBezTo>
                <a:cubicBezTo>
                  <a:pt x="7986399" y="612493"/>
                  <a:pt x="7876897" y="772909"/>
                  <a:pt x="7924800" y="1026263"/>
                </a:cubicBezTo>
                <a:cubicBezTo>
                  <a:pt x="7972703" y="1279617"/>
                  <a:pt x="7862133" y="1372327"/>
                  <a:pt x="7924800" y="1611615"/>
                </a:cubicBezTo>
                <a:cubicBezTo>
                  <a:pt x="7987467" y="1850903"/>
                  <a:pt x="7875591" y="1913974"/>
                  <a:pt x="7924800" y="2051971"/>
                </a:cubicBezTo>
                <a:cubicBezTo>
                  <a:pt x="7974009" y="2189968"/>
                  <a:pt x="7924435" y="2268157"/>
                  <a:pt x="7924800" y="2443995"/>
                </a:cubicBezTo>
                <a:cubicBezTo>
                  <a:pt x="7925165" y="2619833"/>
                  <a:pt x="7915259" y="2795040"/>
                  <a:pt x="7924800" y="2981014"/>
                </a:cubicBezTo>
                <a:cubicBezTo>
                  <a:pt x="7934341" y="3166988"/>
                  <a:pt x="7889548" y="3421695"/>
                  <a:pt x="7924800" y="3614698"/>
                </a:cubicBezTo>
                <a:cubicBezTo>
                  <a:pt x="7960052" y="3807701"/>
                  <a:pt x="7908313" y="3998982"/>
                  <a:pt x="7924800" y="4103385"/>
                </a:cubicBezTo>
                <a:cubicBezTo>
                  <a:pt x="7941287" y="4207788"/>
                  <a:pt x="7885373" y="4452804"/>
                  <a:pt x="7924800" y="4543741"/>
                </a:cubicBezTo>
                <a:cubicBezTo>
                  <a:pt x="7964227" y="4634678"/>
                  <a:pt x="7879938" y="5071244"/>
                  <a:pt x="7924800" y="5274088"/>
                </a:cubicBezTo>
                <a:cubicBezTo>
                  <a:pt x="7907369" y="5506173"/>
                  <a:pt x="7732502" y="5729303"/>
                  <a:pt x="7483888" y="5715000"/>
                </a:cubicBezTo>
                <a:cubicBezTo>
                  <a:pt x="7196210" y="5739122"/>
                  <a:pt x="7019636" y="5662583"/>
                  <a:pt x="6896973" y="5715000"/>
                </a:cubicBezTo>
                <a:cubicBezTo>
                  <a:pt x="6774311" y="5767417"/>
                  <a:pt x="6498338" y="5683928"/>
                  <a:pt x="6310059" y="5715000"/>
                </a:cubicBezTo>
                <a:cubicBezTo>
                  <a:pt x="6121780" y="5746072"/>
                  <a:pt x="5959036" y="5692728"/>
                  <a:pt x="5864004" y="5715000"/>
                </a:cubicBezTo>
                <a:cubicBezTo>
                  <a:pt x="5768972" y="5737272"/>
                  <a:pt x="5526029" y="5699507"/>
                  <a:pt x="5417948" y="5715000"/>
                </a:cubicBezTo>
                <a:cubicBezTo>
                  <a:pt x="5309867" y="5730493"/>
                  <a:pt x="5041674" y="5656883"/>
                  <a:pt x="4831034" y="5715000"/>
                </a:cubicBezTo>
                <a:cubicBezTo>
                  <a:pt x="4620394" y="5773117"/>
                  <a:pt x="4564479" y="5701437"/>
                  <a:pt x="4455408" y="5715000"/>
                </a:cubicBezTo>
                <a:cubicBezTo>
                  <a:pt x="4346337" y="5728563"/>
                  <a:pt x="4225573" y="5708003"/>
                  <a:pt x="4079783" y="5715000"/>
                </a:cubicBezTo>
                <a:cubicBezTo>
                  <a:pt x="3933994" y="5721997"/>
                  <a:pt x="3768582" y="5676655"/>
                  <a:pt x="3492868" y="5715000"/>
                </a:cubicBezTo>
                <a:cubicBezTo>
                  <a:pt x="3217155" y="5753345"/>
                  <a:pt x="3017801" y="5697497"/>
                  <a:pt x="2765094" y="5715000"/>
                </a:cubicBezTo>
                <a:cubicBezTo>
                  <a:pt x="2512387" y="5732503"/>
                  <a:pt x="2202345" y="5694786"/>
                  <a:pt x="2037320" y="5715000"/>
                </a:cubicBezTo>
                <a:cubicBezTo>
                  <a:pt x="1872295" y="5735214"/>
                  <a:pt x="1476933" y="5630288"/>
                  <a:pt x="1309546" y="5715000"/>
                </a:cubicBezTo>
                <a:cubicBezTo>
                  <a:pt x="1142159" y="5799712"/>
                  <a:pt x="871360" y="5708283"/>
                  <a:pt x="440912" y="5715000"/>
                </a:cubicBezTo>
                <a:cubicBezTo>
                  <a:pt x="217034" y="5744782"/>
                  <a:pt x="-48860" y="5480244"/>
                  <a:pt x="0" y="5274088"/>
                </a:cubicBezTo>
                <a:cubicBezTo>
                  <a:pt x="-18287" y="5169277"/>
                  <a:pt x="10317" y="5014221"/>
                  <a:pt x="0" y="4785400"/>
                </a:cubicBezTo>
                <a:cubicBezTo>
                  <a:pt x="-10317" y="4556579"/>
                  <a:pt x="21035" y="4370943"/>
                  <a:pt x="0" y="4200049"/>
                </a:cubicBezTo>
                <a:cubicBezTo>
                  <a:pt x="-21035" y="4029155"/>
                  <a:pt x="30048" y="3853220"/>
                  <a:pt x="0" y="3759693"/>
                </a:cubicBezTo>
                <a:cubicBezTo>
                  <a:pt x="-30048" y="3666166"/>
                  <a:pt x="6045" y="3534270"/>
                  <a:pt x="0" y="3367669"/>
                </a:cubicBezTo>
                <a:cubicBezTo>
                  <a:pt x="-6045" y="3201068"/>
                  <a:pt x="763" y="3069787"/>
                  <a:pt x="0" y="2927313"/>
                </a:cubicBezTo>
                <a:cubicBezTo>
                  <a:pt x="-763" y="2784839"/>
                  <a:pt x="13919" y="2687515"/>
                  <a:pt x="0" y="2535288"/>
                </a:cubicBezTo>
                <a:cubicBezTo>
                  <a:pt x="-13919" y="2383061"/>
                  <a:pt x="53719" y="2205132"/>
                  <a:pt x="0" y="1949937"/>
                </a:cubicBezTo>
                <a:cubicBezTo>
                  <a:pt x="-53719" y="1694742"/>
                  <a:pt x="38320" y="1552621"/>
                  <a:pt x="0" y="1412917"/>
                </a:cubicBezTo>
                <a:cubicBezTo>
                  <a:pt x="-38320" y="1273213"/>
                  <a:pt x="91172" y="635743"/>
                  <a:pt x="0" y="440912"/>
                </a:cubicBezTo>
                <a:close/>
              </a:path>
            </a:pathLst>
          </a:custGeom>
          <a:solidFill>
            <a:schemeClr val="bg1"/>
          </a:solidFill>
          <a:ln w="76200" cap="flat" cmpd="sng" algn="ctr">
            <a:solidFill>
              <a:srgbClr val="CC0000"/>
            </a:solidFill>
            <a:prstDash val="solid"/>
            <a:round/>
            <a:headEnd type="none" w="med" len="med"/>
            <a:tailEnd type="none" w="med" len="med"/>
            <a:extLst>
              <a:ext uri="{C807C97D-BFC1-408E-A445-0C87EB9F89A2}">
                <ask:lineSketchStyleProps xmlns:ask="http://schemas.microsoft.com/office/drawing/2018/sketchyshapes" sd="3128593422">
                  <a:prstGeom prst="roundRect">
                    <a:avLst>
                      <a:gd name="adj" fmla="val 7715"/>
                    </a:avLst>
                  </a:prstGeom>
                  <ask:type>
                    <ask:lineSketchScribble/>
                  </ask:type>
                </ask:lineSketchStyleProps>
              </a:ext>
            </a:extLst>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 name="Rectangle: Rounded Corners 6">
            <a:extLst>
              <a:ext uri="{FF2B5EF4-FFF2-40B4-BE49-F238E27FC236}">
                <a16:creationId xmlns:a16="http://schemas.microsoft.com/office/drawing/2014/main" id="{2A10DDC4-A116-4694-9CEE-3AEDC50F2445}"/>
              </a:ext>
            </a:extLst>
          </p:cNvPr>
          <p:cNvSpPr/>
          <p:nvPr/>
        </p:nvSpPr>
        <p:spPr bwMode="auto">
          <a:xfrm>
            <a:off x="685800" y="457200"/>
            <a:ext cx="7924800" cy="5715000"/>
          </a:xfrm>
          <a:custGeom>
            <a:avLst/>
            <a:gdLst>
              <a:gd name="connsiteX0" fmla="*/ 0 w 7924800"/>
              <a:gd name="connsiteY0" fmla="*/ 440912 h 5715000"/>
              <a:gd name="connsiteX1" fmla="*/ 440912 w 7924800"/>
              <a:gd name="connsiteY1" fmla="*/ 0 h 5715000"/>
              <a:gd name="connsiteX2" fmla="*/ 957397 w 7924800"/>
              <a:gd name="connsiteY2" fmla="*/ 0 h 5715000"/>
              <a:gd name="connsiteX3" fmla="*/ 1473882 w 7924800"/>
              <a:gd name="connsiteY3" fmla="*/ 0 h 5715000"/>
              <a:gd name="connsiteX4" fmla="*/ 2201656 w 7924800"/>
              <a:gd name="connsiteY4" fmla="*/ 0 h 5715000"/>
              <a:gd name="connsiteX5" fmla="*/ 2577281 w 7924800"/>
              <a:gd name="connsiteY5" fmla="*/ 0 h 5715000"/>
              <a:gd name="connsiteX6" fmla="*/ 3234626 w 7924800"/>
              <a:gd name="connsiteY6" fmla="*/ 0 h 5715000"/>
              <a:gd name="connsiteX7" fmla="*/ 3751111 w 7924800"/>
              <a:gd name="connsiteY7" fmla="*/ 0 h 5715000"/>
              <a:gd name="connsiteX8" fmla="*/ 4478885 w 7924800"/>
              <a:gd name="connsiteY8" fmla="*/ 0 h 5715000"/>
              <a:gd name="connsiteX9" fmla="*/ 5136229 w 7924800"/>
              <a:gd name="connsiteY9" fmla="*/ 0 h 5715000"/>
              <a:gd name="connsiteX10" fmla="*/ 5864004 w 7924800"/>
              <a:gd name="connsiteY10" fmla="*/ 0 h 5715000"/>
              <a:gd name="connsiteX11" fmla="*/ 6310059 w 7924800"/>
              <a:gd name="connsiteY11" fmla="*/ 0 h 5715000"/>
              <a:gd name="connsiteX12" fmla="*/ 6967403 w 7924800"/>
              <a:gd name="connsiteY12" fmla="*/ 0 h 5715000"/>
              <a:gd name="connsiteX13" fmla="*/ 7483888 w 7924800"/>
              <a:gd name="connsiteY13" fmla="*/ 0 h 5715000"/>
              <a:gd name="connsiteX14" fmla="*/ 7924800 w 7924800"/>
              <a:gd name="connsiteY14" fmla="*/ 440912 h 5715000"/>
              <a:gd name="connsiteX15" fmla="*/ 7924800 w 7924800"/>
              <a:gd name="connsiteY15" fmla="*/ 1026263 h 5715000"/>
              <a:gd name="connsiteX16" fmla="*/ 7924800 w 7924800"/>
              <a:gd name="connsiteY16" fmla="*/ 1611615 h 5715000"/>
              <a:gd name="connsiteX17" fmla="*/ 7924800 w 7924800"/>
              <a:gd name="connsiteY17" fmla="*/ 2051971 h 5715000"/>
              <a:gd name="connsiteX18" fmla="*/ 7924800 w 7924800"/>
              <a:gd name="connsiteY18" fmla="*/ 2443995 h 5715000"/>
              <a:gd name="connsiteX19" fmla="*/ 7924800 w 7924800"/>
              <a:gd name="connsiteY19" fmla="*/ 2981014 h 5715000"/>
              <a:gd name="connsiteX20" fmla="*/ 7924800 w 7924800"/>
              <a:gd name="connsiteY20" fmla="*/ 3614698 h 5715000"/>
              <a:gd name="connsiteX21" fmla="*/ 7924800 w 7924800"/>
              <a:gd name="connsiteY21" fmla="*/ 4103385 h 5715000"/>
              <a:gd name="connsiteX22" fmla="*/ 7924800 w 7924800"/>
              <a:gd name="connsiteY22" fmla="*/ 4543741 h 5715000"/>
              <a:gd name="connsiteX23" fmla="*/ 7924800 w 7924800"/>
              <a:gd name="connsiteY23" fmla="*/ 5274088 h 5715000"/>
              <a:gd name="connsiteX24" fmla="*/ 7483888 w 7924800"/>
              <a:gd name="connsiteY24" fmla="*/ 5715000 h 5715000"/>
              <a:gd name="connsiteX25" fmla="*/ 6896973 w 7924800"/>
              <a:gd name="connsiteY25" fmla="*/ 5715000 h 5715000"/>
              <a:gd name="connsiteX26" fmla="*/ 6310059 w 7924800"/>
              <a:gd name="connsiteY26" fmla="*/ 5715000 h 5715000"/>
              <a:gd name="connsiteX27" fmla="*/ 5864004 w 7924800"/>
              <a:gd name="connsiteY27" fmla="*/ 5715000 h 5715000"/>
              <a:gd name="connsiteX28" fmla="*/ 5417948 w 7924800"/>
              <a:gd name="connsiteY28" fmla="*/ 5715000 h 5715000"/>
              <a:gd name="connsiteX29" fmla="*/ 4831034 w 7924800"/>
              <a:gd name="connsiteY29" fmla="*/ 5715000 h 5715000"/>
              <a:gd name="connsiteX30" fmla="*/ 4455408 w 7924800"/>
              <a:gd name="connsiteY30" fmla="*/ 5715000 h 5715000"/>
              <a:gd name="connsiteX31" fmla="*/ 4079783 w 7924800"/>
              <a:gd name="connsiteY31" fmla="*/ 5715000 h 5715000"/>
              <a:gd name="connsiteX32" fmla="*/ 3492868 w 7924800"/>
              <a:gd name="connsiteY32" fmla="*/ 5715000 h 5715000"/>
              <a:gd name="connsiteX33" fmla="*/ 2765094 w 7924800"/>
              <a:gd name="connsiteY33" fmla="*/ 5715000 h 5715000"/>
              <a:gd name="connsiteX34" fmla="*/ 2037320 w 7924800"/>
              <a:gd name="connsiteY34" fmla="*/ 5715000 h 5715000"/>
              <a:gd name="connsiteX35" fmla="*/ 1309546 w 7924800"/>
              <a:gd name="connsiteY35" fmla="*/ 5715000 h 5715000"/>
              <a:gd name="connsiteX36" fmla="*/ 440912 w 7924800"/>
              <a:gd name="connsiteY36" fmla="*/ 5715000 h 5715000"/>
              <a:gd name="connsiteX37" fmla="*/ 0 w 7924800"/>
              <a:gd name="connsiteY37" fmla="*/ 5274088 h 5715000"/>
              <a:gd name="connsiteX38" fmla="*/ 0 w 7924800"/>
              <a:gd name="connsiteY38" fmla="*/ 4785400 h 5715000"/>
              <a:gd name="connsiteX39" fmla="*/ 0 w 7924800"/>
              <a:gd name="connsiteY39" fmla="*/ 4200049 h 5715000"/>
              <a:gd name="connsiteX40" fmla="*/ 0 w 7924800"/>
              <a:gd name="connsiteY40" fmla="*/ 3759693 h 5715000"/>
              <a:gd name="connsiteX41" fmla="*/ 0 w 7924800"/>
              <a:gd name="connsiteY41" fmla="*/ 3367669 h 5715000"/>
              <a:gd name="connsiteX42" fmla="*/ 0 w 7924800"/>
              <a:gd name="connsiteY42" fmla="*/ 2927313 h 5715000"/>
              <a:gd name="connsiteX43" fmla="*/ 0 w 7924800"/>
              <a:gd name="connsiteY43" fmla="*/ 2535288 h 5715000"/>
              <a:gd name="connsiteX44" fmla="*/ 0 w 7924800"/>
              <a:gd name="connsiteY44" fmla="*/ 1949937 h 5715000"/>
              <a:gd name="connsiteX45" fmla="*/ 0 w 7924800"/>
              <a:gd name="connsiteY45" fmla="*/ 1412917 h 5715000"/>
              <a:gd name="connsiteX46" fmla="*/ 0 w 7924800"/>
              <a:gd name="connsiteY46" fmla="*/ 440912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924800" h="5715000" extrusionOk="0">
                <a:moveTo>
                  <a:pt x="0" y="440912"/>
                </a:moveTo>
                <a:cubicBezTo>
                  <a:pt x="40599" y="190138"/>
                  <a:pt x="191988" y="-29662"/>
                  <a:pt x="440912" y="0"/>
                </a:cubicBezTo>
                <a:cubicBezTo>
                  <a:pt x="697570" y="-18003"/>
                  <a:pt x="718670" y="31380"/>
                  <a:pt x="957397" y="0"/>
                </a:cubicBezTo>
                <a:cubicBezTo>
                  <a:pt x="1196125" y="-31380"/>
                  <a:pt x="1356384" y="58785"/>
                  <a:pt x="1473882" y="0"/>
                </a:cubicBezTo>
                <a:cubicBezTo>
                  <a:pt x="1591381" y="-58785"/>
                  <a:pt x="1920702" y="8248"/>
                  <a:pt x="2201656" y="0"/>
                </a:cubicBezTo>
                <a:cubicBezTo>
                  <a:pt x="2482610" y="-8248"/>
                  <a:pt x="2494036" y="11968"/>
                  <a:pt x="2577281" y="0"/>
                </a:cubicBezTo>
                <a:cubicBezTo>
                  <a:pt x="2660526" y="-11968"/>
                  <a:pt x="2941341" y="39069"/>
                  <a:pt x="3234626" y="0"/>
                </a:cubicBezTo>
                <a:cubicBezTo>
                  <a:pt x="3527911" y="-39069"/>
                  <a:pt x="3514624" y="10006"/>
                  <a:pt x="3751111" y="0"/>
                </a:cubicBezTo>
                <a:cubicBezTo>
                  <a:pt x="3987598" y="-10006"/>
                  <a:pt x="4161780" y="18478"/>
                  <a:pt x="4478885" y="0"/>
                </a:cubicBezTo>
                <a:cubicBezTo>
                  <a:pt x="4795990" y="-18478"/>
                  <a:pt x="4871037" y="14591"/>
                  <a:pt x="5136229" y="0"/>
                </a:cubicBezTo>
                <a:cubicBezTo>
                  <a:pt x="5401421" y="-14591"/>
                  <a:pt x="5706613" y="20996"/>
                  <a:pt x="5864004" y="0"/>
                </a:cubicBezTo>
                <a:cubicBezTo>
                  <a:pt x="6021396" y="-20996"/>
                  <a:pt x="6094668" y="26455"/>
                  <a:pt x="6310059" y="0"/>
                </a:cubicBezTo>
                <a:cubicBezTo>
                  <a:pt x="6525451" y="-26455"/>
                  <a:pt x="6692771" y="54620"/>
                  <a:pt x="6967403" y="0"/>
                </a:cubicBezTo>
                <a:cubicBezTo>
                  <a:pt x="7242035" y="-54620"/>
                  <a:pt x="7279996" y="48048"/>
                  <a:pt x="7483888" y="0"/>
                </a:cubicBezTo>
                <a:cubicBezTo>
                  <a:pt x="7758871" y="-25509"/>
                  <a:pt x="7957045" y="218045"/>
                  <a:pt x="7924800" y="440912"/>
                </a:cubicBezTo>
                <a:cubicBezTo>
                  <a:pt x="7986399" y="612493"/>
                  <a:pt x="7876897" y="772909"/>
                  <a:pt x="7924800" y="1026263"/>
                </a:cubicBezTo>
                <a:cubicBezTo>
                  <a:pt x="7972703" y="1279617"/>
                  <a:pt x="7862133" y="1372327"/>
                  <a:pt x="7924800" y="1611615"/>
                </a:cubicBezTo>
                <a:cubicBezTo>
                  <a:pt x="7987467" y="1850903"/>
                  <a:pt x="7875591" y="1913974"/>
                  <a:pt x="7924800" y="2051971"/>
                </a:cubicBezTo>
                <a:cubicBezTo>
                  <a:pt x="7974009" y="2189968"/>
                  <a:pt x="7924435" y="2268157"/>
                  <a:pt x="7924800" y="2443995"/>
                </a:cubicBezTo>
                <a:cubicBezTo>
                  <a:pt x="7925165" y="2619833"/>
                  <a:pt x="7915259" y="2795040"/>
                  <a:pt x="7924800" y="2981014"/>
                </a:cubicBezTo>
                <a:cubicBezTo>
                  <a:pt x="7934341" y="3166988"/>
                  <a:pt x="7889548" y="3421695"/>
                  <a:pt x="7924800" y="3614698"/>
                </a:cubicBezTo>
                <a:cubicBezTo>
                  <a:pt x="7960052" y="3807701"/>
                  <a:pt x="7908313" y="3998982"/>
                  <a:pt x="7924800" y="4103385"/>
                </a:cubicBezTo>
                <a:cubicBezTo>
                  <a:pt x="7941287" y="4207788"/>
                  <a:pt x="7885373" y="4452804"/>
                  <a:pt x="7924800" y="4543741"/>
                </a:cubicBezTo>
                <a:cubicBezTo>
                  <a:pt x="7964227" y="4634678"/>
                  <a:pt x="7879938" y="5071244"/>
                  <a:pt x="7924800" y="5274088"/>
                </a:cubicBezTo>
                <a:cubicBezTo>
                  <a:pt x="7907369" y="5506173"/>
                  <a:pt x="7732502" y="5729303"/>
                  <a:pt x="7483888" y="5715000"/>
                </a:cubicBezTo>
                <a:cubicBezTo>
                  <a:pt x="7196210" y="5739122"/>
                  <a:pt x="7019636" y="5662583"/>
                  <a:pt x="6896973" y="5715000"/>
                </a:cubicBezTo>
                <a:cubicBezTo>
                  <a:pt x="6774311" y="5767417"/>
                  <a:pt x="6498338" y="5683928"/>
                  <a:pt x="6310059" y="5715000"/>
                </a:cubicBezTo>
                <a:cubicBezTo>
                  <a:pt x="6121780" y="5746072"/>
                  <a:pt x="5959036" y="5692728"/>
                  <a:pt x="5864004" y="5715000"/>
                </a:cubicBezTo>
                <a:cubicBezTo>
                  <a:pt x="5768972" y="5737272"/>
                  <a:pt x="5526029" y="5699507"/>
                  <a:pt x="5417948" y="5715000"/>
                </a:cubicBezTo>
                <a:cubicBezTo>
                  <a:pt x="5309867" y="5730493"/>
                  <a:pt x="5041674" y="5656883"/>
                  <a:pt x="4831034" y="5715000"/>
                </a:cubicBezTo>
                <a:cubicBezTo>
                  <a:pt x="4620394" y="5773117"/>
                  <a:pt x="4564479" y="5701437"/>
                  <a:pt x="4455408" y="5715000"/>
                </a:cubicBezTo>
                <a:cubicBezTo>
                  <a:pt x="4346337" y="5728563"/>
                  <a:pt x="4225573" y="5708003"/>
                  <a:pt x="4079783" y="5715000"/>
                </a:cubicBezTo>
                <a:cubicBezTo>
                  <a:pt x="3933994" y="5721997"/>
                  <a:pt x="3768582" y="5676655"/>
                  <a:pt x="3492868" y="5715000"/>
                </a:cubicBezTo>
                <a:cubicBezTo>
                  <a:pt x="3217155" y="5753345"/>
                  <a:pt x="3017801" y="5697497"/>
                  <a:pt x="2765094" y="5715000"/>
                </a:cubicBezTo>
                <a:cubicBezTo>
                  <a:pt x="2512387" y="5732503"/>
                  <a:pt x="2202345" y="5694786"/>
                  <a:pt x="2037320" y="5715000"/>
                </a:cubicBezTo>
                <a:cubicBezTo>
                  <a:pt x="1872295" y="5735214"/>
                  <a:pt x="1476933" y="5630288"/>
                  <a:pt x="1309546" y="5715000"/>
                </a:cubicBezTo>
                <a:cubicBezTo>
                  <a:pt x="1142159" y="5799712"/>
                  <a:pt x="871360" y="5708283"/>
                  <a:pt x="440912" y="5715000"/>
                </a:cubicBezTo>
                <a:cubicBezTo>
                  <a:pt x="217034" y="5744782"/>
                  <a:pt x="-48860" y="5480244"/>
                  <a:pt x="0" y="5274088"/>
                </a:cubicBezTo>
                <a:cubicBezTo>
                  <a:pt x="-18287" y="5169277"/>
                  <a:pt x="10317" y="5014221"/>
                  <a:pt x="0" y="4785400"/>
                </a:cubicBezTo>
                <a:cubicBezTo>
                  <a:pt x="-10317" y="4556579"/>
                  <a:pt x="21035" y="4370943"/>
                  <a:pt x="0" y="4200049"/>
                </a:cubicBezTo>
                <a:cubicBezTo>
                  <a:pt x="-21035" y="4029155"/>
                  <a:pt x="30048" y="3853220"/>
                  <a:pt x="0" y="3759693"/>
                </a:cubicBezTo>
                <a:cubicBezTo>
                  <a:pt x="-30048" y="3666166"/>
                  <a:pt x="6045" y="3534270"/>
                  <a:pt x="0" y="3367669"/>
                </a:cubicBezTo>
                <a:cubicBezTo>
                  <a:pt x="-6045" y="3201068"/>
                  <a:pt x="763" y="3069787"/>
                  <a:pt x="0" y="2927313"/>
                </a:cubicBezTo>
                <a:cubicBezTo>
                  <a:pt x="-763" y="2784839"/>
                  <a:pt x="13919" y="2687515"/>
                  <a:pt x="0" y="2535288"/>
                </a:cubicBezTo>
                <a:cubicBezTo>
                  <a:pt x="-13919" y="2383061"/>
                  <a:pt x="53719" y="2205132"/>
                  <a:pt x="0" y="1949937"/>
                </a:cubicBezTo>
                <a:cubicBezTo>
                  <a:pt x="-53719" y="1694742"/>
                  <a:pt x="38320" y="1552621"/>
                  <a:pt x="0" y="1412917"/>
                </a:cubicBezTo>
                <a:cubicBezTo>
                  <a:pt x="-38320" y="1273213"/>
                  <a:pt x="91172" y="635743"/>
                  <a:pt x="0" y="440912"/>
                </a:cubicBezTo>
                <a:close/>
              </a:path>
            </a:pathLst>
          </a:custGeom>
          <a:noFill/>
          <a:ln w="76200" cap="flat" cmpd="sng" algn="ctr">
            <a:solidFill>
              <a:srgbClr val="FFFF00"/>
            </a:solidFill>
            <a:prstDash val="solid"/>
            <a:round/>
            <a:headEnd type="none" w="med" len="med"/>
            <a:tailEnd type="none" w="med" len="med"/>
            <a:extLst>
              <a:ext uri="{C807C97D-BFC1-408E-A445-0C87EB9F89A2}">
                <ask:lineSketchStyleProps xmlns:ask="http://schemas.microsoft.com/office/drawing/2018/sketchyshapes" sd="3128593422">
                  <a:prstGeom prst="roundRect">
                    <a:avLst>
                      <a:gd name="adj" fmla="val 7715"/>
                    </a:avLst>
                  </a:prstGeom>
                  <ask:type>
                    <ask:lineSketchScribble/>
                  </ask:type>
                </ask:lineSketchStyleProps>
              </a:ext>
            </a:extLst>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pic>
        <p:nvPicPr>
          <p:cNvPr id="3" name="Picture 2" descr="A picture containing brush&#10;&#10;Description automatically generated">
            <a:extLst>
              <a:ext uri="{FF2B5EF4-FFF2-40B4-BE49-F238E27FC236}">
                <a16:creationId xmlns:a16="http://schemas.microsoft.com/office/drawing/2014/main" id="{8D34ADFB-920F-46B2-B9FF-716D5E71B2B6}"/>
              </a:ext>
            </a:extLst>
          </p:cNvPr>
          <p:cNvPicPr>
            <a:picLocks noChangeAspect="1"/>
          </p:cNvPicPr>
          <p:nvPr/>
        </p:nvPicPr>
        <p:blipFill rotWithShape="1">
          <a:blip r:embed="rId2">
            <a:extLst>
              <a:ext uri="{28A0092B-C50C-407E-A947-70E740481C1C}">
                <a14:useLocalDpi xmlns:a14="http://schemas.microsoft.com/office/drawing/2010/main" val="0"/>
              </a:ext>
            </a:extLst>
          </a:blip>
          <a:srcRect t="21111" b="28889"/>
          <a:stretch/>
        </p:blipFill>
        <p:spPr>
          <a:xfrm>
            <a:off x="304800" y="228600"/>
            <a:ext cx="3657600" cy="18288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Text Box 2">
            <a:extLst>
              <a:ext uri="{FF2B5EF4-FFF2-40B4-BE49-F238E27FC236}">
                <a16:creationId xmlns:a16="http://schemas.microsoft.com/office/drawing/2014/main" id="{79A560A4-054E-4C29-A4FB-0A0044315905}"/>
              </a:ext>
            </a:extLst>
          </p:cNvPr>
          <p:cNvSpPr txBox="1">
            <a:spLocks noChangeArrowheads="1"/>
          </p:cNvSpPr>
          <p:nvPr/>
        </p:nvSpPr>
        <p:spPr bwMode="auto">
          <a:xfrm>
            <a:off x="1371600" y="2209800"/>
            <a:ext cx="3751348" cy="2264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857250" marR="0" lvl="0" indent="-857250" algn="l" defTabSz="914400" rtl="0" eaLnBrk="0" fontAlgn="base" latinLnBrk="0" hangingPunct="0">
              <a:lnSpc>
                <a:spcPct val="120000"/>
              </a:lnSpc>
              <a:spcBef>
                <a:spcPct val="0"/>
              </a:spcBef>
              <a:spcAft>
                <a:spcPct val="0"/>
              </a:spcAft>
              <a:buClrTx/>
              <a:buSzTx/>
              <a:buFont typeface="+mj-lt"/>
              <a:buAutoNum type="romanUcPeriod"/>
              <a:tabLst/>
              <a:defRPr/>
            </a:pPr>
            <a:r>
              <a:rPr kumimoji="0" lang="en-US" altLang="en-US" sz="4000" b="1" i="0" u="none" strike="noStrike" kern="1200" cap="none" spc="0" normalizeH="0" baseline="0" noProof="0" dirty="0">
                <a:ln>
                  <a:noFill/>
                </a:ln>
                <a:solidFill>
                  <a:srgbClr val="000000"/>
                </a:solidFill>
                <a:effectLst/>
                <a:uLnTx/>
                <a:uFillTx/>
                <a:latin typeface="Cavolini" panose="03000502040302020204" pitchFamily="66" charset="0"/>
                <a:ea typeface="+mn-ea"/>
                <a:cs typeface="Cavolini" panose="03000502040302020204" pitchFamily="66" charset="0"/>
              </a:rPr>
              <a:t>Is Real</a:t>
            </a:r>
          </a:p>
          <a:p>
            <a:pPr marL="857250" marR="0" lvl="0" indent="-857250" algn="l" defTabSz="914400" rtl="0" eaLnBrk="0" fontAlgn="base" latinLnBrk="0" hangingPunct="0">
              <a:lnSpc>
                <a:spcPct val="120000"/>
              </a:lnSpc>
              <a:spcBef>
                <a:spcPct val="0"/>
              </a:spcBef>
              <a:spcAft>
                <a:spcPct val="0"/>
              </a:spcAft>
              <a:buClrTx/>
              <a:buSzTx/>
              <a:buFont typeface="+mj-lt"/>
              <a:buAutoNum type="romanUcPeriod"/>
              <a:tabLst/>
              <a:defRPr/>
            </a:pPr>
            <a:r>
              <a:rPr kumimoji="0" lang="en-US" altLang="en-US" sz="4000" b="1" i="0" u="none" strike="noStrike" kern="1200" cap="none" spc="0" normalizeH="0" baseline="0" noProof="0" dirty="0">
                <a:ln>
                  <a:noFill/>
                </a:ln>
                <a:solidFill>
                  <a:srgbClr val="000000"/>
                </a:solidFill>
                <a:effectLst/>
                <a:uLnTx/>
                <a:uFillTx/>
                <a:latin typeface="Cavolini" panose="03000502040302020204" pitchFamily="66" charset="0"/>
                <a:ea typeface="+mn-ea"/>
                <a:cs typeface="Cavolini" panose="03000502040302020204" pitchFamily="66" charset="0"/>
              </a:rPr>
              <a:t>Is Terrible</a:t>
            </a:r>
          </a:p>
          <a:p>
            <a:pPr marL="857250" marR="0" lvl="0" indent="-857250" algn="l" defTabSz="914400" rtl="0" eaLnBrk="0" fontAlgn="base" latinLnBrk="0" hangingPunct="0">
              <a:lnSpc>
                <a:spcPct val="120000"/>
              </a:lnSpc>
              <a:spcBef>
                <a:spcPct val="0"/>
              </a:spcBef>
              <a:spcAft>
                <a:spcPct val="0"/>
              </a:spcAft>
              <a:buClrTx/>
              <a:buSzTx/>
              <a:buFont typeface="+mj-lt"/>
              <a:buAutoNum type="romanUcPeriod"/>
              <a:tabLst/>
              <a:defRPr/>
            </a:pPr>
            <a:r>
              <a:rPr kumimoji="0" lang="en-US" altLang="en-US" sz="4000" b="1" i="0" u="none" strike="noStrike" kern="1200" cap="none" spc="0" normalizeH="0" baseline="0" noProof="0" dirty="0">
                <a:ln>
                  <a:noFill/>
                </a:ln>
                <a:solidFill>
                  <a:srgbClr val="000000"/>
                </a:solidFill>
                <a:effectLst/>
                <a:uLnTx/>
                <a:uFillTx/>
                <a:latin typeface="Cavolini" panose="03000502040302020204" pitchFamily="66" charset="0"/>
                <a:ea typeface="+mn-ea"/>
                <a:cs typeface="Cavolini" panose="03000502040302020204" pitchFamily="66" charset="0"/>
              </a:rPr>
              <a:t>Is Eternal</a:t>
            </a:r>
          </a:p>
        </p:txBody>
      </p:sp>
    </p:spTree>
    <p:extLst>
      <p:ext uri="{BB962C8B-B14F-4D97-AF65-F5344CB8AC3E}">
        <p14:creationId xmlns:p14="http://schemas.microsoft.com/office/powerpoint/2010/main" val="4248752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AutoShape 2"/>
          <p:cNvSpPr>
            <a:spLocks noChangeArrowheads="1"/>
          </p:cNvSpPr>
          <p:nvPr/>
        </p:nvSpPr>
        <p:spPr bwMode="auto">
          <a:xfrm>
            <a:off x="2133600" y="3505200"/>
            <a:ext cx="1295400" cy="1600200"/>
          </a:xfrm>
          <a:prstGeom prst="rightArrow">
            <a:avLst>
              <a:gd name="adj1" fmla="val 50000"/>
              <a:gd name="adj2" fmla="val 25000"/>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8851" name="Text Box 3"/>
          <p:cNvSpPr txBox="1">
            <a:spLocks noChangeArrowheads="1"/>
          </p:cNvSpPr>
          <p:nvPr/>
        </p:nvSpPr>
        <p:spPr bwMode="auto">
          <a:xfrm>
            <a:off x="533400" y="914400"/>
            <a:ext cx="81534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altLang="en-US">
                <a:solidFill>
                  <a:schemeClr val="bg1"/>
                </a:solidFill>
              </a:rPr>
              <a:t>“Then He will also say to those on the left hand, 'Depart from Me, you cursed, into the everlasting fire prepared for the devil and his angels.”</a:t>
            </a:r>
          </a:p>
        </p:txBody>
      </p:sp>
      <p:sp>
        <p:nvSpPr>
          <p:cNvPr id="78852" name="Rectangle 4"/>
          <p:cNvSpPr>
            <a:spLocks noChangeArrowheads="1"/>
          </p:cNvSpPr>
          <p:nvPr/>
        </p:nvSpPr>
        <p:spPr bwMode="auto">
          <a:xfrm>
            <a:off x="0" y="0"/>
            <a:ext cx="9144000" cy="762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en-US" sz="3200" b="1">
                <a:latin typeface="Arial" panose="020B0604020202020204" pitchFamily="34" charset="0"/>
              </a:rPr>
              <a:t>Matt. 25:41 – For Devil &amp; Angels  </a:t>
            </a:r>
          </a:p>
        </p:txBody>
      </p:sp>
      <p:sp>
        <p:nvSpPr>
          <p:cNvPr id="78853" name="Rectangle 5"/>
          <p:cNvSpPr>
            <a:spLocks noChangeArrowheads="1"/>
          </p:cNvSpPr>
          <p:nvPr/>
        </p:nvSpPr>
        <p:spPr bwMode="auto">
          <a:xfrm>
            <a:off x="228600" y="2438400"/>
            <a:ext cx="2438400" cy="35814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en-US" sz="3600" b="1" u="sng">
                <a:latin typeface="Arial" panose="020B0604020202020204" pitchFamily="34" charset="0"/>
              </a:rPr>
              <a:t>Devil</a:t>
            </a:r>
          </a:p>
          <a:p>
            <a:pPr algn="ctr" eaLnBrk="1" hangingPunct="1"/>
            <a:endParaRPr lang="en-US" altLang="en-US" sz="3600" b="1" u="sng">
              <a:latin typeface="Arial" panose="020B0604020202020204" pitchFamily="34" charset="0"/>
            </a:endParaRPr>
          </a:p>
          <a:p>
            <a:pPr algn="ctr" eaLnBrk="1" hangingPunct="1"/>
            <a:r>
              <a:rPr lang="en-US" altLang="en-US" sz="2800" b="1">
                <a:latin typeface="Arial" panose="020B0604020202020204" pitchFamily="34" charset="0"/>
              </a:rPr>
              <a:t>Rev. 20:10</a:t>
            </a:r>
          </a:p>
          <a:p>
            <a:pPr algn="ctr" eaLnBrk="1" hangingPunct="1"/>
            <a:endParaRPr lang="en-US" altLang="en-US" sz="2800" b="1">
              <a:latin typeface="Arial" panose="020B0604020202020204" pitchFamily="34" charset="0"/>
            </a:endParaRPr>
          </a:p>
          <a:p>
            <a:pPr algn="ctr" eaLnBrk="1" hangingPunct="1"/>
            <a:endParaRPr lang="en-US" altLang="en-US" sz="2800" b="1">
              <a:latin typeface="Arial" panose="020B0604020202020204" pitchFamily="34" charset="0"/>
            </a:endParaRPr>
          </a:p>
          <a:p>
            <a:pPr algn="ctr" eaLnBrk="1" hangingPunct="1"/>
            <a:r>
              <a:rPr lang="en-US" altLang="en-US" b="1" i="1">
                <a:latin typeface="Arial" panose="020B0604020202020204" pitchFamily="34" charset="0"/>
              </a:rPr>
              <a:t>Tormented</a:t>
            </a:r>
          </a:p>
          <a:p>
            <a:pPr algn="ctr" eaLnBrk="1" hangingPunct="1"/>
            <a:r>
              <a:rPr lang="en-US" altLang="en-US" b="1" i="1">
                <a:latin typeface="Arial" panose="020B0604020202020204" pitchFamily="34" charset="0"/>
              </a:rPr>
              <a:t>Day &amp; Night</a:t>
            </a:r>
          </a:p>
          <a:p>
            <a:pPr algn="ctr" eaLnBrk="1" hangingPunct="1"/>
            <a:r>
              <a:rPr lang="en-US" altLang="en-US" b="1" i="1">
                <a:latin typeface="Arial" panose="020B0604020202020204" pitchFamily="34" charset="0"/>
              </a:rPr>
              <a:t>For Ever &amp; Ever</a:t>
            </a:r>
          </a:p>
        </p:txBody>
      </p:sp>
      <p:sp>
        <p:nvSpPr>
          <p:cNvPr id="78854" name="AutoShape 6"/>
          <p:cNvSpPr>
            <a:spLocks noChangeArrowheads="1"/>
          </p:cNvSpPr>
          <p:nvPr/>
        </p:nvSpPr>
        <p:spPr bwMode="auto">
          <a:xfrm rot="10800000">
            <a:off x="3048000" y="2057400"/>
            <a:ext cx="1447800" cy="1295400"/>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8855" name="Text Box 7"/>
          <p:cNvSpPr txBox="1">
            <a:spLocks noChangeArrowheads="1"/>
          </p:cNvSpPr>
          <p:nvPr/>
        </p:nvSpPr>
        <p:spPr bwMode="auto">
          <a:xfrm>
            <a:off x="3611563" y="3429000"/>
            <a:ext cx="5532437" cy="173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panose="02020603050405020304" pitchFamily="18" charset="0"/>
              </a:defRPr>
            </a:lvl1pPr>
            <a:lvl2pPr marL="800100" indent="-342900">
              <a:defRPr sz="2400">
                <a:solidFill>
                  <a:schemeClr val="tx1"/>
                </a:solidFill>
                <a:latin typeface="Times New Roman" panose="02020603050405020304" pitchFamily="18" charset="0"/>
              </a:defRPr>
            </a:lvl2pPr>
            <a:lvl3pPr marL="1257300" indent="-342900">
              <a:defRPr sz="2400">
                <a:solidFill>
                  <a:schemeClr val="tx1"/>
                </a:solidFill>
                <a:latin typeface="Times New Roman" panose="02020603050405020304" pitchFamily="18" charset="0"/>
              </a:defRPr>
            </a:lvl3pPr>
            <a:lvl4pPr marL="1714500" indent="-342900">
              <a:defRPr sz="2400">
                <a:solidFill>
                  <a:schemeClr val="tx1"/>
                </a:solidFill>
                <a:latin typeface="Times New Roman" panose="02020603050405020304" pitchFamily="18" charset="0"/>
              </a:defRPr>
            </a:lvl4pPr>
            <a:lvl5pPr marL="2171700" indent="-342900">
              <a:defRPr sz="2400">
                <a:solidFill>
                  <a:schemeClr val="tx1"/>
                </a:solidFill>
                <a:latin typeface="Times New Roman" panose="02020603050405020304" pitchFamily="18" charset="0"/>
              </a:defRPr>
            </a:lvl5pPr>
            <a:lvl6pPr marL="2628900" indent="-342900" eaLnBrk="0" fontAlgn="base" hangingPunct="0">
              <a:spcBef>
                <a:spcPct val="0"/>
              </a:spcBef>
              <a:spcAft>
                <a:spcPct val="0"/>
              </a:spcAft>
              <a:defRPr sz="2400">
                <a:solidFill>
                  <a:schemeClr val="tx1"/>
                </a:solidFill>
                <a:latin typeface="Times New Roman" panose="02020603050405020304" pitchFamily="18" charset="0"/>
              </a:defRPr>
            </a:lvl6pPr>
            <a:lvl7pPr marL="3086100" indent="-342900" eaLnBrk="0" fontAlgn="base" hangingPunct="0">
              <a:spcBef>
                <a:spcPct val="0"/>
              </a:spcBef>
              <a:spcAft>
                <a:spcPct val="0"/>
              </a:spcAft>
              <a:defRPr sz="2400">
                <a:solidFill>
                  <a:schemeClr val="tx1"/>
                </a:solidFill>
                <a:latin typeface="Times New Roman" panose="02020603050405020304" pitchFamily="18" charset="0"/>
              </a:defRPr>
            </a:lvl7pPr>
            <a:lvl8pPr marL="3543300" indent="-342900" eaLnBrk="0" fontAlgn="base" hangingPunct="0">
              <a:spcBef>
                <a:spcPct val="0"/>
              </a:spcBef>
              <a:spcAft>
                <a:spcPct val="0"/>
              </a:spcAft>
              <a:defRPr sz="2400">
                <a:solidFill>
                  <a:schemeClr val="tx1"/>
                </a:solidFill>
                <a:latin typeface="Times New Roman" panose="02020603050405020304" pitchFamily="18" charset="0"/>
              </a:defRPr>
            </a:lvl8pPr>
            <a:lvl9pPr marL="4000500" indent="-3429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150000"/>
              </a:lnSpc>
              <a:buFontTx/>
              <a:buAutoNum type="arabicPeriod"/>
            </a:pPr>
            <a:r>
              <a:rPr lang="en-US" altLang="en-US" b="1" u="sng">
                <a:solidFill>
                  <a:srgbClr val="FFFF00"/>
                </a:solidFill>
                <a:latin typeface="Arial" panose="020B0604020202020204" pitchFamily="34" charset="0"/>
              </a:rPr>
              <a:t>Torment</a:t>
            </a:r>
            <a:r>
              <a:rPr lang="en-US" altLang="en-US" b="1">
                <a:solidFill>
                  <a:srgbClr val="FFFF00"/>
                </a:solidFill>
                <a:latin typeface="Arial" panose="020B0604020202020204" pitchFamily="34" charset="0"/>
              </a:rPr>
              <a:t> – </a:t>
            </a:r>
            <a:r>
              <a:rPr lang="en-US" altLang="en-US" b="1" i="1">
                <a:solidFill>
                  <a:schemeClr val="bg1"/>
                </a:solidFill>
                <a:latin typeface="Arial" panose="020B0604020202020204" pitchFamily="34" charset="0"/>
              </a:rPr>
              <a:t>Not Annihilation</a:t>
            </a:r>
          </a:p>
          <a:p>
            <a:pPr eaLnBrk="1" hangingPunct="1">
              <a:lnSpc>
                <a:spcPct val="150000"/>
              </a:lnSpc>
              <a:buFontTx/>
              <a:buAutoNum type="arabicPeriod"/>
            </a:pPr>
            <a:r>
              <a:rPr lang="en-US" altLang="en-US" b="1" u="sng">
                <a:solidFill>
                  <a:srgbClr val="FFFF00"/>
                </a:solidFill>
                <a:latin typeface="Arial" panose="020B0604020202020204" pitchFamily="34" charset="0"/>
              </a:rPr>
              <a:t>Day &amp; Night</a:t>
            </a:r>
            <a:r>
              <a:rPr lang="en-US" altLang="en-US" b="1">
                <a:solidFill>
                  <a:srgbClr val="FFFF00"/>
                </a:solidFill>
                <a:latin typeface="Arial" panose="020B0604020202020204" pitchFamily="34" charset="0"/>
              </a:rPr>
              <a:t> -  </a:t>
            </a:r>
            <a:r>
              <a:rPr lang="en-US" altLang="en-US" b="1" i="1">
                <a:solidFill>
                  <a:schemeClr val="bg1"/>
                </a:solidFill>
                <a:latin typeface="Arial" panose="020B0604020202020204" pitchFamily="34" charset="0"/>
              </a:rPr>
              <a:t>Without Interruption</a:t>
            </a:r>
          </a:p>
          <a:p>
            <a:pPr eaLnBrk="1" hangingPunct="1">
              <a:lnSpc>
                <a:spcPct val="150000"/>
              </a:lnSpc>
              <a:buFontTx/>
              <a:buAutoNum type="arabicPeriod"/>
            </a:pPr>
            <a:r>
              <a:rPr lang="en-US" altLang="en-US" b="1" u="sng">
                <a:solidFill>
                  <a:srgbClr val="FFFF00"/>
                </a:solidFill>
                <a:latin typeface="Arial" panose="020B0604020202020204" pitchFamily="34" charset="0"/>
              </a:rPr>
              <a:t>For Ever &amp; Ever</a:t>
            </a:r>
            <a:r>
              <a:rPr lang="en-US" altLang="en-US" b="1">
                <a:solidFill>
                  <a:srgbClr val="FFFF00"/>
                </a:solidFill>
                <a:latin typeface="Arial" panose="020B0604020202020204" pitchFamily="34" charset="0"/>
              </a:rPr>
              <a:t> – </a:t>
            </a:r>
            <a:r>
              <a:rPr lang="en-US" altLang="en-US" b="1" i="1">
                <a:solidFill>
                  <a:schemeClr val="bg1"/>
                </a:solidFill>
                <a:latin typeface="Arial" panose="020B0604020202020204" pitchFamily="34" charset="0"/>
              </a:rPr>
              <a:t>Without End</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8854"/>
                                        </p:tgtEl>
                                        <p:attrNameLst>
                                          <p:attrName>style.visibility</p:attrName>
                                        </p:attrNameLst>
                                      </p:cBhvr>
                                      <p:to>
                                        <p:strVal val="visible"/>
                                      </p:to>
                                    </p:set>
                                    <p:animEffect transition="in" filter="wipe(up)">
                                      <p:cBhvr>
                                        <p:cTn id="7" dur="500"/>
                                        <p:tgtEl>
                                          <p:spTgt spid="7885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78853"/>
                                        </p:tgtEl>
                                        <p:attrNameLst>
                                          <p:attrName>style.visibility</p:attrName>
                                        </p:attrNameLst>
                                      </p:cBhvr>
                                      <p:to>
                                        <p:strVal val="visible"/>
                                      </p:to>
                                    </p:set>
                                    <p:animEffect transition="in" filter="wipe(right)">
                                      <p:cBhvr>
                                        <p:cTn id="12" dur="500"/>
                                        <p:tgtEl>
                                          <p:spTgt spid="7885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8850"/>
                                        </p:tgtEl>
                                        <p:attrNameLst>
                                          <p:attrName>style.visibility</p:attrName>
                                        </p:attrNameLst>
                                      </p:cBhvr>
                                      <p:to>
                                        <p:strVal val="visible"/>
                                      </p:to>
                                    </p:set>
                                    <p:animEffect transition="in" filter="wipe(left)">
                                      <p:cBhvr>
                                        <p:cTn id="17" dur="500"/>
                                        <p:tgtEl>
                                          <p:spTgt spid="78850"/>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grpId="0" nodeType="clickEffect">
                                  <p:stCondLst>
                                    <p:cond delay="0"/>
                                  </p:stCondLst>
                                  <p:childTnLst>
                                    <p:set>
                                      <p:cBhvr>
                                        <p:cTn id="21" dur="1" fill="hold">
                                          <p:stCondLst>
                                            <p:cond delay="0"/>
                                          </p:stCondLst>
                                        </p:cTn>
                                        <p:tgtEl>
                                          <p:spTgt spid="78855">
                                            <p:txEl>
                                              <p:pRg st="0" end="0"/>
                                            </p:txEl>
                                          </p:spTgt>
                                        </p:tgtEl>
                                        <p:attrNameLst>
                                          <p:attrName>style.visibility</p:attrName>
                                        </p:attrNameLst>
                                      </p:cBhvr>
                                      <p:to>
                                        <p:strVal val="visible"/>
                                      </p:to>
                                    </p:set>
                                    <p:anim calcmode="lin" valueType="num">
                                      <p:cBhvr>
                                        <p:cTn id="22" dur="1000" fill="hold"/>
                                        <p:tgtEl>
                                          <p:spTgt spid="78855">
                                            <p:txEl>
                                              <p:pRg st="0" end="0"/>
                                            </p:txEl>
                                          </p:spTgt>
                                        </p:tgtEl>
                                        <p:attrNameLst>
                                          <p:attrName>ppt_x</p:attrName>
                                        </p:attrNameLst>
                                      </p:cBhvr>
                                      <p:tavLst>
                                        <p:tav tm="0">
                                          <p:val>
                                            <p:strVal val="#ppt_x-.2"/>
                                          </p:val>
                                        </p:tav>
                                        <p:tav tm="100000">
                                          <p:val>
                                            <p:strVal val="#ppt_x"/>
                                          </p:val>
                                        </p:tav>
                                      </p:tavLst>
                                    </p:anim>
                                    <p:anim calcmode="lin" valueType="num">
                                      <p:cBhvr>
                                        <p:cTn id="23" dur="1000" fill="hold"/>
                                        <p:tgtEl>
                                          <p:spTgt spid="7885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78855">
                                            <p:txEl>
                                              <p:pRg st="0" end="0"/>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78855">
                                            <p:txEl>
                                              <p:pRg st="1" end="1"/>
                                            </p:txEl>
                                          </p:spTgt>
                                        </p:tgtEl>
                                        <p:attrNameLst>
                                          <p:attrName>style.visibility</p:attrName>
                                        </p:attrNameLst>
                                      </p:cBhvr>
                                      <p:to>
                                        <p:strVal val="visible"/>
                                      </p:to>
                                    </p:set>
                                    <p:anim calcmode="lin" valueType="num">
                                      <p:cBhvr>
                                        <p:cTn id="29" dur="1000" fill="hold"/>
                                        <p:tgtEl>
                                          <p:spTgt spid="78855">
                                            <p:txEl>
                                              <p:pRg st="1" end="1"/>
                                            </p:txEl>
                                          </p:spTgt>
                                        </p:tgtEl>
                                        <p:attrNameLst>
                                          <p:attrName>ppt_x</p:attrName>
                                        </p:attrNameLst>
                                      </p:cBhvr>
                                      <p:tavLst>
                                        <p:tav tm="0">
                                          <p:val>
                                            <p:strVal val="#ppt_x-.2"/>
                                          </p:val>
                                        </p:tav>
                                        <p:tav tm="100000">
                                          <p:val>
                                            <p:strVal val="#ppt_x"/>
                                          </p:val>
                                        </p:tav>
                                      </p:tavLst>
                                    </p:anim>
                                    <p:anim calcmode="lin" valueType="num">
                                      <p:cBhvr>
                                        <p:cTn id="30" dur="1000" fill="hold"/>
                                        <p:tgtEl>
                                          <p:spTgt spid="78855">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78855">
                                            <p:txEl>
                                              <p:pRg st="1" end="1"/>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9" presetClass="entr" presetSubtype="0" fill="hold" grpId="0" nodeType="clickEffect">
                                  <p:stCondLst>
                                    <p:cond delay="0"/>
                                  </p:stCondLst>
                                  <p:childTnLst>
                                    <p:set>
                                      <p:cBhvr>
                                        <p:cTn id="35" dur="1" fill="hold">
                                          <p:stCondLst>
                                            <p:cond delay="0"/>
                                          </p:stCondLst>
                                        </p:cTn>
                                        <p:tgtEl>
                                          <p:spTgt spid="78855">
                                            <p:txEl>
                                              <p:pRg st="2" end="2"/>
                                            </p:txEl>
                                          </p:spTgt>
                                        </p:tgtEl>
                                        <p:attrNameLst>
                                          <p:attrName>style.visibility</p:attrName>
                                        </p:attrNameLst>
                                      </p:cBhvr>
                                      <p:to>
                                        <p:strVal val="visible"/>
                                      </p:to>
                                    </p:set>
                                    <p:anim calcmode="lin" valueType="num">
                                      <p:cBhvr>
                                        <p:cTn id="36" dur="1000" fill="hold"/>
                                        <p:tgtEl>
                                          <p:spTgt spid="78855">
                                            <p:txEl>
                                              <p:pRg st="2" end="2"/>
                                            </p:txEl>
                                          </p:spTgt>
                                        </p:tgtEl>
                                        <p:attrNameLst>
                                          <p:attrName>ppt_x</p:attrName>
                                        </p:attrNameLst>
                                      </p:cBhvr>
                                      <p:tavLst>
                                        <p:tav tm="0">
                                          <p:val>
                                            <p:strVal val="#ppt_x-.2"/>
                                          </p:val>
                                        </p:tav>
                                        <p:tav tm="100000">
                                          <p:val>
                                            <p:strVal val="#ppt_x"/>
                                          </p:val>
                                        </p:tav>
                                      </p:tavLst>
                                    </p:anim>
                                    <p:anim calcmode="lin" valueType="num">
                                      <p:cBhvr>
                                        <p:cTn id="37" dur="1000" fill="hold"/>
                                        <p:tgtEl>
                                          <p:spTgt spid="78855">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8" dur="1000"/>
                                        <p:tgtEl>
                                          <p:spTgt spid="788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0" grpId="0" animBg="1"/>
      <p:bldP spid="78853" grpId="0" animBg="1"/>
      <p:bldP spid="78854" grpId="0" animBg="1"/>
      <p:bldP spid="7885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2"/>
          <p:cNvSpPr txBox="1">
            <a:spLocks noChangeArrowheads="1"/>
          </p:cNvSpPr>
          <p:nvPr/>
        </p:nvSpPr>
        <p:spPr bwMode="auto">
          <a:xfrm>
            <a:off x="533400" y="914400"/>
            <a:ext cx="8153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altLang="en-US">
                <a:solidFill>
                  <a:schemeClr val="bg1"/>
                </a:solidFill>
              </a:rPr>
              <a:t>“And these will go away into everlasting punishment, but the righteous into eternal life." </a:t>
            </a:r>
          </a:p>
        </p:txBody>
      </p:sp>
      <p:sp>
        <p:nvSpPr>
          <p:cNvPr id="79875" name="Rectangle 3"/>
          <p:cNvSpPr>
            <a:spLocks noChangeArrowheads="1"/>
          </p:cNvSpPr>
          <p:nvPr/>
        </p:nvSpPr>
        <p:spPr bwMode="auto">
          <a:xfrm>
            <a:off x="0" y="0"/>
            <a:ext cx="9144000" cy="762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en-US" sz="3200" b="1">
                <a:latin typeface="Arial" panose="020B0604020202020204" pitchFamily="34" charset="0"/>
              </a:rPr>
              <a:t>Matt. 25:46 – Same As Heaven</a:t>
            </a:r>
          </a:p>
        </p:txBody>
      </p:sp>
      <p:sp>
        <p:nvSpPr>
          <p:cNvPr id="79876" name="Rectangle 4"/>
          <p:cNvSpPr>
            <a:spLocks noChangeArrowheads="1"/>
          </p:cNvSpPr>
          <p:nvPr/>
        </p:nvSpPr>
        <p:spPr bwMode="auto">
          <a:xfrm>
            <a:off x="609600" y="2209800"/>
            <a:ext cx="3048000" cy="3657600"/>
          </a:xfrm>
          <a:prstGeom prst="rect">
            <a:avLst/>
          </a:prstGeom>
          <a:solidFill>
            <a:schemeClr val="bg2">
              <a:lumMod val="75000"/>
            </a:schemeClr>
          </a:solidFill>
          <a:ln w="9525">
            <a:solidFill>
              <a:srgbClr val="FFFF00"/>
            </a:solidFill>
            <a:miter lim="800000"/>
            <a:headEnd/>
            <a:tailEnd/>
          </a:ln>
          <a:effectLst/>
        </p:spPr>
        <p:txBody>
          <a:bodyPr wrap="none" anchor="ctr"/>
          <a:lstStyle/>
          <a:p>
            <a:pPr algn="ctr" eaLnBrk="1" hangingPunct="1"/>
            <a:r>
              <a:rPr lang="en-US" altLang="en-US" sz="3600" b="1">
                <a:solidFill>
                  <a:srgbClr val="FFFF00"/>
                </a:solidFill>
                <a:latin typeface="Arial" panose="020B0604020202020204" pitchFamily="34" charset="0"/>
              </a:rPr>
              <a:t>Everlasting</a:t>
            </a:r>
          </a:p>
          <a:p>
            <a:pPr algn="ctr" eaLnBrk="1" hangingPunct="1"/>
            <a:r>
              <a:rPr lang="en-US" altLang="en-US" sz="3600" b="1">
                <a:solidFill>
                  <a:srgbClr val="FFFF00"/>
                </a:solidFill>
                <a:latin typeface="Arial" panose="020B0604020202020204" pitchFamily="34" charset="0"/>
              </a:rPr>
              <a:t>Punishment</a:t>
            </a:r>
          </a:p>
          <a:p>
            <a:pPr algn="ctr" eaLnBrk="1" hangingPunct="1"/>
            <a:endParaRPr lang="en-US" altLang="en-US" sz="2800">
              <a:solidFill>
                <a:srgbClr val="FFFF00"/>
              </a:solidFill>
              <a:latin typeface="Arial" panose="020B0604020202020204" pitchFamily="34" charset="0"/>
            </a:endParaRPr>
          </a:p>
          <a:p>
            <a:pPr algn="ctr" eaLnBrk="1" hangingPunct="1"/>
            <a:r>
              <a:rPr lang="en-US" altLang="en-US" i="1">
                <a:solidFill>
                  <a:srgbClr val="FFFF00"/>
                </a:solidFill>
                <a:latin typeface="Arial" panose="020B0604020202020204" pitchFamily="34" charset="0"/>
              </a:rPr>
              <a:t>(Gk: aionios)</a:t>
            </a:r>
          </a:p>
          <a:p>
            <a:pPr algn="ctr" eaLnBrk="1" hangingPunct="1"/>
            <a:endParaRPr lang="en-US" altLang="en-US" i="1">
              <a:solidFill>
                <a:srgbClr val="FFFF00"/>
              </a:solidFill>
              <a:latin typeface="Arial" panose="020B0604020202020204" pitchFamily="34" charset="0"/>
            </a:endParaRPr>
          </a:p>
          <a:p>
            <a:pPr algn="ctr" eaLnBrk="1" hangingPunct="1"/>
            <a:endParaRPr lang="en-US" altLang="en-US" sz="2800">
              <a:solidFill>
                <a:srgbClr val="FFFF00"/>
              </a:solidFill>
              <a:latin typeface="Arial" panose="020B0604020202020204" pitchFamily="34" charset="0"/>
            </a:endParaRPr>
          </a:p>
          <a:p>
            <a:pPr algn="ctr" eaLnBrk="1" hangingPunct="1"/>
            <a:r>
              <a:rPr lang="en-US" altLang="en-US" sz="3600" b="1">
                <a:solidFill>
                  <a:srgbClr val="FFFF00"/>
                </a:solidFill>
                <a:latin typeface="Arial" panose="020B0604020202020204" pitchFamily="34" charset="0"/>
              </a:rPr>
              <a:t>Hell</a:t>
            </a:r>
          </a:p>
        </p:txBody>
      </p:sp>
      <p:sp>
        <p:nvSpPr>
          <p:cNvPr id="79877" name="Rectangle 5"/>
          <p:cNvSpPr>
            <a:spLocks noChangeArrowheads="1"/>
          </p:cNvSpPr>
          <p:nvPr/>
        </p:nvSpPr>
        <p:spPr bwMode="auto">
          <a:xfrm>
            <a:off x="5410200" y="2209800"/>
            <a:ext cx="3048000" cy="36576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en-US" sz="3600" b="1">
                <a:latin typeface="Arial" panose="020B0604020202020204" pitchFamily="34" charset="0"/>
              </a:rPr>
              <a:t>Eternal</a:t>
            </a:r>
          </a:p>
          <a:p>
            <a:pPr algn="ctr" eaLnBrk="1" hangingPunct="1"/>
            <a:r>
              <a:rPr lang="en-US" altLang="en-US" sz="3600" b="1">
                <a:latin typeface="Arial" panose="020B0604020202020204" pitchFamily="34" charset="0"/>
              </a:rPr>
              <a:t>Life</a:t>
            </a:r>
          </a:p>
          <a:p>
            <a:pPr algn="ctr" eaLnBrk="1" hangingPunct="1"/>
            <a:endParaRPr lang="en-US" altLang="en-US" sz="2800">
              <a:latin typeface="Arial" panose="020B0604020202020204" pitchFamily="34" charset="0"/>
            </a:endParaRPr>
          </a:p>
          <a:p>
            <a:pPr algn="ctr" eaLnBrk="1" hangingPunct="1"/>
            <a:r>
              <a:rPr lang="en-US" altLang="en-US" i="1">
                <a:latin typeface="Arial" panose="020B0604020202020204" pitchFamily="34" charset="0"/>
              </a:rPr>
              <a:t>(Gk: aionios)</a:t>
            </a:r>
          </a:p>
          <a:p>
            <a:pPr algn="ctr" eaLnBrk="1" hangingPunct="1"/>
            <a:endParaRPr lang="en-US" altLang="en-US" i="1">
              <a:latin typeface="Arial" panose="020B0604020202020204" pitchFamily="34" charset="0"/>
            </a:endParaRPr>
          </a:p>
          <a:p>
            <a:pPr algn="ctr" eaLnBrk="1" hangingPunct="1"/>
            <a:endParaRPr lang="en-US" altLang="en-US" sz="2800">
              <a:latin typeface="Arial" panose="020B0604020202020204" pitchFamily="34" charset="0"/>
            </a:endParaRPr>
          </a:p>
          <a:p>
            <a:pPr algn="ctr" eaLnBrk="1" hangingPunct="1"/>
            <a:r>
              <a:rPr lang="en-US" altLang="en-US" sz="3600" b="1">
                <a:latin typeface="Arial" panose="020B0604020202020204" pitchFamily="34" charset="0"/>
              </a:rPr>
              <a:t>Heaven</a:t>
            </a:r>
          </a:p>
        </p:txBody>
      </p:sp>
      <p:grpSp>
        <p:nvGrpSpPr>
          <p:cNvPr id="79878" name="Group 6"/>
          <p:cNvGrpSpPr>
            <a:grpSpLocks/>
          </p:cNvGrpSpPr>
          <p:nvPr/>
        </p:nvGrpSpPr>
        <p:grpSpPr bwMode="auto">
          <a:xfrm>
            <a:off x="3581400" y="2438400"/>
            <a:ext cx="1905000" cy="3276600"/>
            <a:chOff x="2256" y="1536"/>
            <a:chExt cx="1200" cy="2064"/>
          </a:xfrm>
        </p:grpSpPr>
        <p:sp>
          <p:nvSpPr>
            <p:cNvPr id="79879" name="AutoShape 7"/>
            <p:cNvSpPr>
              <a:spLocks noChangeArrowheads="1"/>
            </p:cNvSpPr>
            <p:nvPr/>
          </p:nvSpPr>
          <p:spPr bwMode="auto">
            <a:xfrm>
              <a:off x="2496" y="3120"/>
              <a:ext cx="720" cy="48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altLang="en-US" sz="1800">
                <a:solidFill>
                  <a:schemeClr val="bg1"/>
                </a:solidFill>
                <a:latin typeface="Arial" panose="020B0604020202020204" pitchFamily="34" charset="0"/>
              </a:endParaRPr>
            </a:p>
          </p:txBody>
        </p:sp>
        <p:sp>
          <p:nvSpPr>
            <p:cNvPr id="79880" name="AutoShape 8"/>
            <p:cNvSpPr>
              <a:spLocks noChangeArrowheads="1"/>
            </p:cNvSpPr>
            <p:nvPr/>
          </p:nvSpPr>
          <p:spPr bwMode="auto">
            <a:xfrm flipH="1">
              <a:off x="2496" y="1536"/>
              <a:ext cx="720" cy="48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altLang="en-US" sz="1800">
                <a:solidFill>
                  <a:schemeClr val="bg1"/>
                </a:solidFill>
                <a:latin typeface="Arial" panose="020B0604020202020204" pitchFamily="34" charset="0"/>
              </a:endParaRPr>
            </a:p>
          </p:txBody>
        </p:sp>
        <p:sp>
          <p:nvSpPr>
            <p:cNvPr id="79881" name="Text Box 9"/>
            <p:cNvSpPr txBox="1">
              <a:spLocks noChangeArrowheads="1"/>
            </p:cNvSpPr>
            <p:nvPr/>
          </p:nvSpPr>
          <p:spPr bwMode="auto">
            <a:xfrm>
              <a:off x="2256" y="2016"/>
              <a:ext cx="1200" cy="1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lnSpc>
                  <a:spcPct val="70000"/>
                </a:lnSpc>
                <a:spcBef>
                  <a:spcPct val="50000"/>
                </a:spcBef>
              </a:pPr>
              <a:r>
                <a:rPr lang="en-US" altLang="en-US" b="1">
                  <a:solidFill>
                    <a:schemeClr val="bg1"/>
                  </a:solidFill>
                  <a:latin typeface="Arial" panose="020B0604020202020204" pitchFamily="34" charset="0"/>
                </a:rPr>
                <a:t>What Do</a:t>
              </a:r>
            </a:p>
            <a:p>
              <a:pPr algn="ctr" eaLnBrk="1" hangingPunct="1">
                <a:lnSpc>
                  <a:spcPct val="70000"/>
                </a:lnSpc>
                <a:spcBef>
                  <a:spcPct val="50000"/>
                </a:spcBef>
              </a:pPr>
              <a:r>
                <a:rPr lang="en-US" altLang="en-US" b="1">
                  <a:solidFill>
                    <a:schemeClr val="bg1"/>
                  </a:solidFill>
                  <a:latin typeface="Arial" panose="020B0604020202020204" pitchFamily="34" charset="0"/>
                </a:rPr>
                <a:t>With One</a:t>
              </a:r>
            </a:p>
            <a:p>
              <a:pPr algn="ctr" eaLnBrk="1" hangingPunct="1">
                <a:lnSpc>
                  <a:spcPct val="70000"/>
                </a:lnSpc>
                <a:spcBef>
                  <a:spcPct val="50000"/>
                </a:spcBef>
              </a:pPr>
              <a:r>
                <a:rPr lang="en-US" altLang="en-US" b="1">
                  <a:solidFill>
                    <a:schemeClr val="bg1"/>
                  </a:solidFill>
                  <a:latin typeface="Arial" panose="020B0604020202020204" pitchFamily="34" charset="0"/>
                </a:rPr>
                <a:t>Do With</a:t>
              </a:r>
            </a:p>
            <a:p>
              <a:pPr algn="ctr" eaLnBrk="1" hangingPunct="1">
                <a:lnSpc>
                  <a:spcPct val="70000"/>
                </a:lnSpc>
                <a:spcBef>
                  <a:spcPct val="50000"/>
                </a:spcBef>
              </a:pPr>
              <a:r>
                <a:rPr lang="en-US" altLang="en-US" b="1">
                  <a:solidFill>
                    <a:schemeClr val="bg1"/>
                  </a:solidFill>
                  <a:latin typeface="Arial" panose="020B0604020202020204" pitchFamily="34" charset="0"/>
                </a:rPr>
                <a:t>The Other</a:t>
              </a: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79876"/>
                                        </p:tgtEl>
                                        <p:attrNameLst>
                                          <p:attrName>style.visibility</p:attrName>
                                        </p:attrNameLst>
                                      </p:cBhvr>
                                      <p:to>
                                        <p:strVal val="visible"/>
                                      </p:to>
                                    </p:set>
                                    <p:animScale>
                                      <p:cBhvr>
                                        <p:cTn id="7" dur="1000" decel="50000" fill="hold">
                                          <p:stCondLst>
                                            <p:cond delay="0"/>
                                          </p:stCondLst>
                                        </p:cTn>
                                        <p:tgtEl>
                                          <p:spTgt spid="798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9876"/>
                                        </p:tgtEl>
                                        <p:attrNameLst>
                                          <p:attrName>ppt_x</p:attrName>
                                          <p:attrName>ppt_y</p:attrName>
                                        </p:attrNameLst>
                                      </p:cBhvr>
                                    </p:animMotion>
                                    <p:animEffect transition="in" filter="fade">
                                      <p:cBhvr>
                                        <p:cTn id="9" dur="1000"/>
                                        <p:tgtEl>
                                          <p:spTgt spid="7987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79877"/>
                                        </p:tgtEl>
                                        <p:attrNameLst>
                                          <p:attrName>style.visibility</p:attrName>
                                        </p:attrNameLst>
                                      </p:cBhvr>
                                      <p:to>
                                        <p:strVal val="visible"/>
                                      </p:to>
                                    </p:set>
                                    <p:animScale>
                                      <p:cBhvr>
                                        <p:cTn id="14" dur="1000" decel="50000" fill="hold">
                                          <p:stCondLst>
                                            <p:cond delay="0"/>
                                          </p:stCondLst>
                                        </p:cTn>
                                        <p:tgtEl>
                                          <p:spTgt spid="798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79877"/>
                                        </p:tgtEl>
                                        <p:attrNameLst>
                                          <p:attrName>ppt_x</p:attrName>
                                          <p:attrName>ppt_y</p:attrName>
                                        </p:attrNameLst>
                                      </p:cBhvr>
                                    </p:animMotion>
                                    <p:animEffect transition="in" filter="fade">
                                      <p:cBhvr>
                                        <p:cTn id="16" dur="1000"/>
                                        <p:tgtEl>
                                          <p:spTgt spid="7987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79878"/>
                                        </p:tgtEl>
                                        <p:attrNameLst>
                                          <p:attrName>style.visibility</p:attrName>
                                        </p:attrNameLst>
                                      </p:cBhvr>
                                      <p:to>
                                        <p:strVal val="visible"/>
                                      </p:to>
                                    </p:set>
                                    <p:animEffect transition="in" filter="wipe(up)">
                                      <p:cBhvr>
                                        <p:cTn id="21" dur="500"/>
                                        <p:tgtEl>
                                          <p:spTgt spid="798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6" grpId="0" animBg="1"/>
      <p:bldP spid="7987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ChangeArrowheads="1"/>
          </p:cNvSpPr>
          <p:nvPr/>
        </p:nvSpPr>
        <p:spPr bwMode="auto">
          <a:xfrm>
            <a:off x="0" y="0"/>
            <a:ext cx="9144000" cy="762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en-US" sz="3200" b="1">
                <a:latin typeface="Arial" panose="020B0604020202020204" pitchFamily="34" charset="0"/>
              </a:rPr>
              <a:t>Worm Doesn’t Die / Fire Not Quenched</a:t>
            </a:r>
          </a:p>
        </p:txBody>
      </p:sp>
      <p:sp>
        <p:nvSpPr>
          <p:cNvPr id="80899" name="Text Box 3"/>
          <p:cNvSpPr txBox="1">
            <a:spLocks noChangeArrowheads="1"/>
          </p:cNvSpPr>
          <p:nvPr/>
        </p:nvSpPr>
        <p:spPr bwMode="auto">
          <a:xfrm>
            <a:off x="1828800" y="944563"/>
            <a:ext cx="548163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en-US" sz="3200" b="1">
                <a:solidFill>
                  <a:schemeClr val="bg1"/>
                </a:solidFill>
                <a:latin typeface="Arial" panose="020B0604020202020204" pitchFamily="34" charset="0"/>
              </a:rPr>
              <a:t>Isa. 66:24; Mark 9:44, 46, 48</a:t>
            </a:r>
          </a:p>
        </p:txBody>
      </p:sp>
      <p:sp>
        <p:nvSpPr>
          <p:cNvPr id="80900" name="Rectangle 4"/>
          <p:cNvSpPr>
            <a:spLocks noChangeArrowheads="1"/>
          </p:cNvSpPr>
          <p:nvPr/>
        </p:nvSpPr>
        <p:spPr bwMode="auto">
          <a:xfrm>
            <a:off x="609600" y="2057400"/>
            <a:ext cx="3505200" cy="41148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en-US" sz="2800" b="1" u="sng" dirty="0">
                <a:solidFill>
                  <a:schemeClr val="tx2"/>
                </a:solidFill>
                <a:latin typeface="Arial" panose="020B0604020202020204" pitchFamily="34" charset="0"/>
              </a:rPr>
              <a:t>Worm Doesn’t Die</a:t>
            </a:r>
          </a:p>
          <a:p>
            <a:pPr algn="ctr" eaLnBrk="1" hangingPunct="1"/>
            <a:endParaRPr lang="en-US" altLang="en-US" sz="2800" b="1" u="sng" dirty="0">
              <a:solidFill>
                <a:schemeClr val="tx2"/>
              </a:solidFill>
              <a:latin typeface="Arial" panose="020B0604020202020204" pitchFamily="34" charset="0"/>
            </a:endParaRPr>
          </a:p>
          <a:p>
            <a:pPr algn="ctr" eaLnBrk="1" hangingPunct="1"/>
            <a:endParaRPr lang="en-US" altLang="en-US" b="1" u="sng" dirty="0">
              <a:solidFill>
                <a:srgbClr val="CC3300"/>
              </a:solidFill>
              <a:latin typeface="Arial" panose="020B0604020202020204" pitchFamily="34" charset="0"/>
            </a:endParaRPr>
          </a:p>
          <a:p>
            <a:pPr algn="ctr" eaLnBrk="1" hangingPunct="1"/>
            <a:r>
              <a:rPr lang="en-US" altLang="en-US" b="1" dirty="0">
                <a:solidFill>
                  <a:srgbClr val="CC3300"/>
                </a:solidFill>
                <a:latin typeface="Arial" panose="020B0604020202020204" pitchFamily="34" charset="0"/>
              </a:rPr>
              <a:t>Worm eats flesh</a:t>
            </a:r>
          </a:p>
          <a:p>
            <a:pPr algn="ctr" eaLnBrk="1" hangingPunct="1"/>
            <a:r>
              <a:rPr lang="en-US" altLang="en-US" b="1" dirty="0">
                <a:solidFill>
                  <a:srgbClr val="CC3300"/>
                </a:solidFill>
                <a:latin typeface="Arial" panose="020B0604020202020204" pitchFamily="34" charset="0"/>
              </a:rPr>
              <a:t>of animal</a:t>
            </a:r>
          </a:p>
          <a:p>
            <a:pPr algn="ctr" eaLnBrk="1" hangingPunct="1">
              <a:buFontTx/>
              <a:buChar char="•"/>
            </a:pPr>
            <a:endParaRPr lang="en-US" altLang="en-US" b="1" dirty="0">
              <a:solidFill>
                <a:srgbClr val="CC3300"/>
              </a:solidFill>
              <a:latin typeface="Arial" panose="020B0604020202020204" pitchFamily="34" charset="0"/>
            </a:endParaRPr>
          </a:p>
          <a:p>
            <a:pPr algn="ctr" eaLnBrk="1" hangingPunct="1"/>
            <a:r>
              <a:rPr lang="en-US" altLang="en-US" b="1" dirty="0">
                <a:solidFill>
                  <a:srgbClr val="CC3300"/>
                </a:solidFill>
                <a:latin typeface="Arial" panose="020B0604020202020204" pitchFamily="34" charset="0"/>
              </a:rPr>
              <a:t>When flesh</a:t>
            </a:r>
          </a:p>
          <a:p>
            <a:pPr algn="ctr" eaLnBrk="1" hangingPunct="1"/>
            <a:r>
              <a:rPr lang="en-US" altLang="en-US" b="1" dirty="0">
                <a:solidFill>
                  <a:srgbClr val="CC3300"/>
                </a:solidFill>
                <a:latin typeface="Arial" panose="020B0604020202020204" pitchFamily="34" charset="0"/>
              </a:rPr>
              <a:t>is consumed</a:t>
            </a:r>
          </a:p>
          <a:p>
            <a:pPr algn="ctr" eaLnBrk="1" hangingPunct="1"/>
            <a:r>
              <a:rPr lang="en-US" altLang="en-US" b="1" dirty="0">
                <a:solidFill>
                  <a:srgbClr val="CC3300"/>
                </a:solidFill>
                <a:latin typeface="Arial" panose="020B0604020202020204" pitchFamily="34" charset="0"/>
              </a:rPr>
              <a:t>worm dies</a:t>
            </a:r>
            <a:endParaRPr lang="en-US" altLang="en-US" sz="2000" b="1" dirty="0">
              <a:solidFill>
                <a:srgbClr val="CC3300"/>
              </a:solidFill>
              <a:latin typeface="Arial" panose="020B0604020202020204" pitchFamily="34" charset="0"/>
            </a:endParaRPr>
          </a:p>
        </p:txBody>
      </p:sp>
      <p:sp>
        <p:nvSpPr>
          <p:cNvPr id="80901" name="Rectangle 5"/>
          <p:cNvSpPr>
            <a:spLocks noChangeArrowheads="1"/>
          </p:cNvSpPr>
          <p:nvPr/>
        </p:nvSpPr>
        <p:spPr bwMode="auto">
          <a:xfrm>
            <a:off x="4953000" y="2057400"/>
            <a:ext cx="3505200" cy="41148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en-US" sz="2800" b="1" u="sng" dirty="0">
                <a:solidFill>
                  <a:schemeClr val="tx2"/>
                </a:solidFill>
                <a:latin typeface="Arial" panose="020B0604020202020204" pitchFamily="34" charset="0"/>
              </a:rPr>
              <a:t>Fire Not Quenched</a:t>
            </a:r>
          </a:p>
          <a:p>
            <a:pPr algn="ctr" eaLnBrk="1" hangingPunct="1"/>
            <a:endParaRPr lang="en-US" altLang="en-US" sz="2800" b="1" u="sng" dirty="0">
              <a:solidFill>
                <a:schemeClr val="tx2"/>
              </a:solidFill>
              <a:latin typeface="Arial" panose="020B0604020202020204" pitchFamily="34" charset="0"/>
            </a:endParaRPr>
          </a:p>
          <a:p>
            <a:pPr algn="ctr" eaLnBrk="1" hangingPunct="1"/>
            <a:endParaRPr lang="en-US" altLang="en-US" b="1" u="sng" dirty="0">
              <a:solidFill>
                <a:srgbClr val="CC3300"/>
              </a:solidFill>
              <a:latin typeface="Arial" panose="020B0604020202020204" pitchFamily="34" charset="0"/>
            </a:endParaRPr>
          </a:p>
          <a:p>
            <a:pPr algn="ctr" eaLnBrk="1" hangingPunct="1"/>
            <a:r>
              <a:rPr lang="en-US" altLang="en-US" b="1" dirty="0">
                <a:solidFill>
                  <a:srgbClr val="CC3300"/>
                </a:solidFill>
                <a:latin typeface="Arial" panose="020B0604020202020204" pitchFamily="34" charset="0"/>
              </a:rPr>
              <a:t>Burning of trash</a:t>
            </a:r>
          </a:p>
          <a:p>
            <a:pPr algn="ctr" eaLnBrk="1" hangingPunct="1"/>
            <a:endParaRPr lang="en-US" altLang="en-US" b="1" dirty="0">
              <a:solidFill>
                <a:srgbClr val="CC3300"/>
              </a:solidFill>
              <a:latin typeface="Arial" panose="020B0604020202020204" pitchFamily="34" charset="0"/>
            </a:endParaRPr>
          </a:p>
          <a:p>
            <a:pPr algn="ctr" eaLnBrk="1" hangingPunct="1">
              <a:buFontTx/>
              <a:buChar char="•"/>
            </a:pPr>
            <a:endParaRPr lang="en-US" altLang="en-US" b="1" dirty="0">
              <a:solidFill>
                <a:srgbClr val="CC3300"/>
              </a:solidFill>
              <a:latin typeface="Arial" panose="020B0604020202020204" pitchFamily="34" charset="0"/>
            </a:endParaRPr>
          </a:p>
          <a:p>
            <a:pPr algn="ctr" eaLnBrk="1" hangingPunct="1"/>
            <a:r>
              <a:rPr lang="en-US" altLang="en-US" b="1" dirty="0">
                <a:solidFill>
                  <a:srgbClr val="CC3300"/>
                </a:solidFill>
                <a:latin typeface="Arial" panose="020B0604020202020204" pitchFamily="34" charset="0"/>
              </a:rPr>
              <a:t>When burned</a:t>
            </a:r>
          </a:p>
          <a:p>
            <a:pPr algn="ctr" eaLnBrk="1" hangingPunct="1"/>
            <a:r>
              <a:rPr lang="en-US" altLang="en-US" b="1" dirty="0">
                <a:solidFill>
                  <a:srgbClr val="CC3300"/>
                </a:solidFill>
                <a:latin typeface="Arial" panose="020B0604020202020204" pitchFamily="34" charset="0"/>
              </a:rPr>
              <a:t>It is consumed</a:t>
            </a:r>
          </a:p>
          <a:p>
            <a:pPr algn="ctr" eaLnBrk="1" hangingPunct="1"/>
            <a:r>
              <a:rPr lang="en-US" altLang="en-US" b="1" dirty="0">
                <a:solidFill>
                  <a:srgbClr val="CC3300"/>
                </a:solidFill>
                <a:latin typeface="Arial" panose="020B0604020202020204" pitchFamily="34" charset="0"/>
              </a:rPr>
              <a:t>&amp; fire goes out</a:t>
            </a:r>
            <a:endParaRPr lang="en-US" altLang="en-US" sz="2000" b="1" dirty="0">
              <a:solidFill>
                <a:srgbClr val="CC3300"/>
              </a:solidFill>
              <a:latin typeface="Arial" panose="020B0604020202020204" pitchFamily="34" charset="0"/>
            </a:endParaRPr>
          </a:p>
        </p:txBody>
      </p:sp>
      <p:sp>
        <p:nvSpPr>
          <p:cNvPr id="80902" name="Rectangle 6"/>
          <p:cNvSpPr>
            <a:spLocks noChangeArrowheads="1"/>
          </p:cNvSpPr>
          <p:nvPr/>
        </p:nvSpPr>
        <p:spPr bwMode="auto">
          <a:xfrm>
            <a:off x="609600" y="3657600"/>
            <a:ext cx="7848600" cy="2514600"/>
          </a:xfrm>
          <a:prstGeom prst="rect">
            <a:avLst/>
          </a:prstGeom>
          <a:solidFill>
            <a:schemeClr val="tx2"/>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en-US" sz="8000" i="1">
                <a:solidFill>
                  <a:schemeClr val="bg1"/>
                </a:solidFill>
                <a:latin typeface="Arial" panose="020B0604020202020204" pitchFamily="34" charset="0"/>
              </a:rPr>
              <a:t>Does Not End</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80900"/>
                                        </p:tgtEl>
                                        <p:attrNameLst>
                                          <p:attrName>style.visibility</p:attrName>
                                        </p:attrNameLst>
                                      </p:cBhvr>
                                      <p:to>
                                        <p:strVal val="visible"/>
                                      </p:to>
                                    </p:set>
                                    <p:animEffect transition="in" filter="fade">
                                      <p:cBhvr>
                                        <p:cTn id="7" dur="1000"/>
                                        <p:tgtEl>
                                          <p:spTgt spid="80900"/>
                                        </p:tgtEl>
                                      </p:cBhvr>
                                    </p:animEffect>
                                    <p:anim calcmode="lin" valueType="num">
                                      <p:cBhvr>
                                        <p:cTn id="8" dur="1000" fill="hold"/>
                                        <p:tgtEl>
                                          <p:spTgt spid="80900"/>
                                        </p:tgtEl>
                                        <p:attrNameLst>
                                          <p:attrName>ppt_x</p:attrName>
                                        </p:attrNameLst>
                                      </p:cBhvr>
                                      <p:tavLst>
                                        <p:tav tm="0">
                                          <p:val>
                                            <p:strVal val="#ppt_x"/>
                                          </p:val>
                                        </p:tav>
                                        <p:tav tm="100000">
                                          <p:val>
                                            <p:strVal val="#ppt_x"/>
                                          </p:val>
                                        </p:tav>
                                      </p:tavLst>
                                    </p:anim>
                                    <p:anim calcmode="lin" valueType="num">
                                      <p:cBhvr>
                                        <p:cTn id="9" dur="900" decel="100000" fill="hold"/>
                                        <p:tgtEl>
                                          <p:spTgt spid="8090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0900"/>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80901"/>
                                        </p:tgtEl>
                                        <p:attrNameLst>
                                          <p:attrName>style.visibility</p:attrName>
                                        </p:attrNameLst>
                                      </p:cBhvr>
                                      <p:to>
                                        <p:strVal val="visible"/>
                                      </p:to>
                                    </p:set>
                                    <p:animEffect transition="in" filter="fade">
                                      <p:cBhvr>
                                        <p:cTn id="15" dur="1000"/>
                                        <p:tgtEl>
                                          <p:spTgt spid="80901"/>
                                        </p:tgtEl>
                                      </p:cBhvr>
                                    </p:animEffect>
                                    <p:anim calcmode="lin" valueType="num">
                                      <p:cBhvr>
                                        <p:cTn id="16" dur="1000" fill="hold"/>
                                        <p:tgtEl>
                                          <p:spTgt spid="80901"/>
                                        </p:tgtEl>
                                        <p:attrNameLst>
                                          <p:attrName>ppt_x</p:attrName>
                                        </p:attrNameLst>
                                      </p:cBhvr>
                                      <p:tavLst>
                                        <p:tav tm="0">
                                          <p:val>
                                            <p:strVal val="#ppt_x"/>
                                          </p:val>
                                        </p:tav>
                                        <p:tav tm="100000">
                                          <p:val>
                                            <p:strVal val="#ppt_x"/>
                                          </p:val>
                                        </p:tav>
                                      </p:tavLst>
                                    </p:anim>
                                    <p:anim calcmode="lin" valueType="num">
                                      <p:cBhvr>
                                        <p:cTn id="17" dur="900" decel="100000" fill="hold"/>
                                        <p:tgtEl>
                                          <p:spTgt spid="8090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80901"/>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0902"/>
                                        </p:tgtEl>
                                        <p:attrNameLst>
                                          <p:attrName>style.visibility</p:attrName>
                                        </p:attrNameLst>
                                      </p:cBhvr>
                                      <p:to>
                                        <p:strVal val="visible"/>
                                      </p:to>
                                    </p:set>
                                    <p:animEffect transition="in" filter="fade">
                                      <p:cBhvr>
                                        <p:cTn id="23" dur="2000"/>
                                        <p:tgtEl>
                                          <p:spTgt spid="809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0" grpId="0" animBg="1"/>
      <p:bldP spid="80901" grpId="0" animBg="1"/>
      <p:bldP spid="8090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2"/>
          <p:cNvSpPr txBox="1">
            <a:spLocks noChangeArrowheads="1"/>
          </p:cNvSpPr>
          <p:nvPr/>
        </p:nvSpPr>
        <p:spPr bwMode="auto">
          <a:xfrm>
            <a:off x="304800" y="884238"/>
            <a:ext cx="8610600" cy="2392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lnSpc>
                <a:spcPct val="90000"/>
              </a:lnSpc>
            </a:pPr>
            <a:r>
              <a:rPr lang="en-US" altLang="en-US">
                <a:solidFill>
                  <a:schemeClr val="bg1"/>
                </a:solidFill>
              </a:rPr>
              <a:t>“10 he himself shall also drink of the wine of the wrath of God, which is poured out full strength into the cup of His indignation. He shall be tormented with fire and brimstone in the presence of the holy angels and in the presence of the Lamb. </a:t>
            </a:r>
          </a:p>
          <a:p>
            <a:pPr eaLnBrk="1" hangingPunct="1">
              <a:lnSpc>
                <a:spcPct val="90000"/>
              </a:lnSpc>
            </a:pPr>
            <a:r>
              <a:rPr lang="en-US" altLang="en-US">
                <a:solidFill>
                  <a:schemeClr val="bg1"/>
                </a:solidFill>
              </a:rPr>
              <a:t>11 And the smoke of their torment ascends forever and ever; and they have no rest day or night, who worship the beast and his image, and whoever receives the mark of his name.”</a:t>
            </a:r>
          </a:p>
        </p:txBody>
      </p:sp>
      <p:sp>
        <p:nvSpPr>
          <p:cNvPr id="81923" name="Rectangle 3"/>
          <p:cNvSpPr>
            <a:spLocks noChangeArrowheads="1"/>
          </p:cNvSpPr>
          <p:nvPr/>
        </p:nvSpPr>
        <p:spPr bwMode="auto">
          <a:xfrm>
            <a:off x="0" y="0"/>
            <a:ext cx="9144000" cy="762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en-US" sz="3200" b="1">
                <a:latin typeface="Arial" panose="020B0604020202020204" pitchFamily="34" charset="0"/>
              </a:rPr>
              <a:t>Rev. 14:10-11 – Torment Forever</a:t>
            </a:r>
          </a:p>
        </p:txBody>
      </p:sp>
      <p:sp>
        <p:nvSpPr>
          <p:cNvPr id="81924" name="Line 4"/>
          <p:cNvSpPr>
            <a:spLocks noChangeShapeType="1"/>
          </p:cNvSpPr>
          <p:nvPr/>
        </p:nvSpPr>
        <p:spPr bwMode="auto">
          <a:xfrm>
            <a:off x="1828800" y="2590800"/>
            <a:ext cx="5791200" cy="0"/>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25" name="Rectangle 5"/>
          <p:cNvSpPr>
            <a:spLocks noChangeArrowheads="1"/>
          </p:cNvSpPr>
          <p:nvPr/>
        </p:nvSpPr>
        <p:spPr bwMode="auto">
          <a:xfrm>
            <a:off x="914400" y="3505200"/>
            <a:ext cx="2819400" cy="28194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lnSpc>
                <a:spcPct val="150000"/>
              </a:lnSpc>
            </a:pPr>
            <a:r>
              <a:rPr lang="en-US" altLang="en-US" b="1">
                <a:solidFill>
                  <a:schemeClr val="tx2"/>
                </a:solidFill>
                <a:latin typeface="Arial" panose="020B0604020202020204" pitchFamily="34" charset="0"/>
              </a:rPr>
              <a:t>God Lives</a:t>
            </a:r>
          </a:p>
          <a:p>
            <a:pPr algn="ctr" eaLnBrk="1" hangingPunct="1">
              <a:lnSpc>
                <a:spcPct val="150000"/>
              </a:lnSpc>
            </a:pPr>
            <a:r>
              <a:rPr lang="en-US" altLang="en-US" b="1">
                <a:solidFill>
                  <a:schemeClr val="tx2"/>
                </a:solidFill>
                <a:latin typeface="Arial" panose="020B0604020202020204" pitchFamily="34" charset="0"/>
              </a:rPr>
              <a:t>“forever and ever”</a:t>
            </a:r>
          </a:p>
          <a:p>
            <a:pPr algn="ctr" eaLnBrk="1" hangingPunct="1">
              <a:lnSpc>
                <a:spcPct val="150000"/>
              </a:lnSpc>
            </a:pPr>
            <a:r>
              <a:rPr lang="en-US" altLang="en-US" b="1">
                <a:solidFill>
                  <a:schemeClr val="tx2"/>
                </a:solidFill>
                <a:latin typeface="Arial" panose="020B0604020202020204" pitchFamily="34" charset="0"/>
              </a:rPr>
              <a:t>(Rev. 4:9)</a:t>
            </a:r>
          </a:p>
          <a:p>
            <a:pPr algn="ctr" eaLnBrk="1" hangingPunct="1">
              <a:lnSpc>
                <a:spcPct val="150000"/>
              </a:lnSpc>
            </a:pPr>
            <a:r>
              <a:rPr lang="en-US" altLang="en-US" b="1" i="1">
                <a:solidFill>
                  <a:srgbClr val="CC3300"/>
                </a:solidFill>
                <a:latin typeface="Arial" panose="020B0604020202020204" pitchFamily="34" charset="0"/>
              </a:rPr>
              <a:t>Endless Future</a:t>
            </a:r>
          </a:p>
        </p:txBody>
      </p:sp>
      <p:grpSp>
        <p:nvGrpSpPr>
          <p:cNvPr id="81926" name="Group 6"/>
          <p:cNvGrpSpPr>
            <a:grpSpLocks/>
          </p:cNvGrpSpPr>
          <p:nvPr/>
        </p:nvGrpSpPr>
        <p:grpSpPr bwMode="auto">
          <a:xfrm>
            <a:off x="4038600" y="3505200"/>
            <a:ext cx="3886200" cy="2819400"/>
            <a:chOff x="2544" y="2208"/>
            <a:chExt cx="2448" cy="1776"/>
          </a:xfrm>
        </p:grpSpPr>
        <p:sp>
          <p:nvSpPr>
            <p:cNvPr id="81927" name="Rectangle 7"/>
            <p:cNvSpPr>
              <a:spLocks noChangeArrowheads="1"/>
            </p:cNvSpPr>
            <p:nvPr/>
          </p:nvSpPr>
          <p:spPr bwMode="auto">
            <a:xfrm>
              <a:off x="3216" y="2208"/>
              <a:ext cx="1776" cy="1776"/>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lnSpc>
                  <a:spcPct val="150000"/>
                </a:lnSpc>
              </a:pPr>
              <a:r>
                <a:rPr lang="en-US" altLang="en-US" b="1">
                  <a:solidFill>
                    <a:schemeClr val="tx2"/>
                  </a:solidFill>
                  <a:latin typeface="Arial" panose="020B0604020202020204" pitchFamily="34" charset="0"/>
                </a:rPr>
                <a:t>Torment</a:t>
              </a:r>
            </a:p>
            <a:p>
              <a:pPr algn="ctr" eaLnBrk="1" hangingPunct="1">
                <a:lnSpc>
                  <a:spcPct val="150000"/>
                </a:lnSpc>
              </a:pPr>
              <a:r>
                <a:rPr lang="en-US" altLang="en-US" b="1">
                  <a:solidFill>
                    <a:schemeClr val="tx2"/>
                  </a:solidFill>
                  <a:latin typeface="Arial" panose="020B0604020202020204" pitchFamily="34" charset="0"/>
                </a:rPr>
                <a:t>“forever and ever”</a:t>
              </a:r>
            </a:p>
            <a:p>
              <a:pPr algn="ctr" eaLnBrk="1" hangingPunct="1">
                <a:lnSpc>
                  <a:spcPct val="150000"/>
                </a:lnSpc>
              </a:pPr>
              <a:r>
                <a:rPr lang="en-US" altLang="en-US" b="1">
                  <a:solidFill>
                    <a:schemeClr val="tx2"/>
                  </a:solidFill>
                  <a:latin typeface="Arial" panose="020B0604020202020204" pitchFamily="34" charset="0"/>
                </a:rPr>
                <a:t>(Rev. 14:11)</a:t>
              </a:r>
            </a:p>
            <a:p>
              <a:pPr algn="ctr" eaLnBrk="1" hangingPunct="1">
                <a:lnSpc>
                  <a:spcPct val="150000"/>
                </a:lnSpc>
              </a:pPr>
              <a:r>
                <a:rPr lang="en-US" altLang="en-US" b="1" i="1">
                  <a:solidFill>
                    <a:srgbClr val="CC3300"/>
                  </a:solidFill>
                  <a:latin typeface="Arial" panose="020B0604020202020204" pitchFamily="34" charset="0"/>
                </a:rPr>
                <a:t>Endless Future</a:t>
              </a:r>
            </a:p>
          </p:txBody>
        </p:sp>
        <p:sp>
          <p:nvSpPr>
            <p:cNvPr id="81928" name="AutoShape 8"/>
            <p:cNvSpPr>
              <a:spLocks noChangeArrowheads="1"/>
            </p:cNvSpPr>
            <p:nvPr/>
          </p:nvSpPr>
          <p:spPr bwMode="auto">
            <a:xfrm>
              <a:off x="2544" y="2880"/>
              <a:ext cx="432" cy="480"/>
            </a:xfrm>
            <a:prstGeom prst="leftRightArrow">
              <a:avLst>
                <a:gd name="adj1" fmla="val 50000"/>
                <a:gd name="adj2" fmla="val 200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1924"/>
                                        </p:tgtEl>
                                        <p:attrNameLst>
                                          <p:attrName>style.visibility</p:attrName>
                                        </p:attrNameLst>
                                      </p:cBhvr>
                                      <p:to>
                                        <p:strVal val="visible"/>
                                      </p:to>
                                    </p:set>
                                    <p:animEffect transition="in" filter="wipe(left)">
                                      <p:cBhvr>
                                        <p:cTn id="7" dur="500"/>
                                        <p:tgtEl>
                                          <p:spTgt spid="819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1925"/>
                                        </p:tgtEl>
                                        <p:attrNameLst>
                                          <p:attrName>style.visibility</p:attrName>
                                        </p:attrNameLst>
                                      </p:cBhvr>
                                      <p:to>
                                        <p:strVal val="visible"/>
                                      </p:to>
                                    </p:set>
                                    <p:animEffect transition="in" filter="circle(in)">
                                      <p:cBhvr>
                                        <p:cTn id="12" dur="2000"/>
                                        <p:tgtEl>
                                          <p:spTgt spid="819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81926"/>
                                        </p:tgtEl>
                                        <p:attrNameLst>
                                          <p:attrName>style.visibility</p:attrName>
                                        </p:attrNameLst>
                                      </p:cBhvr>
                                      <p:to>
                                        <p:strVal val="visible"/>
                                      </p:to>
                                    </p:set>
                                    <p:animEffect transition="in" filter="circle(in)">
                                      <p:cBhvr>
                                        <p:cTn id="17" dur="2000"/>
                                        <p:tgtEl>
                                          <p:spTgt spid="819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EE93353-280C-4AD9-9861-16C8B48E886F}"/>
              </a:ext>
            </a:extLst>
          </p:cNvPr>
          <p:cNvSpPr/>
          <p:nvPr/>
        </p:nvSpPr>
        <p:spPr bwMode="auto">
          <a:xfrm>
            <a:off x="609600" y="571500"/>
            <a:ext cx="7924800" cy="5715000"/>
          </a:xfrm>
          <a:custGeom>
            <a:avLst/>
            <a:gdLst>
              <a:gd name="connsiteX0" fmla="*/ 0 w 7924800"/>
              <a:gd name="connsiteY0" fmla="*/ 440912 h 5715000"/>
              <a:gd name="connsiteX1" fmla="*/ 440912 w 7924800"/>
              <a:gd name="connsiteY1" fmla="*/ 0 h 5715000"/>
              <a:gd name="connsiteX2" fmla="*/ 1098256 w 7924800"/>
              <a:gd name="connsiteY2" fmla="*/ 0 h 5715000"/>
              <a:gd name="connsiteX3" fmla="*/ 1473882 w 7924800"/>
              <a:gd name="connsiteY3" fmla="*/ 0 h 5715000"/>
              <a:gd name="connsiteX4" fmla="*/ 1990367 w 7924800"/>
              <a:gd name="connsiteY4" fmla="*/ 0 h 5715000"/>
              <a:gd name="connsiteX5" fmla="*/ 2506852 w 7924800"/>
              <a:gd name="connsiteY5" fmla="*/ 0 h 5715000"/>
              <a:gd name="connsiteX6" fmla="*/ 2882477 w 7924800"/>
              <a:gd name="connsiteY6" fmla="*/ 0 h 5715000"/>
              <a:gd name="connsiteX7" fmla="*/ 3328532 w 7924800"/>
              <a:gd name="connsiteY7" fmla="*/ 0 h 5715000"/>
              <a:gd name="connsiteX8" fmla="*/ 3845017 w 7924800"/>
              <a:gd name="connsiteY8" fmla="*/ 0 h 5715000"/>
              <a:gd name="connsiteX9" fmla="*/ 4572791 w 7924800"/>
              <a:gd name="connsiteY9" fmla="*/ 0 h 5715000"/>
              <a:gd name="connsiteX10" fmla="*/ 5230136 w 7924800"/>
              <a:gd name="connsiteY10" fmla="*/ 0 h 5715000"/>
              <a:gd name="connsiteX11" fmla="*/ 5746621 w 7924800"/>
              <a:gd name="connsiteY11" fmla="*/ 0 h 5715000"/>
              <a:gd name="connsiteX12" fmla="*/ 6122246 w 7924800"/>
              <a:gd name="connsiteY12" fmla="*/ 0 h 5715000"/>
              <a:gd name="connsiteX13" fmla="*/ 6568301 w 7924800"/>
              <a:gd name="connsiteY13" fmla="*/ 0 h 5715000"/>
              <a:gd name="connsiteX14" fmla="*/ 7483888 w 7924800"/>
              <a:gd name="connsiteY14" fmla="*/ 0 h 5715000"/>
              <a:gd name="connsiteX15" fmla="*/ 7924800 w 7924800"/>
              <a:gd name="connsiteY15" fmla="*/ 440912 h 5715000"/>
              <a:gd name="connsiteX16" fmla="*/ 7924800 w 7924800"/>
              <a:gd name="connsiteY16" fmla="*/ 1074595 h 5715000"/>
              <a:gd name="connsiteX17" fmla="*/ 7924800 w 7924800"/>
              <a:gd name="connsiteY17" fmla="*/ 1514951 h 5715000"/>
              <a:gd name="connsiteX18" fmla="*/ 7924800 w 7924800"/>
              <a:gd name="connsiteY18" fmla="*/ 2100302 h 5715000"/>
              <a:gd name="connsiteX19" fmla="*/ 7924800 w 7924800"/>
              <a:gd name="connsiteY19" fmla="*/ 2733986 h 5715000"/>
              <a:gd name="connsiteX20" fmla="*/ 7924800 w 7924800"/>
              <a:gd name="connsiteY20" fmla="*/ 3319337 h 5715000"/>
              <a:gd name="connsiteX21" fmla="*/ 7924800 w 7924800"/>
              <a:gd name="connsiteY21" fmla="*/ 3904688 h 5715000"/>
              <a:gd name="connsiteX22" fmla="*/ 7924800 w 7924800"/>
              <a:gd name="connsiteY22" fmla="*/ 4490039 h 5715000"/>
              <a:gd name="connsiteX23" fmla="*/ 7924800 w 7924800"/>
              <a:gd name="connsiteY23" fmla="*/ 5274088 h 5715000"/>
              <a:gd name="connsiteX24" fmla="*/ 7483888 w 7924800"/>
              <a:gd name="connsiteY24" fmla="*/ 5715000 h 5715000"/>
              <a:gd name="connsiteX25" fmla="*/ 6756114 w 7924800"/>
              <a:gd name="connsiteY25" fmla="*/ 5715000 h 5715000"/>
              <a:gd name="connsiteX26" fmla="*/ 6169199 w 7924800"/>
              <a:gd name="connsiteY26" fmla="*/ 5715000 h 5715000"/>
              <a:gd name="connsiteX27" fmla="*/ 5582284 w 7924800"/>
              <a:gd name="connsiteY27" fmla="*/ 5715000 h 5715000"/>
              <a:gd name="connsiteX28" fmla="*/ 4995370 w 7924800"/>
              <a:gd name="connsiteY28" fmla="*/ 5715000 h 5715000"/>
              <a:gd name="connsiteX29" fmla="*/ 4267596 w 7924800"/>
              <a:gd name="connsiteY29" fmla="*/ 5715000 h 5715000"/>
              <a:gd name="connsiteX30" fmla="*/ 3821540 w 7924800"/>
              <a:gd name="connsiteY30" fmla="*/ 5715000 h 5715000"/>
              <a:gd name="connsiteX31" fmla="*/ 3093766 w 7924800"/>
              <a:gd name="connsiteY31" fmla="*/ 5715000 h 5715000"/>
              <a:gd name="connsiteX32" fmla="*/ 2718141 w 7924800"/>
              <a:gd name="connsiteY32" fmla="*/ 5715000 h 5715000"/>
              <a:gd name="connsiteX33" fmla="*/ 1990367 w 7924800"/>
              <a:gd name="connsiteY33" fmla="*/ 5715000 h 5715000"/>
              <a:gd name="connsiteX34" fmla="*/ 1544312 w 7924800"/>
              <a:gd name="connsiteY34" fmla="*/ 5715000 h 5715000"/>
              <a:gd name="connsiteX35" fmla="*/ 440912 w 7924800"/>
              <a:gd name="connsiteY35" fmla="*/ 5715000 h 5715000"/>
              <a:gd name="connsiteX36" fmla="*/ 0 w 7924800"/>
              <a:gd name="connsiteY36" fmla="*/ 5274088 h 5715000"/>
              <a:gd name="connsiteX37" fmla="*/ 0 w 7924800"/>
              <a:gd name="connsiteY37" fmla="*/ 4640405 h 5715000"/>
              <a:gd name="connsiteX38" fmla="*/ 0 w 7924800"/>
              <a:gd name="connsiteY38" fmla="*/ 4055054 h 5715000"/>
              <a:gd name="connsiteX39" fmla="*/ 0 w 7924800"/>
              <a:gd name="connsiteY39" fmla="*/ 3614698 h 5715000"/>
              <a:gd name="connsiteX40" fmla="*/ 0 w 7924800"/>
              <a:gd name="connsiteY40" fmla="*/ 3126010 h 5715000"/>
              <a:gd name="connsiteX41" fmla="*/ 0 w 7924800"/>
              <a:gd name="connsiteY41" fmla="*/ 2540658 h 5715000"/>
              <a:gd name="connsiteX42" fmla="*/ 0 w 7924800"/>
              <a:gd name="connsiteY42" fmla="*/ 1955307 h 5715000"/>
              <a:gd name="connsiteX43" fmla="*/ 0 w 7924800"/>
              <a:gd name="connsiteY43" fmla="*/ 1466619 h 5715000"/>
              <a:gd name="connsiteX44" fmla="*/ 0 w 7924800"/>
              <a:gd name="connsiteY44" fmla="*/ 440912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924800" h="5715000" fill="none" extrusionOk="0">
                <a:moveTo>
                  <a:pt x="0" y="440912"/>
                </a:moveTo>
                <a:cubicBezTo>
                  <a:pt x="-7794" y="131853"/>
                  <a:pt x="233567" y="18517"/>
                  <a:pt x="440912" y="0"/>
                </a:cubicBezTo>
                <a:cubicBezTo>
                  <a:pt x="663139" y="-14969"/>
                  <a:pt x="945266" y="43769"/>
                  <a:pt x="1098256" y="0"/>
                </a:cubicBezTo>
                <a:cubicBezTo>
                  <a:pt x="1251246" y="-43769"/>
                  <a:pt x="1317120" y="31678"/>
                  <a:pt x="1473882" y="0"/>
                </a:cubicBezTo>
                <a:cubicBezTo>
                  <a:pt x="1630644" y="-31678"/>
                  <a:pt x="1804898" y="57104"/>
                  <a:pt x="1990367" y="0"/>
                </a:cubicBezTo>
                <a:cubicBezTo>
                  <a:pt x="2175836" y="-57104"/>
                  <a:pt x="2356964" y="8899"/>
                  <a:pt x="2506852" y="0"/>
                </a:cubicBezTo>
                <a:cubicBezTo>
                  <a:pt x="2656741" y="-8899"/>
                  <a:pt x="2765983" y="14292"/>
                  <a:pt x="2882477" y="0"/>
                </a:cubicBezTo>
                <a:cubicBezTo>
                  <a:pt x="2998971" y="-14292"/>
                  <a:pt x="3199116" y="38483"/>
                  <a:pt x="3328532" y="0"/>
                </a:cubicBezTo>
                <a:cubicBezTo>
                  <a:pt x="3457948" y="-38483"/>
                  <a:pt x="3715376" y="46175"/>
                  <a:pt x="3845017" y="0"/>
                </a:cubicBezTo>
                <a:cubicBezTo>
                  <a:pt x="3974659" y="-46175"/>
                  <a:pt x="4408570" y="16441"/>
                  <a:pt x="4572791" y="0"/>
                </a:cubicBezTo>
                <a:cubicBezTo>
                  <a:pt x="4737012" y="-16441"/>
                  <a:pt x="4986135" y="21618"/>
                  <a:pt x="5230136" y="0"/>
                </a:cubicBezTo>
                <a:cubicBezTo>
                  <a:pt x="5474138" y="-21618"/>
                  <a:pt x="5633503" y="10575"/>
                  <a:pt x="5746621" y="0"/>
                </a:cubicBezTo>
                <a:cubicBezTo>
                  <a:pt x="5859740" y="-10575"/>
                  <a:pt x="5964347" y="9383"/>
                  <a:pt x="6122246" y="0"/>
                </a:cubicBezTo>
                <a:cubicBezTo>
                  <a:pt x="6280146" y="-9383"/>
                  <a:pt x="6351622" y="22308"/>
                  <a:pt x="6568301" y="0"/>
                </a:cubicBezTo>
                <a:cubicBezTo>
                  <a:pt x="6784980" y="-22308"/>
                  <a:pt x="7125622" y="43515"/>
                  <a:pt x="7483888" y="0"/>
                </a:cubicBezTo>
                <a:cubicBezTo>
                  <a:pt x="7759892" y="-11741"/>
                  <a:pt x="7934976" y="231081"/>
                  <a:pt x="7924800" y="440912"/>
                </a:cubicBezTo>
                <a:cubicBezTo>
                  <a:pt x="7934642" y="653848"/>
                  <a:pt x="7915345" y="915454"/>
                  <a:pt x="7924800" y="1074595"/>
                </a:cubicBezTo>
                <a:cubicBezTo>
                  <a:pt x="7934255" y="1233736"/>
                  <a:pt x="7893431" y="1356590"/>
                  <a:pt x="7924800" y="1514951"/>
                </a:cubicBezTo>
                <a:cubicBezTo>
                  <a:pt x="7956169" y="1673312"/>
                  <a:pt x="7911194" y="1841729"/>
                  <a:pt x="7924800" y="2100302"/>
                </a:cubicBezTo>
                <a:cubicBezTo>
                  <a:pt x="7938406" y="2358875"/>
                  <a:pt x="7923205" y="2471000"/>
                  <a:pt x="7924800" y="2733986"/>
                </a:cubicBezTo>
                <a:cubicBezTo>
                  <a:pt x="7926395" y="2996972"/>
                  <a:pt x="7889984" y="3082591"/>
                  <a:pt x="7924800" y="3319337"/>
                </a:cubicBezTo>
                <a:cubicBezTo>
                  <a:pt x="7959616" y="3556083"/>
                  <a:pt x="7907823" y="3756941"/>
                  <a:pt x="7924800" y="3904688"/>
                </a:cubicBezTo>
                <a:cubicBezTo>
                  <a:pt x="7941777" y="4052435"/>
                  <a:pt x="7880593" y="4218009"/>
                  <a:pt x="7924800" y="4490039"/>
                </a:cubicBezTo>
                <a:cubicBezTo>
                  <a:pt x="7969007" y="4762069"/>
                  <a:pt x="7864515" y="4914371"/>
                  <a:pt x="7924800" y="5274088"/>
                </a:cubicBezTo>
                <a:cubicBezTo>
                  <a:pt x="7947713" y="5523681"/>
                  <a:pt x="7687785" y="5679778"/>
                  <a:pt x="7483888" y="5715000"/>
                </a:cubicBezTo>
                <a:cubicBezTo>
                  <a:pt x="7325418" y="5723263"/>
                  <a:pt x="7117302" y="5710035"/>
                  <a:pt x="6756114" y="5715000"/>
                </a:cubicBezTo>
                <a:cubicBezTo>
                  <a:pt x="6394926" y="5719965"/>
                  <a:pt x="6442524" y="5702186"/>
                  <a:pt x="6169199" y="5715000"/>
                </a:cubicBezTo>
                <a:cubicBezTo>
                  <a:pt x="5895874" y="5727814"/>
                  <a:pt x="5802319" y="5688723"/>
                  <a:pt x="5582284" y="5715000"/>
                </a:cubicBezTo>
                <a:cubicBezTo>
                  <a:pt x="5362249" y="5741277"/>
                  <a:pt x="5197777" y="5688585"/>
                  <a:pt x="4995370" y="5715000"/>
                </a:cubicBezTo>
                <a:cubicBezTo>
                  <a:pt x="4792963" y="5741415"/>
                  <a:pt x="4463248" y="5635375"/>
                  <a:pt x="4267596" y="5715000"/>
                </a:cubicBezTo>
                <a:cubicBezTo>
                  <a:pt x="4071944" y="5794625"/>
                  <a:pt x="3994315" y="5682568"/>
                  <a:pt x="3821540" y="5715000"/>
                </a:cubicBezTo>
                <a:cubicBezTo>
                  <a:pt x="3648765" y="5747432"/>
                  <a:pt x="3380199" y="5690378"/>
                  <a:pt x="3093766" y="5715000"/>
                </a:cubicBezTo>
                <a:cubicBezTo>
                  <a:pt x="2807333" y="5739622"/>
                  <a:pt x="2807436" y="5702784"/>
                  <a:pt x="2718141" y="5715000"/>
                </a:cubicBezTo>
                <a:cubicBezTo>
                  <a:pt x="2628847" y="5727216"/>
                  <a:pt x="2346787" y="5645249"/>
                  <a:pt x="1990367" y="5715000"/>
                </a:cubicBezTo>
                <a:cubicBezTo>
                  <a:pt x="1633947" y="5784751"/>
                  <a:pt x="1671459" y="5704420"/>
                  <a:pt x="1544312" y="5715000"/>
                </a:cubicBezTo>
                <a:cubicBezTo>
                  <a:pt x="1417166" y="5725580"/>
                  <a:pt x="934127" y="5622353"/>
                  <a:pt x="440912" y="5715000"/>
                </a:cubicBezTo>
                <a:cubicBezTo>
                  <a:pt x="223525" y="5748076"/>
                  <a:pt x="31335" y="5467340"/>
                  <a:pt x="0" y="5274088"/>
                </a:cubicBezTo>
                <a:cubicBezTo>
                  <a:pt x="-53477" y="5141634"/>
                  <a:pt x="1364" y="4790582"/>
                  <a:pt x="0" y="4640405"/>
                </a:cubicBezTo>
                <a:cubicBezTo>
                  <a:pt x="-1364" y="4490228"/>
                  <a:pt x="35410" y="4279020"/>
                  <a:pt x="0" y="4055054"/>
                </a:cubicBezTo>
                <a:cubicBezTo>
                  <a:pt x="-35410" y="3831088"/>
                  <a:pt x="51824" y="3770848"/>
                  <a:pt x="0" y="3614698"/>
                </a:cubicBezTo>
                <a:cubicBezTo>
                  <a:pt x="-51824" y="3458548"/>
                  <a:pt x="35287" y="3348059"/>
                  <a:pt x="0" y="3126010"/>
                </a:cubicBezTo>
                <a:cubicBezTo>
                  <a:pt x="-35287" y="2903961"/>
                  <a:pt x="68889" y="2788211"/>
                  <a:pt x="0" y="2540658"/>
                </a:cubicBezTo>
                <a:cubicBezTo>
                  <a:pt x="-68889" y="2293105"/>
                  <a:pt x="16823" y="2210142"/>
                  <a:pt x="0" y="1955307"/>
                </a:cubicBezTo>
                <a:cubicBezTo>
                  <a:pt x="-16823" y="1700472"/>
                  <a:pt x="34906" y="1607375"/>
                  <a:pt x="0" y="1466619"/>
                </a:cubicBezTo>
                <a:cubicBezTo>
                  <a:pt x="-34906" y="1325863"/>
                  <a:pt x="23682" y="811784"/>
                  <a:pt x="0" y="440912"/>
                </a:cubicBezTo>
                <a:close/>
              </a:path>
              <a:path w="7924800" h="5715000" stroke="0" extrusionOk="0">
                <a:moveTo>
                  <a:pt x="0" y="440912"/>
                </a:moveTo>
                <a:cubicBezTo>
                  <a:pt x="40599" y="190138"/>
                  <a:pt x="191988" y="-29662"/>
                  <a:pt x="440912" y="0"/>
                </a:cubicBezTo>
                <a:cubicBezTo>
                  <a:pt x="697570" y="-18003"/>
                  <a:pt x="718670" y="31380"/>
                  <a:pt x="957397" y="0"/>
                </a:cubicBezTo>
                <a:cubicBezTo>
                  <a:pt x="1196125" y="-31380"/>
                  <a:pt x="1356384" y="58785"/>
                  <a:pt x="1473882" y="0"/>
                </a:cubicBezTo>
                <a:cubicBezTo>
                  <a:pt x="1591381" y="-58785"/>
                  <a:pt x="1920702" y="8248"/>
                  <a:pt x="2201656" y="0"/>
                </a:cubicBezTo>
                <a:cubicBezTo>
                  <a:pt x="2482610" y="-8248"/>
                  <a:pt x="2494036" y="11968"/>
                  <a:pt x="2577281" y="0"/>
                </a:cubicBezTo>
                <a:cubicBezTo>
                  <a:pt x="2660526" y="-11968"/>
                  <a:pt x="2941341" y="39069"/>
                  <a:pt x="3234626" y="0"/>
                </a:cubicBezTo>
                <a:cubicBezTo>
                  <a:pt x="3527911" y="-39069"/>
                  <a:pt x="3514624" y="10006"/>
                  <a:pt x="3751111" y="0"/>
                </a:cubicBezTo>
                <a:cubicBezTo>
                  <a:pt x="3987598" y="-10006"/>
                  <a:pt x="4161780" y="18478"/>
                  <a:pt x="4478885" y="0"/>
                </a:cubicBezTo>
                <a:cubicBezTo>
                  <a:pt x="4795990" y="-18478"/>
                  <a:pt x="4871037" y="14591"/>
                  <a:pt x="5136229" y="0"/>
                </a:cubicBezTo>
                <a:cubicBezTo>
                  <a:pt x="5401421" y="-14591"/>
                  <a:pt x="5706613" y="20996"/>
                  <a:pt x="5864004" y="0"/>
                </a:cubicBezTo>
                <a:cubicBezTo>
                  <a:pt x="6021396" y="-20996"/>
                  <a:pt x="6094668" y="26455"/>
                  <a:pt x="6310059" y="0"/>
                </a:cubicBezTo>
                <a:cubicBezTo>
                  <a:pt x="6525451" y="-26455"/>
                  <a:pt x="6692771" y="54620"/>
                  <a:pt x="6967403" y="0"/>
                </a:cubicBezTo>
                <a:cubicBezTo>
                  <a:pt x="7242035" y="-54620"/>
                  <a:pt x="7279996" y="48048"/>
                  <a:pt x="7483888" y="0"/>
                </a:cubicBezTo>
                <a:cubicBezTo>
                  <a:pt x="7758871" y="-25509"/>
                  <a:pt x="7957045" y="218045"/>
                  <a:pt x="7924800" y="440912"/>
                </a:cubicBezTo>
                <a:cubicBezTo>
                  <a:pt x="7986399" y="612493"/>
                  <a:pt x="7876897" y="772909"/>
                  <a:pt x="7924800" y="1026263"/>
                </a:cubicBezTo>
                <a:cubicBezTo>
                  <a:pt x="7972703" y="1279617"/>
                  <a:pt x="7862133" y="1372327"/>
                  <a:pt x="7924800" y="1611615"/>
                </a:cubicBezTo>
                <a:cubicBezTo>
                  <a:pt x="7987467" y="1850903"/>
                  <a:pt x="7875591" y="1913974"/>
                  <a:pt x="7924800" y="2051971"/>
                </a:cubicBezTo>
                <a:cubicBezTo>
                  <a:pt x="7974009" y="2189968"/>
                  <a:pt x="7924435" y="2268157"/>
                  <a:pt x="7924800" y="2443995"/>
                </a:cubicBezTo>
                <a:cubicBezTo>
                  <a:pt x="7925165" y="2619833"/>
                  <a:pt x="7915259" y="2795040"/>
                  <a:pt x="7924800" y="2981014"/>
                </a:cubicBezTo>
                <a:cubicBezTo>
                  <a:pt x="7934341" y="3166988"/>
                  <a:pt x="7889548" y="3421695"/>
                  <a:pt x="7924800" y="3614698"/>
                </a:cubicBezTo>
                <a:cubicBezTo>
                  <a:pt x="7960052" y="3807701"/>
                  <a:pt x="7908313" y="3998982"/>
                  <a:pt x="7924800" y="4103385"/>
                </a:cubicBezTo>
                <a:cubicBezTo>
                  <a:pt x="7941287" y="4207788"/>
                  <a:pt x="7885373" y="4452804"/>
                  <a:pt x="7924800" y="4543741"/>
                </a:cubicBezTo>
                <a:cubicBezTo>
                  <a:pt x="7964227" y="4634678"/>
                  <a:pt x="7879938" y="5071244"/>
                  <a:pt x="7924800" y="5274088"/>
                </a:cubicBezTo>
                <a:cubicBezTo>
                  <a:pt x="7907369" y="5506173"/>
                  <a:pt x="7732502" y="5729303"/>
                  <a:pt x="7483888" y="5715000"/>
                </a:cubicBezTo>
                <a:cubicBezTo>
                  <a:pt x="7196210" y="5739122"/>
                  <a:pt x="7019636" y="5662583"/>
                  <a:pt x="6896973" y="5715000"/>
                </a:cubicBezTo>
                <a:cubicBezTo>
                  <a:pt x="6774311" y="5767417"/>
                  <a:pt x="6498338" y="5683928"/>
                  <a:pt x="6310059" y="5715000"/>
                </a:cubicBezTo>
                <a:cubicBezTo>
                  <a:pt x="6121780" y="5746072"/>
                  <a:pt x="5959036" y="5692728"/>
                  <a:pt x="5864004" y="5715000"/>
                </a:cubicBezTo>
                <a:cubicBezTo>
                  <a:pt x="5768972" y="5737272"/>
                  <a:pt x="5526029" y="5699507"/>
                  <a:pt x="5417948" y="5715000"/>
                </a:cubicBezTo>
                <a:cubicBezTo>
                  <a:pt x="5309867" y="5730493"/>
                  <a:pt x="5041674" y="5656883"/>
                  <a:pt x="4831034" y="5715000"/>
                </a:cubicBezTo>
                <a:cubicBezTo>
                  <a:pt x="4620394" y="5773117"/>
                  <a:pt x="4564479" y="5701437"/>
                  <a:pt x="4455408" y="5715000"/>
                </a:cubicBezTo>
                <a:cubicBezTo>
                  <a:pt x="4346337" y="5728563"/>
                  <a:pt x="4225573" y="5708003"/>
                  <a:pt x="4079783" y="5715000"/>
                </a:cubicBezTo>
                <a:cubicBezTo>
                  <a:pt x="3933994" y="5721997"/>
                  <a:pt x="3768582" y="5676655"/>
                  <a:pt x="3492868" y="5715000"/>
                </a:cubicBezTo>
                <a:cubicBezTo>
                  <a:pt x="3217155" y="5753345"/>
                  <a:pt x="3017801" y="5697497"/>
                  <a:pt x="2765094" y="5715000"/>
                </a:cubicBezTo>
                <a:cubicBezTo>
                  <a:pt x="2512387" y="5732503"/>
                  <a:pt x="2202345" y="5694786"/>
                  <a:pt x="2037320" y="5715000"/>
                </a:cubicBezTo>
                <a:cubicBezTo>
                  <a:pt x="1872295" y="5735214"/>
                  <a:pt x="1476933" y="5630288"/>
                  <a:pt x="1309546" y="5715000"/>
                </a:cubicBezTo>
                <a:cubicBezTo>
                  <a:pt x="1142159" y="5799712"/>
                  <a:pt x="871360" y="5708283"/>
                  <a:pt x="440912" y="5715000"/>
                </a:cubicBezTo>
                <a:cubicBezTo>
                  <a:pt x="217034" y="5744782"/>
                  <a:pt x="-48860" y="5480244"/>
                  <a:pt x="0" y="5274088"/>
                </a:cubicBezTo>
                <a:cubicBezTo>
                  <a:pt x="-18287" y="5169277"/>
                  <a:pt x="10317" y="5014221"/>
                  <a:pt x="0" y="4785400"/>
                </a:cubicBezTo>
                <a:cubicBezTo>
                  <a:pt x="-10317" y="4556579"/>
                  <a:pt x="21035" y="4370943"/>
                  <a:pt x="0" y="4200049"/>
                </a:cubicBezTo>
                <a:cubicBezTo>
                  <a:pt x="-21035" y="4029155"/>
                  <a:pt x="30048" y="3853220"/>
                  <a:pt x="0" y="3759693"/>
                </a:cubicBezTo>
                <a:cubicBezTo>
                  <a:pt x="-30048" y="3666166"/>
                  <a:pt x="6045" y="3534270"/>
                  <a:pt x="0" y="3367669"/>
                </a:cubicBezTo>
                <a:cubicBezTo>
                  <a:pt x="-6045" y="3201068"/>
                  <a:pt x="763" y="3069787"/>
                  <a:pt x="0" y="2927313"/>
                </a:cubicBezTo>
                <a:cubicBezTo>
                  <a:pt x="-763" y="2784839"/>
                  <a:pt x="13919" y="2687515"/>
                  <a:pt x="0" y="2535288"/>
                </a:cubicBezTo>
                <a:cubicBezTo>
                  <a:pt x="-13919" y="2383061"/>
                  <a:pt x="53719" y="2205132"/>
                  <a:pt x="0" y="1949937"/>
                </a:cubicBezTo>
                <a:cubicBezTo>
                  <a:pt x="-53719" y="1694742"/>
                  <a:pt x="38320" y="1552621"/>
                  <a:pt x="0" y="1412917"/>
                </a:cubicBezTo>
                <a:cubicBezTo>
                  <a:pt x="-38320" y="1273213"/>
                  <a:pt x="91172" y="635743"/>
                  <a:pt x="0" y="440912"/>
                </a:cubicBezTo>
                <a:close/>
              </a:path>
            </a:pathLst>
          </a:custGeom>
          <a:solidFill>
            <a:schemeClr val="bg1"/>
          </a:solidFill>
          <a:ln w="76200" cap="flat" cmpd="sng" algn="ctr">
            <a:solidFill>
              <a:srgbClr val="CC0000"/>
            </a:solidFill>
            <a:prstDash val="solid"/>
            <a:round/>
            <a:headEnd type="none" w="med" len="med"/>
            <a:tailEnd type="none" w="med" len="med"/>
            <a:extLst>
              <a:ext uri="{C807C97D-BFC1-408E-A445-0C87EB9F89A2}">
                <ask:lineSketchStyleProps xmlns:ask="http://schemas.microsoft.com/office/drawing/2018/sketchyshapes" sd="3128593422">
                  <a:prstGeom prst="roundRect">
                    <a:avLst>
                      <a:gd name="adj" fmla="val 7715"/>
                    </a:avLst>
                  </a:prstGeom>
                  <ask:type>
                    <ask:lineSketchScribble/>
                  </ask:type>
                </ask:lineSketchStyleProps>
              </a:ext>
            </a:extLst>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 name="Rectangle: Rounded Corners 6">
            <a:extLst>
              <a:ext uri="{FF2B5EF4-FFF2-40B4-BE49-F238E27FC236}">
                <a16:creationId xmlns:a16="http://schemas.microsoft.com/office/drawing/2014/main" id="{2A10DDC4-A116-4694-9CEE-3AEDC50F2445}"/>
              </a:ext>
            </a:extLst>
          </p:cNvPr>
          <p:cNvSpPr/>
          <p:nvPr/>
        </p:nvSpPr>
        <p:spPr bwMode="auto">
          <a:xfrm>
            <a:off x="685800" y="457200"/>
            <a:ext cx="7924800" cy="5715000"/>
          </a:xfrm>
          <a:custGeom>
            <a:avLst/>
            <a:gdLst>
              <a:gd name="connsiteX0" fmla="*/ 0 w 7924800"/>
              <a:gd name="connsiteY0" fmla="*/ 440912 h 5715000"/>
              <a:gd name="connsiteX1" fmla="*/ 440912 w 7924800"/>
              <a:gd name="connsiteY1" fmla="*/ 0 h 5715000"/>
              <a:gd name="connsiteX2" fmla="*/ 957397 w 7924800"/>
              <a:gd name="connsiteY2" fmla="*/ 0 h 5715000"/>
              <a:gd name="connsiteX3" fmla="*/ 1473882 w 7924800"/>
              <a:gd name="connsiteY3" fmla="*/ 0 h 5715000"/>
              <a:gd name="connsiteX4" fmla="*/ 2201656 w 7924800"/>
              <a:gd name="connsiteY4" fmla="*/ 0 h 5715000"/>
              <a:gd name="connsiteX5" fmla="*/ 2577281 w 7924800"/>
              <a:gd name="connsiteY5" fmla="*/ 0 h 5715000"/>
              <a:gd name="connsiteX6" fmla="*/ 3234626 w 7924800"/>
              <a:gd name="connsiteY6" fmla="*/ 0 h 5715000"/>
              <a:gd name="connsiteX7" fmla="*/ 3751111 w 7924800"/>
              <a:gd name="connsiteY7" fmla="*/ 0 h 5715000"/>
              <a:gd name="connsiteX8" fmla="*/ 4478885 w 7924800"/>
              <a:gd name="connsiteY8" fmla="*/ 0 h 5715000"/>
              <a:gd name="connsiteX9" fmla="*/ 5136229 w 7924800"/>
              <a:gd name="connsiteY9" fmla="*/ 0 h 5715000"/>
              <a:gd name="connsiteX10" fmla="*/ 5864004 w 7924800"/>
              <a:gd name="connsiteY10" fmla="*/ 0 h 5715000"/>
              <a:gd name="connsiteX11" fmla="*/ 6310059 w 7924800"/>
              <a:gd name="connsiteY11" fmla="*/ 0 h 5715000"/>
              <a:gd name="connsiteX12" fmla="*/ 6967403 w 7924800"/>
              <a:gd name="connsiteY12" fmla="*/ 0 h 5715000"/>
              <a:gd name="connsiteX13" fmla="*/ 7483888 w 7924800"/>
              <a:gd name="connsiteY13" fmla="*/ 0 h 5715000"/>
              <a:gd name="connsiteX14" fmla="*/ 7924800 w 7924800"/>
              <a:gd name="connsiteY14" fmla="*/ 440912 h 5715000"/>
              <a:gd name="connsiteX15" fmla="*/ 7924800 w 7924800"/>
              <a:gd name="connsiteY15" fmla="*/ 1026263 h 5715000"/>
              <a:gd name="connsiteX16" fmla="*/ 7924800 w 7924800"/>
              <a:gd name="connsiteY16" fmla="*/ 1611615 h 5715000"/>
              <a:gd name="connsiteX17" fmla="*/ 7924800 w 7924800"/>
              <a:gd name="connsiteY17" fmla="*/ 2051971 h 5715000"/>
              <a:gd name="connsiteX18" fmla="*/ 7924800 w 7924800"/>
              <a:gd name="connsiteY18" fmla="*/ 2443995 h 5715000"/>
              <a:gd name="connsiteX19" fmla="*/ 7924800 w 7924800"/>
              <a:gd name="connsiteY19" fmla="*/ 2981014 h 5715000"/>
              <a:gd name="connsiteX20" fmla="*/ 7924800 w 7924800"/>
              <a:gd name="connsiteY20" fmla="*/ 3614698 h 5715000"/>
              <a:gd name="connsiteX21" fmla="*/ 7924800 w 7924800"/>
              <a:gd name="connsiteY21" fmla="*/ 4103385 h 5715000"/>
              <a:gd name="connsiteX22" fmla="*/ 7924800 w 7924800"/>
              <a:gd name="connsiteY22" fmla="*/ 4543741 h 5715000"/>
              <a:gd name="connsiteX23" fmla="*/ 7924800 w 7924800"/>
              <a:gd name="connsiteY23" fmla="*/ 5274088 h 5715000"/>
              <a:gd name="connsiteX24" fmla="*/ 7483888 w 7924800"/>
              <a:gd name="connsiteY24" fmla="*/ 5715000 h 5715000"/>
              <a:gd name="connsiteX25" fmla="*/ 6896973 w 7924800"/>
              <a:gd name="connsiteY25" fmla="*/ 5715000 h 5715000"/>
              <a:gd name="connsiteX26" fmla="*/ 6310059 w 7924800"/>
              <a:gd name="connsiteY26" fmla="*/ 5715000 h 5715000"/>
              <a:gd name="connsiteX27" fmla="*/ 5864004 w 7924800"/>
              <a:gd name="connsiteY27" fmla="*/ 5715000 h 5715000"/>
              <a:gd name="connsiteX28" fmla="*/ 5417948 w 7924800"/>
              <a:gd name="connsiteY28" fmla="*/ 5715000 h 5715000"/>
              <a:gd name="connsiteX29" fmla="*/ 4831034 w 7924800"/>
              <a:gd name="connsiteY29" fmla="*/ 5715000 h 5715000"/>
              <a:gd name="connsiteX30" fmla="*/ 4455408 w 7924800"/>
              <a:gd name="connsiteY30" fmla="*/ 5715000 h 5715000"/>
              <a:gd name="connsiteX31" fmla="*/ 4079783 w 7924800"/>
              <a:gd name="connsiteY31" fmla="*/ 5715000 h 5715000"/>
              <a:gd name="connsiteX32" fmla="*/ 3492868 w 7924800"/>
              <a:gd name="connsiteY32" fmla="*/ 5715000 h 5715000"/>
              <a:gd name="connsiteX33" fmla="*/ 2765094 w 7924800"/>
              <a:gd name="connsiteY33" fmla="*/ 5715000 h 5715000"/>
              <a:gd name="connsiteX34" fmla="*/ 2037320 w 7924800"/>
              <a:gd name="connsiteY34" fmla="*/ 5715000 h 5715000"/>
              <a:gd name="connsiteX35" fmla="*/ 1309546 w 7924800"/>
              <a:gd name="connsiteY35" fmla="*/ 5715000 h 5715000"/>
              <a:gd name="connsiteX36" fmla="*/ 440912 w 7924800"/>
              <a:gd name="connsiteY36" fmla="*/ 5715000 h 5715000"/>
              <a:gd name="connsiteX37" fmla="*/ 0 w 7924800"/>
              <a:gd name="connsiteY37" fmla="*/ 5274088 h 5715000"/>
              <a:gd name="connsiteX38" fmla="*/ 0 w 7924800"/>
              <a:gd name="connsiteY38" fmla="*/ 4785400 h 5715000"/>
              <a:gd name="connsiteX39" fmla="*/ 0 w 7924800"/>
              <a:gd name="connsiteY39" fmla="*/ 4200049 h 5715000"/>
              <a:gd name="connsiteX40" fmla="*/ 0 w 7924800"/>
              <a:gd name="connsiteY40" fmla="*/ 3759693 h 5715000"/>
              <a:gd name="connsiteX41" fmla="*/ 0 w 7924800"/>
              <a:gd name="connsiteY41" fmla="*/ 3367669 h 5715000"/>
              <a:gd name="connsiteX42" fmla="*/ 0 w 7924800"/>
              <a:gd name="connsiteY42" fmla="*/ 2927313 h 5715000"/>
              <a:gd name="connsiteX43" fmla="*/ 0 w 7924800"/>
              <a:gd name="connsiteY43" fmla="*/ 2535288 h 5715000"/>
              <a:gd name="connsiteX44" fmla="*/ 0 w 7924800"/>
              <a:gd name="connsiteY44" fmla="*/ 1949937 h 5715000"/>
              <a:gd name="connsiteX45" fmla="*/ 0 w 7924800"/>
              <a:gd name="connsiteY45" fmla="*/ 1412917 h 5715000"/>
              <a:gd name="connsiteX46" fmla="*/ 0 w 7924800"/>
              <a:gd name="connsiteY46" fmla="*/ 440912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924800" h="5715000" extrusionOk="0">
                <a:moveTo>
                  <a:pt x="0" y="440912"/>
                </a:moveTo>
                <a:cubicBezTo>
                  <a:pt x="40599" y="190138"/>
                  <a:pt x="191988" y="-29662"/>
                  <a:pt x="440912" y="0"/>
                </a:cubicBezTo>
                <a:cubicBezTo>
                  <a:pt x="697570" y="-18003"/>
                  <a:pt x="718670" y="31380"/>
                  <a:pt x="957397" y="0"/>
                </a:cubicBezTo>
                <a:cubicBezTo>
                  <a:pt x="1196125" y="-31380"/>
                  <a:pt x="1356384" y="58785"/>
                  <a:pt x="1473882" y="0"/>
                </a:cubicBezTo>
                <a:cubicBezTo>
                  <a:pt x="1591381" y="-58785"/>
                  <a:pt x="1920702" y="8248"/>
                  <a:pt x="2201656" y="0"/>
                </a:cubicBezTo>
                <a:cubicBezTo>
                  <a:pt x="2482610" y="-8248"/>
                  <a:pt x="2494036" y="11968"/>
                  <a:pt x="2577281" y="0"/>
                </a:cubicBezTo>
                <a:cubicBezTo>
                  <a:pt x="2660526" y="-11968"/>
                  <a:pt x="2941341" y="39069"/>
                  <a:pt x="3234626" y="0"/>
                </a:cubicBezTo>
                <a:cubicBezTo>
                  <a:pt x="3527911" y="-39069"/>
                  <a:pt x="3514624" y="10006"/>
                  <a:pt x="3751111" y="0"/>
                </a:cubicBezTo>
                <a:cubicBezTo>
                  <a:pt x="3987598" y="-10006"/>
                  <a:pt x="4161780" y="18478"/>
                  <a:pt x="4478885" y="0"/>
                </a:cubicBezTo>
                <a:cubicBezTo>
                  <a:pt x="4795990" y="-18478"/>
                  <a:pt x="4871037" y="14591"/>
                  <a:pt x="5136229" y="0"/>
                </a:cubicBezTo>
                <a:cubicBezTo>
                  <a:pt x="5401421" y="-14591"/>
                  <a:pt x="5706613" y="20996"/>
                  <a:pt x="5864004" y="0"/>
                </a:cubicBezTo>
                <a:cubicBezTo>
                  <a:pt x="6021396" y="-20996"/>
                  <a:pt x="6094668" y="26455"/>
                  <a:pt x="6310059" y="0"/>
                </a:cubicBezTo>
                <a:cubicBezTo>
                  <a:pt x="6525451" y="-26455"/>
                  <a:pt x="6692771" y="54620"/>
                  <a:pt x="6967403" y="0"/>
                </a:cubicBezTo>
                <a:cubicBezTo>
                  <a:pt x="7242035" y="-54620"/>
                  <a:pt x="7279996" y="48048"/>
                  <a:pt x="7483888" y="0"/>
                </a:cubicBezTo>
                <a:cubicBezTo>
                  <a:pt x="7758871" y="-25509"/>
                  <a:pt x="7957045" y="218045"/>
                  <a:pt x="7924800" y="440912"/>
                </a:cubicBezTo>
                <a:cubicBezTo>
                  <a:pt x="7986399" y="612493"/>
                  <a:pt x="7876897" y="772909"/>
                  <a:pt x="7924800" y="1026263"/>
                </a:cubicBezTo>
                <a:cubicBezTo>
                  <a:pt x="7972703" y="1279617"/>
                  <a:pt x="7862133" y="1372327"/>
                  <a:pt x="7924800" y="1611615"/>
                </a:cubicBezTo>
                <a:cubicBezTo>
                  <a:pt x="7987467" y="1850903"/>
                  <a:pt x="7875591" y="1913974"/>
                  <a:pt x="7924800" y="2051971"/>
                </a:cubicBezTo>
                <a:cubicBezTo>
                  <a:pt x="7974009" y="2189968"/>
                  <a:pt x="7924435" y="2268157"/>
                  <a:pt x="7924800" y="2443995"/>
                </a:cubicBezTo>
                <a:cubicBezTo>
                  <a:pt x="7925165" y="2619833"/>
                  <a:pt x="7915259" y="2795040"/>
                  <a:pt x="7924800" y="2981014"/>
                </a:cubicBezTo>
                <a:cubicBezTo>
                  <a:pt x="7934341" y="3166988"/>
                  <a:pt x="7889548" y="3421695"/>
                  <a:pt x="7924800" y="3614698"/>
                </a:cubicBezTo>
                <a:cubicBezTo>
                  <a:pt x="7960052" y="3807701"/>
                  <a:pt x="7908313" y="3998982"/>
                  <a:pt x="7924800" y="4103385"/>
                </a:cubicBezTo>
                <a:cubicBezTo>
                  <a:pt x="7941287" y="4207788"/>
                  <a:pt x="7885373" y="4452804"/>
                  <a:pt x="7924800" y="4543741"/>
                </a:cubicBezTo>
                <a:cubicBezTo>
                  <a:pt x="7964227" y="4634678"/>
                  <a:pt x="7879938" y="5071244"/>
                  <a:pt x="7924800" y="5274088"/>
                </a:cubicBezTo>
                <a:cubicBezTo>
                  <a:pt x="7907369" y="5506173"/>
                  <a:pt x="7732502" y="5729303"/>
                  <a:pt x="7483888" y="5715000"/>
                </a:cubicBezTo>
                <a:cubicBezTo>
                  <a:pt x="7196210" y="5739122"/>
                  <a:pt x="7019636" y="5662583"/>
                  <a:pt x="6896973" y="5715000"/>
                </a:cubicBezTo>
                <a:cubicBezTo>
                  <a:pt x="6774311" y="5767417"/>
                  <a:pt x="6498338" y="5683928"/>
                  <a:pt x="6310059" y="5715000"/>
                </a:cubicBezTo>
                <a:cubicBezTo>
                  <a:pt x="6121780" y="5746072"/>
                  <a:pt x="5959036" y="5692728"/>
                  <a:pt x="5864004" y="5715000"/>
                </a:cubicBezTo>
                <a:cubicBezTo>
                  <a:pt x="5768972" y="5737272"/>
                  <a:pt x="5526029" y="5699507"/>
                  <a:pt x="5417948" y="5715000"/>
                </a:cubicBezTo>
                <a:cubicBezTo>
                  <a:pt x="5309867" y="5730493"/>
                  <a:pt x="5041674" y="5656883"/>
                  <a:pt x="4831034" y="5715000"/>
                </a:cubicBezTo>
                <a:cubicBezTo>
                  <a:pt x="4620394" y="5773117"/>
                  <a:pt x="4564479" y="5701437"/>
                  <a:pt x="4455408" y="5715000"/>
                </a:cubicBezTo>
                <a:cubicBezTo>
                  <a:pt x="4346337" y="5728563"/>
                  <a:pt x="4225573" y="5708003"/>
                  <a:pt x="4079783" y="5715000"/>
                </a:cubicBezTo>
                <a:cubicBezTo>
                  <a:pt x="3933994" y="5721997"/>
                  <a:pt x="3768582" y="5676655"/>
                  <a:pt x="3492868" y="5715000"/>
                </a:cubicBezTo>
                <a:cubicBezTo>
                  <a:pt x="3217155" y="5753345"/>
                  <a:pt x="3017801" y="5697497"/>
                  <a:pt x="2765094" y="5715000"/>
                </a:cubicBezTo>
                <a:cubicBezTo>
                  <a:pt x="2512387" y="5732503"/>
                  <a:pt x="2202345" y="5694786"/>
                  <a:pt x="2037320" y="5715000"/>
                </a:cubicBezTo>
                <a:cubicBezTo>
                  <a:pt x="1872295" y="5735214"/>
                  <a:pt x="1476933" y="5630288"/>
                  <a:pt x="1309546" y="5715000"/>
                </a:cubicBezTo>
                <a:cubicBezTo>
                  <a:pt x="1142159" y="5799712"/>
                  <a:pt x="871360" y="5708283"/>
                  <a:pt x="440912" y="5715000"/>
                </a:cubicBezTo>
                <a:cubicBezTo>
                  <a:pt x="217034" y="5744782"/>
                  <a:pt x="-48860" y="5480244"/>
                  <a:pt x="0" y="5274088"/>
                </a:cubicBezTo>
                <a:cubicBezTo>
                  <a:pt x="-18287" y="5169277"/>
                  <a:pt x="10317" y="5014221"/>
                  <a:pt x="0" y="4785400"/>
                </a:cubicBezTo>
                <a:cubicBezTo>
                  <a:pt x="-10317" y="4556579"/>
                  <a:pt x="21035" y="4370943"/>
                  <a:pt x="0" y="4200049"/>
                </a:cubicBezTo>
                <a:cubicBezTo>
                  <a:pt x="-21035" y="4029155"/>
                  <a:pt x="30048" y="3853220"/>
                  <a:pt x="0" y="3759693"/>
                </a:cubicBezTo>
                <a:cubicBezTo>
                  <a:pt x="-30048" y="3666166"/>
                  <a:pt x="6045" y="3534270"/>
                  <a:pt x="0" y="3367669"/>
                </a:cubicBezTo>
                <a:cubicBezTo>
                  <a:pt x="-6045" y="3201068"/>
                  <a:pt x="763" y="3069787"/>
                  <a:pt x="0" y="2927313"/>
                </a:cubicBezTo>
                <a:cubicBezTo>
                  <a:pt x="-763" y="2784839"/>
                  <a:pt x="13919" y="2687515"/>
                  <a:pt x="0" y="2535288"/>
                </a:cubicBezTo>
                <a:cubicBezTo>
                  <a:pt x="-13919" y="2383061"/>
                  <a:pt x="53719" y="2205132"/>
                  <a:pt x="0" y="1949937"/>
                </a:cubicBezTo>
                <a:cubicBezTo>
                  <a:pt x="-53719" y="1694742"/>
                  <a:pt x="38320" y="1552621"/>
                  <a:pt x="0" y="1412917"/>
                </a:cubicBezTo>
                <a:cubicBezTo>
                  <a:pt x="-38320" y="1273213"/>
                  <a:pt x="91172" y="635743"/>
                  <a:pt x="0" y="440912"/>
                </a:cubicBezTo>
                <a:close/>
              </a:path>
            </a:pathLst>
          </a:custGeom>
          <a:noFill/>
          <a:ln w="76200" cap="flat" cmpd="sng" algn="ctr">
            <a:solidFill>
              <a:srgbClr val="FFFF00"/>
            </a:solidFill>
            <a:prstDash val="solid"/>
            <a:round/>
            <a:headEnd type="none" w="med" len="med"/>
            <a:tailEnd type="none" w="med" len="med"/>
            <a:extLst>
              <a:ext uri="{C807C97D-BFC1-408E-A445-0C87EB9F89A2}">
                <ask:lineSketchStyleProps xmlns:ask="http://schemas.microsoft.com/office/drawing/2018/sketchyshapes" sd="3128593422">
                  <a:prstGeom prst="roundRect">
                    <a:avLst>
                      <a:gd name="adj" fmla="val 7715"/>
                    </a:avLst>
                  </a:prstGeom>
                  <ask:type>
                    <ask:lineSketchScribble/>
                  </ask:type>
                </ask:lineSketchStyleProps>
              </a:ext>
            </a:extLst>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pic>
        <p:nvPicPr>
          <p:cNvPr id="3" name="Picture 2" descr="A picture containing brush&#10;&#10;Description automatically generated">
            <a:extLst>
              <a:ext uri="{FF2B5EF4-FFF2-40B4-BE49-F238E27FC236}">
                <a16:creationId xmlns:a16="http://schemas.microsoft.com/office/drawing/2014/main" id="{8D34ADFB-920F-46B2-B9FF-716D5E71B2B6}"/>
              </a:ext>
            </a:extLst>
          </p:cNvPr>
          <p:cNvPicPr>
            <a:picLocks noChangeAspect="1"/>
          </p:cNvPicPr>
          <p:nvPr/>
        </p:nvPicPr>
        <p:blipFill rotWithShape="1">
          <a:blip r:embed="rId2">
            <a:extLst>
              <a:ext uri="{28A0092B-C50C-407E-A947-70E740481C1C}">
                <a14:useLocalDpi xmlns:a14="http://schemas.microsoft.com/office/drawing/2010/main" val="0"/>
              </a:ext>
            </a:extLst>
          </a:blip>
          <a:srcRect t="21111" b="28889"/>
          <a:stretch/>
        </p:blipFill>
        <p:spPr>
          <a:xfrm>
            <a:off x="304800" y="228600"/>
            <a:ext cx="3657600" cy="18288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Text Box 2">
            <a:extLst>
              <a:ext uri="{FF2B5EF4-FFF2-40B4-BE49-F238E27FC236}">
                <a16:creationId xmlns:a16="http://schemas.microsoft.com/office/drawing/2014/main" id="{79A560A4-054E-4C29-A4FB-0A0044315905}"/>
              </a:ext>
            </a:extLst>
          </p:cNvPr>
          <p:cNvSpPr txBox="1">
            <a:spLocks noChangeArrowheads="1"/>
          </p:cNvSpPr>
          <p:nvPr/>
        </p:nvSpPr>
        <p:spPr bwMode="auto">
          <a:xfrm>
            <a:off x="1371600" y="2209800"/>
            <a:ext cx="6893234" cy="3003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857250" marR="0" lvl="0" indent="-857250" algn="l" defTabSz="914400" rtl="0" eaLnBrk="0" fontAlgn="base" latinLnBrk="0" hangingPunct="0">
              <a:lnSpc>
                <a:spcPct val="120000"/>
              </a:lnSpc>
              <a:spcBef>
                <a:spcPct val="0"/>
              </a:spcBef>
              <a:spcAft>
                <a:spcPct val="0"/>
              </a:spcAft>
              <a:buClrTx/>
              <a:buSzTx/>
              <a:buFont typeface="+mj-lt"/>
              <a:buAutoNum type="romanUcPeriod"/>
              <a:tabLst/>
              <a:defRPr/>
            </a:pPr>
            <a:r>
              <a:rPr kumimoji="0" lang="en-US" altLang="en-US" sz="4000" b="1" i="0" u="none" strike="noStrike" kern="1200" cap="none" spc="0" normalizeH="0" baseline="0" noProof="0" dirty="0">
                <a:ln>
                  <a:noFill/>
                </a:ln>
                <a:solidFill>
                  <a:srgbClr val="000000"/>
                </a:solidFill>
                <a:effectLst/>
                <a:uLnTx/>
                <a:uFillTx/>
                <a:latin typeface="Cavolini" panose="03000502040302020204" pitchFamily="66" charset="0"/>
                <a:ea typeface="+mn-ea"/>
                <a:cs typeface="Cavolini" panose="03000502040302020204" pitchFamily="66" charset="0"/>
              </a:rPr>
              <a:t>Is Real</a:t>
            </a:r>
          </a:p>
          <a:p>
            <a:pPr marL="857250" marR="0" lvl="0" indent="-857250" algn="l" defTabSz="914400" rtl="0" eaLnBrk="0" fontAlgn="base" latinLnBrk="0" hangingPunct="0">
              <a:lnSpc>
                <a:spcPct val="120000"/>
              </a:lnSpc>
              <a:spcBef>
                <a:spcPct val="0"/>
              </a:spcBef>
              <a:spcAft>
                <a:spcPct val="0"/>
              </a:spcAft>
              <a:buClrTx/>
              <a:buSzTx/>
              <a:buFont typeface="+mj-lt"/>
              <a:buAutoNum type="romanUcPeriod"/>
              <a:tabLst/>
              <a:defRPr/>
            </a:pPr>
            <a:r>
              <a:rPr kumimoji="0" lang="en-US" altLang="en-US" sz="4000" b="1" i="0" u="none" strike="noStrike" kern="1200" cap="none" spc="0" normalizeH="0" baseline="0" noProof="0" dirty="0">
                <a:ln>
                  <a:noFill/>
                </a:ln>
                <a:solidFill>
                  <a:srgbClr val="000000"/>
                </a:solidFill>
                <a:effectLst/>
                <a:uLnTx/>
                <a:uFillTx/>
                <a:latin typeface="Cavolini" panose="03000502040302020204" pitchFamily="66" charset="0"/>
                <a:ea typeface="+mn-ea"/>
                <a:cs typeface="Cavolini" panose="03000502040302020204" pitchFamily="66" charset="0"/>
              </a:rPr>
              <a:t>Is Terrible</a:t>
            </a:r>
          </a:p>
          <a:p>
            <a:pPr marL="857250" marR="0" lvl="0" indent="-857250" algn="l" defTabSz="914400" rtl="0" eaLnBrk="0" fontAlgn="base" latinLnBrk="0" hangingPunct="0">
              <a:lnSpc>
                <a:spcPct val="120000"/>
              </a:lnSpc>
              <a:spcBef>
                <a:spcPct val="0"/>
              </a:spcBef>
              <a:spcAft>
                <a:spcPct val="0"/>
              </a:spcAft>
              <a:buClrTx/>
              <a:buSzTx/>
              <a:buFont typeface="+mj-lt"/>
              <a:buAutoNum type="romanUcPeriod"/>
              <a:tabLst/>
              <a:defRPr/>
            </a:pPr>
            <a:r>
              <a:rPr kumimoji="0" lang="en-US" altLang="en-US" sz="4000" b="1" i="0" u="none" strike="noStrike" kern="1200" cap="none" spc="0" normalizeH="0" baseline="0" noProof="0" dirty="0">
                <a:ln>
                  <a:noFill/>
                </a:ln>
                <a:solidFill>
                  <a:srgbClr val="000000"/>
                </a:solidFill>
                <a:effectLst/>
                <a:uLnTx/>
                <a:uFillTx/>
                <a:latin typeface="Cavolini" panose="03000502040302020204" pitchFamily="66" charset="0"/>
                <a:ea typeface="+mn-ea"/>
                <a:cs typeface="Cavolini" panose="03000502040302020204" pitchFamily="66" charset="0"/>
              </a:rPr>
              <a:t>Is Eternal</a:t>
            </a:r>
          </a:p>
          <a:p>
            <a:pPr marL="857250" marR="0" lvl="0" indent="-857250" algn="l" defTabSz="914400" rtl="0" eaLnBrk="0" fontAlgn="base" latinLnBrk="0" hangingPunct="0">
              <a:lnSpc>
                <a:spcPct val="120000"/>
              </a:lnSpc>
              <a:spcBef>
                <a:spcPct val="0"/>
              </a:spcBef>
              <a:spcAft>
                <a:spcPct val="0"/>
              </a:spcAft>
              <a:buClrTx/>
              <a:buSzTx/>
              <a:buFont typeface="+mj-lt"/>
              <a:buAutoNum type="romanUcPeriod"/>
              <a:tabLst/>
              <a:defRPr/>
            </a:pPr>
            <a:r>
              <a:rPr kumimoji="0" lang="en-US" altLang="en-US" sz="4000" b="1" i="0" u="none" strike="noStrike" kern="1200" cap="none" spc="0" normalizeH="0" baseline="0" noProof="0" dirty="0">
                <a:ln>
                  <a:noFill/>
                </a:ln>
                <a:solidFill>
                  <a:srgbClr val="000000"/>
                </a:solidFill>
                <a:effectLst/>
                <a:uLnTx/>
                <a:uFillTx/>
                <a:latin typeface="Cavolini" panose="03000502040302020204" pitchFamily="66" charset="0"/>
                <a:ea typeface="+mn-ea"/>
                <a:cs typeface="Cavolini" panose="03000502040302020204" pitchFamily="66" charset="0"/>
              </a:rPr>
              <a:t>Is A Motivating Force</a:t>
            </a:r>
          </a:p>
        </p:txBody>
      </p:sp>
      <p:sp>
        <p:nvSpPr>
          <p:cNvPr id="2" name="Oval 1">
            <a:extLst>
              <a:ext uri="{FF2B5EF4-FFF2-40B4-BE49-F238E27FC236}">
                <a16:creationId xmlns:a16="http://schemas.microsoft.com/office/drawing/2014/main" id="{E80D48EE-95B5-48CE-B23C-9B9C763A1784}"/>
              </a:ext>
            </a:extLst>
          </p:cNvPr>
          <p:cNvSpPr/>
          <p:nvPr/>
        </p:nvSpPr>
        <p:spPr bwMode="auto">
          <a:xfrm>
            <a:off x="2286000" y="5238750"/>
            <a:ext cx="4876800" cy="990600"/>
          </a:xfrm>
          <a:prstGeom prst="ellipse">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a:ln>
                  <a:noFill/>
                </a:ln>
                <a:solidFill>
                  <a:schemeClr val="bg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2 Cor. 5:11 </a:t>
            </a:r>
          </a:p>
        </p:txBody>
      </p:sp>
    </p:spTree>
    <p:extLst>
      <p:ext uri="{BB962C8B-B14F-4D97-AF65-F5344CB8AC3E}">
        <p14:creationId xmlns:p14="http://schemas.microsoft.com/office/powerpoint/2010/main" val="35512079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2" descr="Canvas"/>
          <p:cNvSpPr>
            <a:spLocks noChangeArrowheads="1"/>
          </p:cNvSpPr>
          <p:nvPr/>
        </p:nvSpPr>
        <p:spPr bwMode="auto">
          <a:xfrm>
            <a:off x="228600" y="762000"/>
            <a:ext cx="3657600" cy="5181600"/>
          </a:xfrm>
          <a:prstGeom prst="rightArrowCallout">
            <a:avLst>
              <a:gd name="adj1" fmla="val 35417"/>
              <a:gd name="adj2" fmla="val 35417"/>
              <a:gd name="adj3" fmla="val 16667"/>
              <a:gd name="adj4" fmla="val 66667"/>
            </a:avLst>
          </a:prstGeom>
          <a:blipFill dpi="0" rotWithShape="0">
            <a:blip r:embed="rId2"/>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b="1">
                <a:solidFill>
                  <a:schemeClr val="accent2"/>
                </a:solidFill>
                <a:latin typeface="Tahoma" panose="020B0604030504040204" pitchFamily="34" charset="0"/>
              </a:rPr>
              <a:t>Knowing</a:t>
            </a:r>
          </a:p>
          <a:p>
            <a:pPr algn="ctr"/>
            <a:r>
              <a:rPr lang="en-US" altLang="en-US" sz="3600" b="1">
                <a:solidFill>
                  <a:schemeClr val="accent2"/>
                </a:solidFill>
                <a:latin typeface="Tahoma" panose="020B0604030504040204" pitchFamily="34" charset="0"/>
              </a:rPr>
              <a:t>there is</a:t>
            </a:r>
          </a:p>
          <a:p>
            <a:pPr algn="ctr"/>
            <a:r>
              <a:rPr lang="en-US" altLang="en-US" sz="3600" b="1">
                <a:solidFill>
                  <a:schemeClr val="accent2"/>
                </a:solidFill>
                <a:latin typeface="Tahoma" panose="020B0604030504040204" pitchFamily="34" charset="0"/>
              </a:rPr>
              <a:t>a</a:t>
            </a:r>
          </a:p>
          <a:p>
            <a:pPr algn="ctr"/>
            <a:r>
              <a:rPr lang="en-US" altLang="en-US" sz="3600" b="1" u="sng">
                <a:solidFill>
                  <a:schemeClr val="accent2"/>
                </a:solidFill>
                <a:latin typeface="Tahoma" panose="020B0604030504040204" pitchFamily="34" charset="0"/>
              </a:rPr>
              <a:t>Hell</a:t>
            </a:r>
            <a:endParaRPr lang="en-US" altLang="en-US" sz="3600" b="1">
              <a:solidFill>
                <a:schemeClr val="accent2"/>
              </a:solidFill>
              <a:latin typeface="Tahoma" panose="020B0604030504040204" pitchFamily="34" charset="0"/>
            </a:endParaRPr>
          </a:p>
          <a:p>
            <a:pPr algn="ctr"/>
            <a:endParaRPr lang="en-US" altLang="en-US" sz="3600" b="1">
              <a:solidFill>
                <a:schemeClr val="accent2"/>
              </a:solidFill>
              <a:latin typeface="Tahoma" panose="020B0604030504040204" pitchFamily="34" charset="0"/>
            </a:endParaRPr>
          </a:p>
          <a:p>
            <a:pPr algn="ctr"/>
            <a:r>
              <a:rPr lang="en-US" altLang="en-US" sz="3600" b="1">
                <a:solidFill>
                  <a:schemeClr val="accent2"/>
                </a:solidFill>
                <a:latin typeface="Tahoma" panose="020B0604030504040204" pitchFamily="34" charset="0"/>
              </a:rPr>
              <a:t>Motivates</a:t>
            </a:r>
          </a:p>
          <a:p>
            <a:pPr algn="ctr"/>
            <a:r>
              <a:rPr lang="en-US" altLang="en-US" sz="3600" b="1">
                <a:solidFill>
                  <a:schemeClr val="accent2"/>
                </a:solidFill>
                <a:latin typeface="Tahoma" panose="020B0604030504040204" pitchFamily="34" charset="0"/>
              </a:rPr>
              <a:t>me to:</a:t>
            </a:r>
          </a:p>
        </p:txBody>
      </p:sp>
      <p:sp>
        <p:nvSpPr>
          <p:cNvPr id="40963" name="Text Box 3"/>
          <p:cNvSpPr txBox="1">
            <a:spLocks noChangeArrowheads="1"/>
          </p:cNvSpPr>
          <p:nvPr/>
        </p:nvSpPr>
        <p:spPr bwMode="auto">
          <a:xfrm>
            <a:off x="3886200" y="381000"/>
            <a:ext cx="5014514" cy="6014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buFontTx/>
              <a:buChar char="•"/>
            </a:pPr>
            <a:r>
              <a:rPr lang="en-US" altLang="en-US" sz="3600" dirty="0">
                <a:solidFill>
                  <a:schemeClr val="bg1"/>
                </a:solidFill>
                <a:latin typeface="Arial" panose="020B0604020202020204" pitchFamily="34" charset="0"/>
              </a:rPr>
              <a:t> Preach &amp; teach</a:t>
            </a:r>
          </a:p>
          <a:p>
            <a:pPr>
              <a:lnSpc>
                <a:spcPct val="120000"/>
              </a:lnSpc>
              <a:buFontTx/>
              <a:buChar char="•"/>
            </a:pPr>
            <a:r>
              <a:rPr lang="en-US" altLang="en-US" sz="3600" dirty="0">
                <a:solidFill>
                  <a:schemeClr val="bg1"/>
                </a:solidFill>
                <a:latin typeface="Arial" panose="020B0604020202020204" pitchFamily="34" charset="0"/>
              </a:rPr>
              <a:t> Pray &amp; study more</a:t>
            </a:r>
          </a:p>
          <a:p>
            <a:pPr>
              <a:lnSpc>
                <a:spcPct val="120000"/>
              </a:lnSpc>
              <a:buFontTx/>
              <a:buChar char="•"/>
            </a:pPr>
            <a:r>
              <a:rPr lang="en-US" altLang="en-US" sz="3600" dirty="0">
                <a:solidFill>
                  <a:schemeClr val="bg1"/>
                </a:solidFill>
                <a:latin typeface="Arial" panose="020B0604020202020204" pitchFamily="34" charset="0"/>
              </a:rPr>
              <a:t> Restore &amp; warn</a:t>
            </a:r>
          </a:p>
          <a:p>
            <a:pPr>
              <a:lnSpc>
                <a:spcPct val="120000"/>
              </a:lnSpc>
              <a:buFontTx/>
              <a:buChar char="•"/>
            </a:pPr>
            <a:r>
              <a:rPr lang="en-US" altLang="en-US" sz="3600" dirty="0">
                <a:solidFill>
                  <a:schemeClr val="bg1"/>
                </a:solidFill>
                <a:latin typeface="Arial" panose="020B0604020202020204" pitchFamily="34" charset="0"/>
              </a:rPr>
              <a:t> Rebuke &amp; reprove</a:t>
            </a:r>
          </a:p>
          <a:p>
            <a:pPr>
              <a:lnSpc>
                <a:spcPct val="120000"/>
              </a:lnSpc>
              <a:buFontTx/>
              <a:buChar char="•"/>
            </a:pPr>
            <a:r>
              <a:rPr lang="en-US" altLang="en-US" sz="3600" dirty="0">
                <a:solidFill>
                  <a:schemeClr val="bg1"/>
                </a:solidFill>
                <a:latin typeface="Arial" panose="020B0604020202020204" pitchFamily="34" charset="0"/>
              </a:rPr>
              <a:t> Leave world &amp; self</a:t>
            </a:r>
          </a:p>
          <a:p>
            <a:pPr>
              <a:lnSpc>
                <a:spcPct val="120000"/>
              </a:lnSpc>
              <a:buFontTx/>
              <a:buChar char="•"/>
            </a:pPr>
            <a:r>
              <a:rPr lang="en-US" altLang="en-US" sz="3600" dirty="0">
                <a:solidFill>
                  <a:schemeClr val="bg1"/>
                </a:solidFill>
                <a:latin typeface="Arial" panose="020B0604020202020204" pitchFamily="34" charset="0"/>
              </a:rPr>
              <a:t> Obey the gospel</a:t>
            </a:r>
          </a:p>
          <a:p>
            <a:pPr>
              <a:lnSpc>
                <a:spcPct val="120000"/>
              </a:lnSpc>
              <a:buFontTx/>
              <a:buChar char="•"/>
            </a:pPr>
            <a:r>
              <a:rPr lang="en-US" altLang="en-US" sz="3600" dirty="0">
                <a:solidFill>
                  <a:schemeClr val="bg1"/>
                </a:solidFill>
                <a:latin typeface="Arial" panose="020B0604020202020204" pitchFamily="34" charset="0"/>
              </a:rPr>
              <a:t> Turn from sin</a:t>
            </a:r>
          </a:p>
          <a:p>
            <a:pPr>
              <a:lnSpc>
                <a:spcPct val="120000"/>
              </a:lnSpc>
              <a:buFontTx/>
              <a:buChar char="•"/>
            </a:pPr>
            <a:r>
              <a:rPr lang="en-US" altLang="en-US" sz="3600" dirty="0">
                <a:solidFill>
                  <a:schemeClr val="bg1"/>
                </a:solidFill>
                <a:latin typeface="Arial" panose="020B0604020202020204" pitchFamily="34" charset="0"/>
              </a:rPr>
              <a:t> Say “no” to temptation</a:t>
            </a:r>
          </a:p>
          <a:p>
            <a:pPr>
              <a:lnSpc>
                <a:spcPct val="120000"/>
              </a:lnSpc>
              <a:buFontTx/>
              <a:buChar char="•"/>
            </a:pPr>
            <a:r>
              <a:rPr lang="en-US" altLang="en-US" sz="3600" dirty="0">
                <a:solidFill>
                  <a:schemeClr val="bg1"/>
                </a:solidFill>
                <a:latin typeface="Arial" panose="020B0604020202020204" pitchFamily="34" charset="0"/>
              </a:rPr>
              <a:t> Get priorities in order</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 calcmode="lin" valueType="num">
                                      <p:cBhvr additive="base">
                                        <p:cTn id="7" dur="500" fill="hold"/>
                                        <p:tgtEl>
                                          <p:spTgt spid="409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09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0963">
                                            <p:txEl>
                                              <p:pRg st="1" end="1"/>
                                            </p:txEl>
                                          </p:spTgt>
                                        </p:tgtEl>
                                        <p:attrNameLst>
                                          <p:attrName>style.visibility</p:attrName>
                                        </p:attrNameLst>
                                      </p:cBhvr>
                                      <p:to>
                                        <p:strVal val="visible"/>
                                      </p:to>
                                    </p:set>
                                    <p:anim calcmode="lin" valueType="num">
                                      <p:cBhvr additive="base">
                                        <p:cTn id="13" dur="500" fill="hold"/>
                                        <p:tgtEl>
                                          <p:spTgt spid="409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09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0963">
                                            <p:txEl>
                                              <p:pRg st="2" end="2"/>
                                            </p:txEl>
                                          </p:spTgt>
                                        </p:tgtEl>
                                        <p:attrNameLst>
                                          <p:attrName>style.visibility</p:attrName>
                                        </p:attrNameLst>
                                      </p:cBhvr>
                                      <p:to>
                                        <p:strVal val="visible"/>
                                      </p:to>
                                    </p:set>
                                    <p:anim calcmode="lin" valueType="num">
                                      <p:cBhvr additive="base">
                                        <p:cTn id="19" dur="500" fill="hold"/>
                                        <p:tgtEl>
                                          <p:spTgt spid="409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096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0963">
                                            <p:txEl>
                                              <p:pRg st="3" end="3"/>
                                            </p:txEl>
                                          </p:spTgt>
                                        </p:tgtEl>
                                        <p:attrNameLst>
                                          <p:attrName>style.visibility</p:attrName>
                                        </p:attrNameLst>
                                      </p:cBhvr>
                                      <p:to>
                                        <p:strVal val="visible"/>
                                      </p:to>
                                    </p:set>
                                    <p:anim calcmode="lin" valueType="num">
                                      <p:cBhvr additive="base">
                                        <p:cTn id="25" dur="500" fill="hold"/>
                                        <p:tgtEl>
                                          <p:spTgt spid="4096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096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0963">
                                            <p:txEl>
                                              <p:pRg st="4" end="4"/>
                                            </p:txEl>
                                          </p:spTgt>
                                        </p:tgtEl>
                                        <p:attrNameLst>
                                          <p:attrName>style.visibility</p:attrName>
                                        </p:attrNameLst>
                                      </p:cBhvr>
                                      <p:to>
                                        <p:strVal val="visible"/>
                                      </p:to>
                                    </p:set>
                                    <p:anim calcmode="lin" valueType="num">
                                      <p:cBhvr additive="base">
                                        <p:cTn id="31" dur="500" fill="hold"/>
                                        <p:tgtEl>
                                          <p:spTgt spid="4096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096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0963">
                                            <p:txEl>
                                              <p:pRg st="5" end="5"/>
                                            </p:txEl>
                                          </p:spTgt>
                                        </p:tgtEl>
                                        <p:attrNameLst>
                                          <p:attrName>style.visibility</p:attrName>
                                        </p:attrNameLst>
                                      </p:cBhvr>
                                      <p:to>
                                        <p:strVal val="visible"/>
                                      </p:to>
                                    </p:set>
                                    <p:anim calcmode="lin" valueType="num">
                                      <p:cBhvr additive="base">
                                        <p:cTn id="37" dur="500" fill="hold"/>
                                        <p:tgtEl>
                                          <p:spTgt spid="4096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096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0963">
                                            <p:txEl>
                                              <p:pRg st="6" end="6"/>
                                            </p:txEl>
                                          </p:spTgt>
                                        </p:tgtEl>
                                        <p:attrNameLst>
                                          <p:attrName>style.visibility</p:attrName>
                                        </p:attrNameLst>
                                      </p:cBhvr>
                                      <p:to>
                                        <p:strVal val="visible"/>
                                      </p:to>
                                    </p:set>
                                    <p:anim calcmode="lin" valueType="num">
                                      <p:cBhvr additive="base">
                                        <p:cTn id="43" dur="500" fill="hold"/>
                                        <p:tgtEl>
                                          <p:spTgt spid="4096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4096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40963">
                                            <p:txEl>
                                              <p:pRg st="7" end="7"/>
                                            </p:txEl>
                                          </p:spTgt>
                                        </p:tgtEl>
                                        <p:attrNameLst>
                                          <p:attrName>style.visibility</p:attrName>
                                        </p:attrNameLst>
                                      </p:cBhvr>
                                      <p:to>
                                        <p:strVal val="visible"/>
                                      </p:to>
                                    </p:set>
                                    <p:anim calcmode="lin" valueType="num">
                                      <p:cBhvr additive="base">
                                        <p:cTn id="49" dur="500" fill="hold"/>
                                        <p:tgtEl>
                                          <p:spTgt spid="4096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4096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40963">
                                            <p:txEl>
                                              <p:pRg st="8" end="8"/>
                                            </p:txEl>
                                          </p:spTgt>
                                        </p:tgtEl>
                                        <p:attrNameLst>
                                          <p:attrName>style.visibility</p:attrName>
                                        </p:attrNameLst>
                                      </p:cBhvr>
                                      <p:to>
                                        <p:strVal val="visible"/>
                                      </p:to>
                                    </p:set>
                                    <p:anim calcmode="lin" valueType="num">
                                      <p:cBhvr additive="base">
                                        <p:cTn id="55" dur="500" fill="hold"/>
                                        <p:tgtEl>
                                          <p:spTgt spid="40963">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40963">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EE93353-280C-4AD9-9861-16C8B48E886F}"/>
              </a:ext>
            </a:extLst>
          </p:cNvPr>
          <p:cNvSpPr/>
          <p:nvPr/>
        </p:nvSpPr>
        <p:spPr bwMode="auto">
          <a:xfrm>
            <a:off x="609600" y="571500"/>
            <a:ext cx="7924800" cy="5715000"/>
          </a:xfrm>
          <a:custGeom>
            <a:avLst/>
            <a:gdLst>
              <a:gd name="connsiteX0" fmla="*/ 0 w 7924800"/>
              <a:gd name="connsiteY0" fmla="*/ 440912 h 5715000"/>
              <a:gd name="connsiteX1" fmla="*/ 440912 w 7924800"/>
              <a:gd name="connsiteY1" fmla="*/ 0 h 5715000"/>
              <a:gd name="connsiteX2" fmla="*/ 1098256 w 7924800"/>
              <a:gd name="connsiteY2" fmla="*/ 0 h 5715000"/>
              <a:gd name="connsiteX3" fmla="*/ 1473882 w 7924800"/>
              <a:gd name="connsiteY3" fmla="*/ 0 h 5715000"/>
              <a:gd name="connsiteX4" fmla="*/ 1990367 w 7924800"/>
              <a:gd name="connsiteY4" fmla="*/ 0 h 5715000"/>
              <a:gd name="connsiteX5" fmla="*/ 2506852 w 7924800"/>
              <a:gd name="connsiteY5" fmla="*/ 0 h 5715000"/>
              <a:gd name="connsiteX6" fmla="*/ 2882477 w 7924800"/>
              <a:gd name="connsiteY6" fmla="*/ 0 h 5715000"/>
              <a:gd name="connsiteX7" fmla="*/ 3328532 w 7924800"/>
              <a:gd name="connsiteY7" fmla="*/ 0 h 5715000"/>
              <a:gd name="connsiteX8" fmla="*/ 3845017 w 7924800"/>
              <a:gd name="connsiteY8" fmla="*/ 0 h 5715000"/>
              <a:gd name="connsiteX9" fmla="*/ 4572791 w 7924800"/>
              <a:gd name="connsiteY9" fmla="*/ 0 h 5715000"/>
              <a:gd name="connsiteX10" fmla="*/ 5230136 w 7924800"/>
              <a:gd name="connsiteY10" fmla="*/ 0 h 5715000"/>
              <a:gd name="connsiteX11" fmla="*/ 5746621 w 7924800"/>
              <a:gd name="connsiteY11" fmla="*/ 0 h 5715000"/>
              <a:gd name="connsiteX12" fmla="*/ 6122246 w 7924800"/>
              <a:gd name="connsiteY12" fmla="*/ 0 h 5715000"/>
              <a:gd name="connsiteX13" fmla="*/ 6568301 w 7924800"/>
              <a:gd name="connsiteY13" fmla="*/ 0 h 5715000"/>
              <a:gd name="connsiteX14" fmla="*/ 7483888 w 7924800"/>
              <a:gd name="connsiteY14" fmla="*/ 0 h 5715000"/>
              <a:gd name="connsiteX15" fmla="*/ 7924800 w 7924800"/>
              <a:gd name="connsiteY15" fmla="*/ 440912 h 5715000"/>
              <a:gd name="connsiteX16" fmla="*/ 7924800 w 7924800"/>
              <a:gd name="connsiteY16" fmla="*/ 1074595 h 5715000"/>
              <a:gd name="connsiteX17" fmla="*/ 7924800 w 7924800"/>
              <a:gd name="connsiteY17" fmla="*/ 1514951 h 5715000"/>
              <a:gd name="connsiteX18" fmla="*/ 7924800 w 7924800"/>
              <a:gd name="connsiteY18" fmla="*/ 2100302 h 5715000"/>
              <a:gd name="connsiteX19" fmla="*/ 7924800 w 7924800"/>
              <a:gd name="connsiteY19" fmla="*/ 2733986 h 5715000"/>
              <a:gd name="connsiteX20" fmla="*/ 7924800 w 7924800"/>
              <a:gd name="connsiteY20" fmla="*/ 3319337 h 5715000"/>
              <a:gd name="connsiteX21" fmla="*/ 7924800 w 7924800"/>
              <a:gd name="connsiteY21" fmla="*/ 3904688 h 5715000"/>
              <a:gd name="connsiteX22" fmla="*/ 7924800 w 7924800"/>
              <a:gd name="connsiteY22" fmla="*/ 4490039 h 5715000"/>
              <a:gd name="connsiteX23" fmla="*/ 7924800 w 7924800"/>
              <a:gd name="connsiteY23" fmla="*/ 5274088 h 5715000"/>
              <a:gd name="connsiteX24" fmla="*/ 7483888 w 7924800"/>
              <a:gd name="connsiteY24" fmla="*/ 5715000 h 5715000"/>
              <a:gd name="connsiteX25" fmla="*/ 6756114 w 7924800"/>
              <a:gd name="connsiteY25" fmla="*/ 5715000 h 5715000"/>
              <a:gd name="connsiteX26" fmla="*/ 6169199 w 7924800"/>
              <a:gd name="connsiteY26" fmla="*/ 5715000 h 5715000"/>
              <a:gd name="connsiteX27" fmla="*/ 5582284 w 7924800"/>
              <a:gd name="connsiteY27" fmla="*/ 5715000 h 5715000"/>
              <a:gd name="connsiteX28" fmla="*/ 4995370 w 7924800"/>
              <a:gd name="connsiteY28" fmla="*/ 5715000 h 5715000"/>
              <a:gd name="connsiteX29" fmla="*/ 4267596 w 7924800"/>
              <a:gd name="connsiteY29" fmla="*/ 5715000 h 5715000"/>
              <a:gd name="connsiteX30" fmla="*/ 3821540 w 7924800"/>
              <a:gd name="connsiteY30" fmla="*/ 5715000 h 5715000"/>
              <a:gd name="connsiteX31" fmla="*/ 3093766 w 7924800"/>
              <a:gd name="connsiteY31" fmla="*/ 5715000 h 5715000"/>
              <a:gd name="connsiteX32" fmla="*/ 2718141 w 7924800"/>
              <a:gd name="connsiteY32" fmla="*/ 5715000 h 5715000"/>
              <a:gd name="connsiteX33" fmla="*/ 1990367 w 7924800"/>
              <a:gd name="connsiteY33" fmla="*/ 5715000 h 5715000"/>
              <a:gd name="connsiteX34" fmla="*/ 1544312 w 7924800"/>
              <a:gd name="connsiteY34" fmla="*/ 5715000 h 5715000"/>
              <a:gd name="connsiteX35" fmla="*/ 440912 w 7924800"/>
              <a:gd name="connsiteY35" fmla="*/ 5715000 h 5715000"/>
              <a:gd name="connsiteX36" fmla="*/ 0 w 7924800"/>
              <a:gd name="connsiteY36" fmla="*/ 5274088 h 5715000"/>
              <a:gd name="connsiteX37" fmla="*/ 0 w 7924800"/>
              <a:gd name="connsiteY37" fmla="*/ 4640405 h 5715000"/>
              <a:gd name="connsiteX38" fmla="*/ 0 w 7924800"/>
              <a:gd name="connsiteY38" fmla="*/ 4055054 h 5715000"/>
              <a:gd name="connsiteX39" fmla="*/ 0 w 7924800"/>
              <a:gd name="connsiteY39" fmla="*/ 3614698 h 5715000"/>
              <a:gd name="connsiteX40" fmla="*/ 0 w 7924800"/>
              <a:gd name="connsiteY40" fmla="*/ 3126010 h 5715000"/>
              <a:gd name="connsiteX41" fmla="*/ 0 w 7924800"/>
              <a:gd name="connsiteY41" fmla="*/ 2540658 h 5715000"/>
              <a:gd name="connsiteX42" fmla="*/ 0 w 7924800"/>
              <a:gd name="connsiteY42" fmla="*/ 1955307 h 5715000"/>
              <a:gd name="connsiteX43" fmla="*/ 0 w 7924800"/>
              <a:gd name="connsiteY43" fmla="*/ 1466619 h 5715000"/>
              <a:gd name="connsiteX44" fmla="*/ 0 w 7924800"/>
              <a:gd name="connsiteY44" fmla="*/ 440912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924800" h="5715000" fill="none" extrusionOk="0">
                <a:moveTo>
                  <a:pt x="0" y="440912"/>
                </a:moveTo>
                <a:cubicBezTo>
                  <a:pt x="-7794" y="131853"/>
                  <a:pt x="233567" y="18517"/>
                  <a:pt x="440912" y="0"/>
                </a:cubicBezTo>
                <a:cubicBezTo>
                  <a:pt x="663139" y="-14969"/>
                  <a:pt x="945266" y="43769"/>
                  <a:pt x="1098256" y="0"/>
                </a:cubicBezTo>
                <a:cubicBezTo>
                  <a:pt x="1251246" y="-43769"/>
                  <a:pt x="1317120" y="31678"/>
                  <a:pt x="1473882" y="0"/>
                </a:cubicBezTo>
                <a:cubicBezTo>
                  <a:pt x="1630644" y="-31678"/>
                  <a:pt x="1804898" y="57104"/>
                  <a:pt x="1990367" y="0"/>
                </a:cubicBezTo>
                <a:cubicBezTo>
                  <a:pt x="2175836" y="-57104"/>
                  <a:pt x="2356964" y="8899"/>
                  <a:pt x="2506852" y="0"/>
                </a:cubicBezTo>
                <a:cubicBezTo>
                  <a:pt x="2656741" y="-8899"/>
                  <a:pt x="2765983" y="14292"/>
                  <a:pt x="2882477" y="0"/>
                </a:cubicBezTo>
                <a:cubicBezTo>
                  <a:pt x="2998971" y="-14292"/>
                  <a:pt x="3199116" y="38483"/>
                  <a:pt x="3328532" y="0"/>
                </a:cubicBezTo>
                <a:cubicBezTo>
                  <a:pt x="3457948" y="-38483"/>
                  <a:pt x="3715376" y="46175"/>
                  <a:pt x="3845017" y="0"/>
                </a:cubicBezTo>
                <a:cubicBezTo>
                  <a:pt x="3974659" y="-46175"/>
                  <a:pt x="4408570" y="16441"/>
                  <a:pt x="4572791" y="0"/>
                </a:cubicBezTo>
                <a:cubicBezTo>
                  <a:pt x="4737012" y="-16441"/>
                  <a:pt x="4986135" y="21618"/>
                  <a:pt x="5230136" y="0"/>
                </a:cubicBezTo>
                <a:cubicBezTo>
                  <a:pt x="5474138" y="-21618"/>
                  <a:pt x="5633503" y="10575"/>
                  <a:pt x="5746621" y="0"/>
                </a:cubicBezTo>
                <a:cubicBezTo>
                  <a:pt x="5859740" y="-10575"/>
                  <a:pt x="5964347" y="9383"/>
                  <a:pt x="6122246" y="0"/>
                </a:cubicBezTo>
                <a:cubicBezTo>
                  <a:pt x="6280146" y="-9383"/>
                  <a:pt x="6351622" y="22308"/>
                  <a:pt x="6568301" y="0"/>
                </a:cubicBezTo>
                <a:cubicBezTo>
                  <a:pt x="6784980" y="-22308"/>
                  <a:pt x="7125622" y="43515"/>
                  <a:pt x="7483888" y="0"/>
                </a:cubicBezTo>
                <a:cubicBezTo>
                  <a:pt x="7759892" y="-11741"/>
                  <a:pt x="7934976" y="231081"/>
                  <a:pt x="7924800" y="440912"/>
                </a:cubicBezTo>
                <a:cubicBezTo>
                  <a:pt x="7934642" y="653848"/>
                  <a:pt x="7915345" y="915454"/>
                  <a:pt x="7924800" y="1074595"/>
                </a:cubicBezTo>
                <a:cubicBezTo>
                  <a:pt x="7934255" y="1233736"/>
                  <a:pt x="7893431" y="1356590"/>
                  <a:pt x="7924800" y="1514951"/>
                </a:cubicBezTo>
                <a:cubicBezTo>
                  <a:pt x="7956169" y="1673312"/>
                  <a:pt x="7911194" y="1841729"/>
                  <a:pt x="7924800" y="2100302"/>
                </a:cubicBezTo>
                <a:cubicBezTo>
                  <a:pt x="7938406" y="2358875"/>
                  <a:pt x="7923205" y="2471000"/>
                  <a:pt x="7924800" y="2733986"/>
                </a:cubicBezTo>
                <a:cubicBezTo>
                  <a:pt x="7926395" y="2996972"/>
                  <a:pt x="7889984" y="3082591"/>
                  <a:pt x="7924800" y="3319337"/>
                </a:cubicBezTo>
                <a:cubicBezTo>
                  <a:pt x="7959616" y="3556083"/>
                  <a:pt x="7907823" y="3756941"/>
                  <a:pt x="7924800" y="3904688"/>
                </a:cubicBezTo>
                <a:cubicBezTo>
                  <a:pt x="7941777" y="4052435"/>
                  <a:pt x="7880593" y="4218009"/>
                  <a:pt x="7924800" y="4490039"/>
                </a:cubicBezTo>
                <a:cubicBezTo>
                  <a:pt x="7969007" y="4762069"/>
                  <a:pt x="7864515" y="4914371"/>
                  <a:pt x="7924800" y="5274088"/>
                </a:cubicBezTo>
                <a:cubicBezTo>
                  <a:pt x="7947713" y="5523681"/>
                  <a:pt x="7687785" y="5679778"/>
                  <a:pt x="7483888" y="5715000"/>
                </a:cubicBezTo>
                <a:cubicBezTo>
                  <a:pt x="7325418" y="5723263"/>
                  <a:pt x="7117302" y="5710035"/>
                  <a:pt x="6756114" y="5715000"/>
                </a:cubicBezTo>
                <a:cubicBezTo>
                  <a:pt x="6394926" y="5719965"/>
                  <a:pt x="6442524" y="5702186"/>
                  <a:pt x="6169199" y="5715000"/>
                </a:cubicBezTo>
                <a:cubicBezTo>
                  <a:pt x="5895874" y="5727814"/>
                  <a:pt x="5802319" y="5688723"/>
                  <a:pt x="5582284" y="5715000"/>
                </a:cubicBezTo>
                <a:cubicBezTo>
                  <a:pt x="5362249" y="5741277"/>
                  <a:pt x="5197777" y="5688585"/>
                  <a:pt x="4995370" y="5715000"/>
                </a:cubicBezTo>
                <a:cubicBezTo>
                  <a:pt x="4792963" y="5741415"/>
                  <a:pt x="4463248" y="5635375"/>
                  <a:pt x="4267596" y="5715000"/>
                </a:cubicBezTo>
                <a:cubicBezTo>
                  <a:pt x="4071944" y="5794625"/>
                  <a:pt x="3994315" y="5682568"/>
                  <a:pt x="3821540" y="5715000"/>
                </a:cubicBezTo>
                <a:cubicBezTo>
                  <a:pt x="3648765" y="5747432"/>
                  <a:pt x="3380199" y="5690378"/>
                  <a:pt x="3093766" y="5715000"/>
                </a:cubicBezTo>
                <a:cubicBezTo>
                  <a:pt x="2807333" y="5739622"/>
                  <a:pt x="2807436" y="5702784"/>
                  <a:pt x="2718141" y="5715000"/>
                </a:cubicBezTo>
                <a:cubicBezTo>
                  <a:pt x="2628847" y="5727216"/>
                  <a:pt x="2346787" y="5645249"/>
                  <a:pt x="1990367" y="5715000"/>
                </a:cubicBezTo>
                <a:cubicBezTo>
                  <a:pt x="1633947" y="5784751"/>
                  <a:pt x="1671459" y="5704420"/>
                  <a:pt x="1544312" y="5715000"/>
                </a:cubicBezTo>
                <a:cubicBezTo>
                  <a:pt x="1417166" y="5725580"/>
                  <a:pt x="934127" y="5622353"/>
                  <a:pt x="440912" y="5715000"/>
                </a:cubicBezTo>
                <a:cubicBezTo>
                  <a:pt x="223525" y="5748076"/>
                  <a:pt x="31335" y="5467340"/>
                  <a:pt x="0" y="5274088"/>
                </a:cubicBezTo>
                <a:cubicBezTo>
                  <a:pt x="-53477" y="5141634"/>
                  <a:pt x="1364" y="4790582"/>
                  <a:pt x="0" y="4640405"/>
                </a:cubicBezTo>
                <a:cubicBezTo>
                  <a:pt x="-1364" y="4490228"/>
                  <a:pt x="35410" y="4279020"/>
                  <a:pt x="0" y="4055054"/>
                </a:cubicBezTo>
                <a:cubicBezTo>
                  <a:pt x="-35410" y="3831088"/>
                  <a:pt x="51824" y="3770848"/>
                  <a:pt x="0" y="3614698"/>
                </a:cubicBezTo>
                <a:cubicBezTo>
                  <a:pt x="-51824" y="3458548"/>
                  <a:pt x="35287" y="3348059"/>
                  <a:pt x="0" y="3126010"/>
                </a:cubicBezTo>
                <a:cubicBezTo>
                  <a:pt x="-35287" y="2903961"/>
                  <a:pt x="68889" y="2788211"/>
                  <a:pt x="0" y="2540658"/>
                </a:cubicBezTo>
                <a:cubicBezTo>
                  <a:pt x="-68889" y="2293105"/>
                  <a:pt x="16823" y="2210142"/>
                  <a:pt x="0" y="1955307"/>
                </a:cubicBezTo>
                <a:cubicBezTo>
                  <a:pt x="-16823" y="1700472"/>
                  <a:pt x="34906" y="1607375"/>
                  <a:pt x="0" y="1466619"/>
                </a:cubicBezTo>
                <a:cubicBezTo>
                  <a:pt x="-34906" y="1325863"/>
                  <a:pt x="23682" y="811784"/>
                  <a:pt x="0" y="440912"/>
                </a:cubicBezTo>
                <a:close/>
              </a:path>
              <a:path w="7924800" h="5715000" stroke="0" extrusionOk="0">
                <a:moveTo>
                  <a:pt x="0" y="440912"/>
                </a:moveTo>
                <a:cubicBezTo>
                  <a:pt x="40599" y="190138"/>
                  <a:pt x="191988" y="-29662"/>
                  <a:pt x="440912" y="0"/>
                </a:cubicBezTo>
                <a:cubicBezTo>
                  <a:pt x="697570" y="-18003"/>
                  <a:pt x="718670" y="31380"/>
                  <a:pt x="957397" y="0"/>
                </a:cubicBezTo>
                <a:cubicBezTo>
                  <a:pt x="1196125" y="-31380"/>
                  <a:pt x="1356384" y="58785"/>
                  <a:pt x="1473882" y="0"/>
                </a:cubicBezTo>
                <a:cubicBezTo>
                  <a:pt x="1591381" y="-58785"/>
                  <a:pt x="1920702" y="8248"/>
                  <a:pt x="2201656" y="0"/>
                </a:cubicBezTo>
                <a:cubicBezTo>
                  <a:pt x="2482610" y="-8248"/>
                  <a:pt x="2494036" y="11968"/>
                  <a:pt x="2577281" y="0"/>
                </a:cubicBezTo>
                <a:cubicBezTo>
                  <a:pt x="2660526" y="-11968"/>
                  <a:pt x="2941341" y="39069"/>
                  <a:pt x="3234626" y="0"/>
                </a:cubicBezTo>
                <a:cubicBezTo>
                  <a:pt x="3527911" y="-39069"/>
                  <a:pt x="3514624" y="10006"/>
                  <a:pt x="3751111" y="0"/>
                </a:cubicBezTo>
                <a:cubicBezTo>
                  <a:pt x="3987598" y="-10006"/>
                  <a:pt x="4161780" y="18478"/>
                  <a:pt x="4478885" y="0"/>
                </a:cubicBezTo>
                <a:cubicBezTo>
                  <a:pt x="4795990" y="-18478"/>
                  <a:pt x="4871037" y="14591"/>
                  <a:pt x="5136229" y="0"/>
                </a:cubicBezTo>
                <a:cubicBezTo>
                  <a:pt x="5401421" y="-14591"/>
                  <a:pt x="5706613" y="20996"/>
                  <a:pt x="5864004" y="0"/>
                </a:cubicBezTo>
                <a:cubicBezTo>
                  <a:pt x="6021396" y="-20996"/>
                  <a:pt x="6094668" y="26455"/>
                  <a:pt x="6310059" y="0"/>
                </a:cubicBezTo>
                <a:cubicBezTo>
                  <a:pt x="6525451" y="-26455"/>
                  <a:pt x="6692771" y="54620"/>
                  <a:pt x="6967403" y="0"/>
                </a:cubicBezTo>
                <a:cubicBezTo>
                  <a:pt x="7242035" y="-54620"/>
                  <a:pt x="7279996" y="48048"/>
                  <a:pt x="7483888" y="0"/>
                </a:cubicBezTo>
                <a:cubicBezTo>
                  <a:pt x="7758871" y="-25509"/>
                  <a:pt x="7957045" y="218045"/>
                  <a:pt x="7924800" y="440912"/>
                </a:cubicBezTo>
                <a:cubicBezTo>
                  <a:pt x="7986399" y="612493"/>
                  <a:pt x="7876897" y="772909"/>
                  <a:pt x="7924800" y="1026263"/>
                </a:cubicBezTo>
                <a:cubicBezTo>
                  <a:pt x="7972703" y="1279617"/>
                  <a:pt x="7862133" y="1372327"/>
                  <a:pt x="7924800" y="1611615"/>
                </a:cubicBezTo>
                <a:cubicBezTo>
                  <a:pt x="7987467" y="1850903"/>
                  <a:pt x="7875591" y="1913974"/>
                  <a:pt x="7924800" y="2051971"/>
                </a:cubicBezTo>
                <a:cubicBezTo>
                  <a:pt x="7974009" y="2189968"/>
                  <a:pt x="7924435" y="2268157"/>
                  <a:pt x="7924800" y="2443995"/>
                </a:cubicBezTo>
                <a:cubicBezTo>
                  <a:pt x="7925165" y="2619833"/>
                  <a:pt x="7915259" y="2795040"/>
                  <a:pt x="7924800" y="2981014"/>
                </a:cubicBezTo>
                <a:cubicBezTo>
                  <a:pt x="7934341" y="3166988"/>
                  <a:pt x="7889548" y="3421695"/>
                  <a:pt x="7924800" y="3614698"/>
                </a:cubicBezTo>
                <a:cubicBezTo>
                  <a:pt x="7960052" y="3807701"/>
                  <a:pt x="7908313" y="3998982"/>
                  <a:pt x="7924800" y="4103385"/>
                </a:cubicBezTo>
                <a:cubicBezTo>
                  <a:pt x="7941287" y="4207788"/>
                  <a:pt x="7885373" y="4452804"/>
                  <a:pt x="7924800" y="4543741"/>
                </a:cubicBezTo>
                <a:cubicBezTo>
                  <a:pt x="7964227" y="4634678"/>
                  <a:pt x="7879938" y="5071244"/>
                  <a:pt x="7924800" y="5274088"/>
                </a:cubicBezTo>
                <a:cubicBezTo>
                  <a:pt x="7907369" y="5506173"/>
                  <a:pt x="7732502" y="5729303"/>
                  <a:pt x="7483888" y="5715000"/>
                </a:cubicBezTo>
                <a:cubicBezTo>
                  <a:pt x="7196210" y="5739122"/>
                  <a:pt x="7019636" y="5662583"/>
                  <a:pt x="6896973" y="5715000"/>
                </a:cubicBezTo>
                <a:cubicBezTo>
                  <a:pt x="6774311" y="5767417"/>
                  <a:pt x="6498338" y="5683928"/>
                  <a:pt x="6310059" y="5715000"/>
                </a:cubicBezTo>
                <a:cubicBezTo>
                  <a:pt x="6121780" y="5746072"/>
                  <a:pt x="5959036" y="5692728"/>
                  <a:pt x="5864004" y="5715000"/>
                </a:cubicBezTo>
                <a:cubicBezTo>
                  <a:pt x="5768972" y="5737272"/>
                  <a:pt x="5526029" y="5699507"/>
                  <a:pt x="5417948" y="5715000"/>
                </a:cubicBezTo>
                <a:cubicBezTo>
                  <a:pt x="5309867" y="5730493"/>
                  <a:pt x="5041674" y="5656883"/>
                  <a:pt x="4831034" y="5715000"/>
                </a:cubicBezTo>
                <a:cubicBezTo>
                  <a:pt x="4620394" y="5773117"/>
                  <a:pt x="4564479" y="5701437"/>
                  <a:pt x="4455408" y="5715000"/>
                </a:cubicBezTo>
                <a:cubicBezTo>
                  <a:pt x="4346337" y="5728563"/>
                  <a:pt x="4225573" y="5708003"/>
                  <a:pt x="4079783" y="5715000"/>
                </a:cubicBezTo>
                <a:cubicBezTo>
                  <a:pt x="3933994" y="5721997"/>
                  <a:pt x="3768582" y="5676655"/>
                  <a:pt x="3492868" y="5715000"/>
                </a:cubicBezTo>
                <a:cubicBezTo>
                  <a:pt x="3217155" y="5753345"/>
                  <a:pt x="3017801" y="5697497"/>
                  <a:pt x="2765094" y="5715000"/>
                </a:cubicBezTo>
                <a:cubicBezTo>
                  <a:pt x="2512387" y="5732503"/>
                  <a:pt x="2202345" y="5694786"/>
                  <a:pt x="2037320" y="5715000"/>
                </a:cubicBezTo>
                <a:cubicBezTo>
                  <a:pt x="1872295" y="5735214"/>
                  <a:pt x="1476933" y="5630288"/>
                  <a:pt x="1309546" y="5715000"/>
                </a:cubicBezTo>
                <a:cubicBezTo>
                  <a:pt x="1142159" y="5799712"/>
                  <a:pt x="871360" y="5708283"/>
                  <a:pt x="440912" y="5715000"/>
                </a:cubicBezTo>
                <a:cubicBezTo>
                  <a:pt x="217034" y="5744782"/>
                  <a:pt x="-48860" y="5480244"/>
                  <a:pt x="0" y="5274088"/>
                </a:cubicBezTo>
                <a:cubicBezTo>
                  <a:pt x="-18287" y="5169277"/>
                  <a:pt x="10317" y="5014221"/>
                  <a:pt x="0" y="4785400"/>
                </a:cubicBezTo>
                <a:cubicBezTo>
                  <a:pt x="-10317" y="4556579"/>
                  <a:pt x="21035" y="4370943"/>
                  <a:pt x="0" y="4200049"/>
                </a:cubicBezTo>
                <a:cubicBezTo>
                  <a:pt x="-21035" y="4029155"/>
                  <a:pt x="30048" y="3853220"/>
                  <a:pt x="0" y="3759693"/>
                </a:cubicBezTo>
                <a:cubicBezTo>
                  <a:pt x="-30048" y="3666166"/>
                  <a:pt x="6045" y="3534270"/>
                  <a:pt x="0" y="3367669"/>
                </a:cubicBezTo>
                <a:cubicBezTo>
                  <a:pt x="-6045" y="3201068"/>
                  <a:pt x="763" y="3069787"/>
                  <a:pt x="0" y="2927313"/>
                </a:cubicBezTo>
                <a:cubicBezTo>
                  <a:pt x="-763" y="2784839"/>
                  <a:pt x="13919" y="2687515"/>
                  <a:pt x="0" y="2535288"/>
                </a:cubicBezTo>
                <a:cubicBezTo>
                  <a:pt x="-13919" y="2383061"/>
                  <a:pt x="53719" y="2205132"/>
                  <a:pt x="0" y="1949937"/>
                </a:cubicBezTo>
                <a:cubicBezTo>
                  <a:pt x="-53719" y="1694742"/>
                  <a:pt x="38320" y="1552621"/>
                  <a:pt x="0" y="1412917"/>
                </a:cubicBezTo>
                <a:cubicBezTo>
                  <a:pt x="-38320" y="1273213"/>
                  <a:pt x="91172" y="635743"/>
                  <a:pt x="0" y="440912"/>
                </a:cubicBezTo>
                <a:close/>
              </a:path>
            </a:pathLst>
          </a:custGeom>
          <a:solidFill>
            <a:schemeClr val="bg1"/>
          </a:solidFill>
          <a:ln w="76200" cap="flat" cmpd="sng" algn="ctr">
            <a:solidFill>
              <a:srgbClr val="CC0000"/>
            </a:solidFill>
            <a:prstDash val="solid"/>
            <a:round/>
            <a:headEnd type="none" w="med" len="med"/>
            <a:tailEnd type="none" w="med" len="med"/>
            <a:extLst>
              <a:ext uri="{C807C97D-BFC1-408E-A445-0C87EB9F89A2}">
                <ask:lineSketchStyleProps xmlns:ask="http://schemas.microsoft.com/office/drawing/2018/sketchyshapes" sd="3128593422">
                  <a:prstGeom prst="roundRect">
                    <a:avLst>
                      <a:gd name="adj" fmla="val 7715"/>
                    </a:avLst>
                  </a:prstGeom>
                  <ask:type>
                    <ask:lineSketchScribble/>
                  </ask:type>
                </ask:lineSketchStyleProps>
              </a:ext>
            </a:extLst>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 name="Rectangle: Rounded Corners 6">
            <a:extLst>
              <a:ext uri="{FF2B5EF4-FFF2-40B4-BE49-F238E27FC236}">
                <a16:creationId xmlns:a16="http://schemas.microsoft.com/office/drawing/2014/main" id="{2A10DDC4-A116-4694-9CEE-3AEDC50F2445}"/>
              </a:ext>
            </a:extLst>
          </p:cNvPr>
          <p:cNvSpPr/>
          <p:nvPr/>
        </p:nvSpPr>
        <p:spPr bwMode="auto">
          <a:xfrm>
            <a:off x="685800" y="457200"/>
            <a:ext cx="7924800" cy="5715000"/>
          </a:xfrm>
          <a:custGeom>
            <a:avLst/>
            <a:gdLst>
              <a:gd name="connsiteX0" fmla="*/ 0 w 7924800"/>
              <a:gd name="connsiteY0" fmla="*/ 440912 h 5715000"/>
              <a:gd name="connsiteX1" fmla="*/ 440912 w 7924800"/>
              <a:gd name="connsiteY1" fmla="*/ 0 h 5715000"/>
              <a:gd name="connsiteX2" fmla="*/ 957397 w 7924800"/>
              <a:gd name="connsiteY2" fmla="*/ 0 h 5715000"/>
              <a:gd name="connsiteX3" fmla="*/ 1473882 w 7924800"/>
              <a:gd name="connsiteY3" fmla="*/ 0 h 5715000"/>
              <a:gd name="connsiteX4" fmla="*/ 2201656 w 7924800"/>
              <a:gd name="connsiteY4" fmla="*/ 0 h 5715000"/>
              <a:gd name="connsiteX5" fmla="*/ 2577281 w 7924800"/>
              <a:gd name="connsiteY5" fmla="*/ 0 h 5715000"/>
              <a:gd name="connsiteX6" fmla="*/ 3234626 w 7924800"/>
              <a:gd name="connsiteY6" fmla="*/ 0 h 5715000"/>
              <a:gd name="connsiteX7" fmla="*/ 3751111 w 7924800"/>
              <a:gd name="connsiteY7" fmla="*/ 0 h 5715000"/>
              <a:gd name="connsiteX8" fmla="*/ 4478885 w 7924800"/>
              <a:gd name="connsiteY8" fmla="*/ 0 h 5715000"/>
              <a:gd name="connsiteX9" fmla="*/ 5136229 w 7924800"/>
              <a:gd name="connsiteY9" fmla="*/ 0 h 5715000"/>
              <a:gd name="connsiteX10" fmla="*/ 5864004 w 7924800"/>
              <a:gd name="connsiteY10" fmla="*/ 0 h 5715000"/>
              <a:gd name="connsiteX11" fmla="*/ 6310059 w 7924800"/>
              <a:gd name="connsiteY11" fmla="*/ 0 h 5715000"/>
              <a:gd name="connsiteX12" fmla="*/ 6967403 w 7924800"/>
              <a:gd name="connsiteY12" fmla="*/ 0 h 5715000"/>
              <a:gd name="connsiteX13" fmla="*/ 7483888 w 7924800"/>
              <a:gd name="connsiteY13" fmla="*/ 0 h 5715000"/>
              <a:gd name="connsiteX14" fmla="*/ 7924800 w 7924800"/>
              <a:gd name="connsiteY14" fmla="*/ 440912 h 5715000"/>
              <a:gd name="connsiteX15" fmla="*/ 7924800 w 7924800"/>
              <a:gd name="connsiteY15" fmla="*/ 1026263 h 5715000"/>
              <a:gd name="connsiteX16" fmla="*/ 7924800 w 7924800"/>
              <a:gd name="connsiteY16" fmla="*/ 1611615 h 5715000"/>
              <a:gd name="connsiteX17" fmla="*/ 7924800 w 7924800"/>
              <a:gd name="connsiteY17" fmla="*/ 2051971 h 5715000"/>
              <a:gd name="connsiteX18" fmla="*/ 7924800 w 7924800"/>
              <a:gd name="connsiteY18" fmla="*/ 2443995 h 5715000"/>
              <a:gd name="connsiteX19" fmla="*/ 7924800 w 7924800"/>
              <a:gd name="connsiteY19" fmla="*/ 2981014 h 5715000"/>
              <a:gd name="connsiteX20" fmla="*/ 7924800 w 7924800"/>
              <a:gd name="connsiteY20" fmla="*/ 3614698 h 5715000"/>
              <a:gd name="connsiteX21" fmla="*/ 7924800 w 7924800"/>
              <a:gd name="connsiteY21" fmla="*/ 4103385 h 5715000"/>
              <a:gd name="connsiteX22" fmla="*/ 7924800 w 7924800"/>
              <a:gd name="connsiteY22" fmla="*/ 4543741 h 5715000"/>
              <a:gd name="connsiteX23" fmla="*/ 7924800 w 7924800"/>
              <a:gd name="connsiteY23" fmla="*/ 5274088 h 5715000"/>
              <a:gd name="connsiteX24" fmla="*/ 7483888 w 7924800"/>
              <a:gd name="connsiteY24" fmla="*/ 5715000 h 5715000"/>
              <a:gd name="connsiteX25" fmla="*/ 6896973 w 7924800"/>
              <a:gd name="connsiteY25" fmla="*/ 5715000 h 5715000"/>
              <a:gd name="connsiteX26" fmla="*/ 6310059 w 7924800"/>
              <a:gd name="connsiteY26" fmla="*/ 5715000 h 5715000"/>
              <a:gd name="connsiteX27" fmla="*/ 5864004 w 7924800"/>
              <a:gd name="connsiteY27" fmla="*/ 5715000 h 5715000"/>
              <a:gd name="connsiteX28" fmla="*/ 5417948 w 7924800"/>
              <a:gd name="connsiteY28" fmla="*/ 5715000 h 5715000"/>
              <a:gd name="connsiteX29" fmla="*/ 4831034 w 7924800"/>
              <a:gd name="connsiteY29" fmla="*/ 5715000 h 5715000"/>
              <a:gd name="connsiteX30" fmla="*/ 4455408 w 7924800"/>
              <a:gd name="connsiteY30" fmla="*/ 5715000 h 5715000"/>
              <a:gd name="connsiteX31" fmla="*/ 4079783 w 7924800"/>
              <a:gd name="connsiteY31" fmla="*/ 5715000 h 5715000"/>
              <a:gd name="connsiteX32" fmla="*/ 3492868 w 7924800"/>
              <a:gd name="connsiteY32" fmla="*/ 5715000 h 5715000"/>
              <a:gd name="connsiteX33" fmla="*/ 2765094 w 7924800"/>
              <a:gd name="connsiteY33" fmla="*/ 5715000 h 5715000"/>
              <a:gd name="connsiteX34" fmla="*/ 2037320 w 7924800"/>
              <a:gd name="connsiteY34" fmla="*/ 5715000 h 5715000"/>
              <a:gd name="connsiteX35" fmla="*/ 1309546 w 7924800"/>
              <a:gd name="connsiteY35" fmla="*/ 5715000 h 5715000"/>
              <a:gd name="connsiteX36" fmla="*/ 440912 w 7924800"/>
              <a:gd name="connsiteY36" fmla="*/ 5715000 h 5715000"/>
              <a:gd name="connsiteX37" fmla="*/ 0 w 7924800"/>
              <a:gd name="connsiteY37" fmla="*/ 5274088 h 5715000"/>
              <a:gd name="connsiteX38" fmla="*/ 0 w 7924800"/>
              <a:gd name="connsiteY38" fmla="*/ 4785400 h 5715000"/>
              <a:gd name="connsiteX39" fmla="*/ 0 w 7924800"/>
              <a:gd name="connsiteY39" fmla="*/ 4200049 h 5715000"/>
              <a:gd name="connsiteX40" fmla="*/ 0 w 7924800"/>
              <a:gd name="connsiteY40" fmla="*/ 3759693 h 5715000"/>
              <a:gd name="connsiteX41" fmla="*/ 0 w 7924800"/>
              <a:gd name="connsiteY41" fmla="*/ 3367669 h 5715000"/>
              <a:gd name="connsiteX42" fmla="*/ 0 w 7924800"/>
              <a:gd name="connsiteY42" fmla="*/ 2927313 h 5715000"/>
              <a:gd name="connsiteX43" fmla="*/ 0 w 7924800"/>
              <a:gd name="connsiteY43" fmla="*/ 2535288 h 5715000"/>
              <a:gd name="connsiteX44" fmla="*/ 0 w 7924800"/>
              <a:gd name="connsiteY44" fmla="*/ 1949937 h 5715000"/>
              <a:gd name="connsiteX45" fmla="*/ 0 w 7924800"/>
              <a:gd name="connsiteY45" fmla="*/ 1412917 h 5715000"/>
              <a:gd name="connsiteX46" fmla="*/ 0 w 7924800"/>
              <a:gd name="connsiteY46" fmla="*/ 440912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924800" h="5715000" extrusionOk="0">
                <a:moveTo>
                  <a:pt x="0" y="440912"/>
                </a:moveTo>
                <a:cubicBezTo>
                  <a:pt x="40599" y="190138"/>
                  <a:pt x="191988" y="-29662"/>
                  <a:pt x="440912" y="0"/>
                </a:cubicBezTo>
                <a:cubicBezTo>
                  <a:pt x="697570" y="-18003"/>
                  <a:pt x="718670" y="31380"/>
                  <a:pt x="957397" y="0"/>
                </a:cubicBezTo>
                <a:cubicBezTo>
                  <a:pt x="1196125" y="-31380"/>
                  <a:pt x="1356384" y="58785"/>
                  <a:pt x="1473882" y="0"/>
                </a:cubicBezTo>
                <a:cubicBezTo>
                  <a:pt x="1591381" y="-58785"/>
                  <a:pt x="1920702" y="8248"/>
                  <a:pt x="2201656" y="0"/>
                </a:cubicBezTo>
                <a:cubicBezTo>
                  <a:pt x="2482610" y="-8248"/>
                  <a:pt x="2494036" y="11968"/>
                  <a:pt x="2577281" y="0"/>
                </a:cubicBezTo>
                <a:cubicBezTo>
                  <a:pt x="2660526" y="-11968"/>
                  <a:pt x="2941341" y="39069"/>
                  <a:pt x="3234626" y="0"/>
                </a:cubicBezTo>
                <a:cubicBezTo>
                  <a:pt x="3527911" y="-39069"/>
                  <a:pt x="3514624" y="10006"/>
                  <a:pt x="3751111" y="0"/>
                </a:cubicBezTo>
                <a:cubicBezTo>
                  <a:pt x="3987598" y="-10006"/>
                  <a:pt x="4161780" y="18478"/>
                  <a:pt x="4478885" y="0"/>
                </a:cubicBezTo>
                <a:cubicBezTo>
                  <a:pt x="4795990" y="-18478"/>
                  <a:pt x="4871037" y="14591"/>
                  <a:pt x="5136229" y="0"/>
                </a:cubicBezTo>
                <a:cubicBezTo>
                  <a:pt x="5401421" y="-14591"/>
                  <a:pt x="5706613" y="20996"/>
                  <a:pt x="5864004" y="0"/>
                </a:cubicBezTo>
                <a:cubicBezTo>
                  <a:pt x="6021396" y="-20996"/>
                  <a:pt x="6094668" y="26455"/>
                  <a:pt x="6310059" y="0"/>
                </a:cubicBezTo>
                <a:cubicBezTo>
                  <a:pt x="6525451" y="-26455"/>
                  <a:pt x="6692771" y="54620"/>
                  <a:pt x="6967403" y="0"/>
                </a:cubicBezTo>
                <a:cubicBezTo>
                  <a:pt x="7242035" y="-54620"/>
                  <a:pt x="7279996" y="48048"/>
                  <a:pt x="7483888" y="0"/>
                </a:cubicBezTo>
                <a:cubicBezTo>
                  <a:pt x="7758871" y="-25509"/>
                  <a:pt x="7957045" y="218045"/>
                  <a:pt x="7924800" y="440912"/>
                </a:cubicBezTo>
                <a:cubicBezTo>
                  <a:pt x="7986399" y="612493"/>
                  <a:pt x="7876897" y="772909"/>
                  <a:pt x="7924800" y="1026263"/>
                </a:cubicBezTo>
                <a:cubicBezTo>
                  <a:pt x="7972703" y="1279617"/>
                  <a:pt x="7862133" y="1372327"/>
                  <a:pt x="7924800" y="1611615"/>
                </a:cubicBezTo>
                <a:cubicBezTo>
                  <a:pt x="7987467" y="1850903"/>
                  <a:pt x="7875591" y="1913974"/>
                  <a:pt x="7924800" y="2051971"/>
                </a:cubicBezTo>
                <a:cubicBezTo>
                  <a:pt x="7974009" y="2189968"/>
                  <a:pt x="7924435" y="2268157"/>
                  <a:pt x="7924800" y="2443995"/>
                </a:cubicBezTo>
                <a:cubicBezTo>
                  <a:pt x="7925165" y="2619833"/>
                  <a:pt x="7915259" y="2795040"/>
                  <a:pt x="7924800" y="2981014"/>
                </a:cubicBezTo>
                <a:cubicBezTo>
                  <a:pt x="7934341" y="3166988"/>
                  <a:pt x="7889548" y="3421695"/>
                  <a:pt x="7924800" y="3614698"/>
                </a:cubicBezTo>
                <a:cubicBezTo>
                  <a:pt x="7960052" y="3807701"/>
                  <a:pt x="7908313" y="3998982"/>
                  <a:pt x="7924800" y="4103385"/>
                </a:cubicBezTo>
                <a:cubicBezTo>
                  <a:pt x="7941287" y="4207788"/>
                  <a:pt x="7885373" y="4452804"/>
                  <a:pt x="7924800" y="4543741"/>
                </a:cubicBezTo>
                <a:cubicBezTo>
                  <a:pt x="7964227" y="4634678"/>
                  <a:pt x="7879938" y="5071244"/>
                  <a:pt x="7924800" y="5274088"/>
                </a:cubicBezTo>
                <a:cubicBezTo>
                  <a:pt x="7907369" y="5506173"/>
                  <a:pt x="7732502" y="5729303"/>
                  <a:pt x="7483888" y="5715000"/>
                </a:cubicBezTo>
                <a:cubicBezTo>
                  <a:pt x="7196210" y="5739122"/>
                  <a:pt x="7019636" y="5662583"/>
                  <a:pt x="6896973" y="5715000"/>
                </a:cubicBezTo>
                <a:cubicBezTo>
                  <a:pt x="6774311" y="5767417"/>
                  <a:pt x="6498338" y="5683928"/>
                  <a:pt x="6310059" y="5715000"/>
                </a:cubicBezTo>
                <a:cubicBezTo>
                  <a:pt x="6121780" y="5746072"/>
                  <a:pt x="5959036" y="5692728"/>
                  <a:pt x="5864004" y="5715000"/>
                </a:cubicBezTo>
                <a:cubicBezTo>
                  <a:pt x="5768972" y="5737272"/>
                  <a:pt x="5526029" y="5699507"/>
                  <a:pt x="5417948" y="5715000"/>
                </a:cubicBezTo>
                <a:cubicBezTo>
                  <a:pt x="5309867" y="5730493"/>
                  <a:pt x="5041674" y="5656883"/>
                  <a:pt x="4831034" y="5715000"/>
                </a:cubicBezTo>
                <a:cubicBezTo>
                  <a:pt x="4620394" y="5773117"/>
                  <a:pt x="4564479" y="5701437"/>
                  <a:pt x="4455408" y="5715000"/>
                </a:cubicBezTo>
                <a:cubicBezTo>
                  <a:pt x="4346337" y="5728563"/>
                  <a:pt x="4225573" y="5708003"/>
                  <a:pt x="4079783" y="5715000"/>
                </a:cubicBezTo>
                <a:cubicBezTo>
                  <a:pt x="3933994" y="5721997"/>
                  <a:pt x="3768582" y="5676655"/>
                  <a:pt x="3492868" y="5715000"/>
                </a:cubicBezTo>
                <a:cubicBezTo>
                  <a:pt x="3217155" y="5753345"/>
                  <a:pt x="3017801" y="5697497"/>
                  <a:pt x="2765094" y="5715000"/>
                </a:cubicBezTo>
                <a:cubicBezTo>
                  <a:pt x="2512387" y="5732503"/>
                  <a:pt x="2202345" y="5694786"/>
                  <a:pt x="2037320" y="5715000"/>
                </a:cubicBezTo>
                <a:cubicBezTo>
                  <a:pt x="1872295" y="5735214"/>
                  <a:pt x="1476933" y="5630288"/>
                  <a:pt x="1309546" y="5715000"/>
                </a:cubicBezTo>
                <a:cubicBezTo>
                  <a:pt x="1142159" y="5799712"/>
                  <a:pt x="871360" y="5708283"/>
                  <a:pt x="440912" y="5715000"/>
                </a:cubicBezTo>
                <a:cubicBezTo>
                  <a:pt x="217034" y="5744782"/>
                  <a:pt x="-48860" y="5480244"/>
                  <a:pt x="0" y="5274088"/>
                </a:cubicBezTo>
                <a:cubicBezTo>
                  <a:pt x="-18287" y="5169277"/>
                  <a:pt x="10317" y="5014221"/>
                  <a:pt x="0" y="4785400"/>
                </a:cubicBezTo>
                <a:cubicBezTo>
                  <a:pt x="-10317" y="4556579"/>
                  <a:pt x="21035" y="4370943"/>
                  <a:pt x="0" y="4200049"/>
                </a:cubicBezTo>
                <a:cubicBezTo>
                  <a:pt x="-21035" y="4029155"/>
                  <a:pt x="30048" y="3853220"/>
                  <a:pt x="0" y="3759693"/>
                </a:cubicBezTo>
                <a:cubicBezTo>
                  <a:pt x="-30048" y="3666166"/>
                  <a:pt x="6045" y="3534270"/>
                  <a:pt x="0" y="3367669"/>
                </a:cubicBezTo>
                <a:cubicBezTo>
                  <a:pt x="-6045" y="3201068"/>
                  <a:pt x="763" y="3069787"/>
                  <a:pt x="0" y="2927313"/>
                </a:cubicBezTo>
                <a:cubicBezTo>
                  <a:pt x="-763" y="2784839"/>
                  <a:pt x="13919" y="2687515"/>
                  <a:pt x="0" y="2535288"/>
                </a:cubicBezTo>
                <a:cubicBezTo>
                  <a:pt x="-13919" y="2383061"/>
                  <a:pt x="53719" y="2205132"/>
                  <a:pt x="0" y="1949937"/>
                </a:cubicBezTo>
                <a:cubicBezTo>
                  <a:pt x="-53719" y="1694742"/>
                  <a:pt x="38320" y="1552621"/>
                  <a:pt x="0" y="1412917"/>
                </a:cubicBezTo>
                <a:cubicBezTo>
                  <a:pt x="-38320" y="1273213"/>
                  <a:pt x="91172" y="635743"/>
                  <a:pt x="0" y="440912"/>
                </a:cubicBezTo>
                <a:close/>
              </a:path>
            </a:pathLst>
          </a:custGeom>
          <a:noFill/>
          <a:ln w="76200" cap="flat" cmpd="sng" algn="ctr">
            <a:solidFill>
              <a:srgbClr val="FFFF00"/>
            </a:solidFill>
            <a:prstDash val="solid"/>
            <a:round/>
            <a:headEnd type="none" w="med" len="med"/>
            <a:tailEnd type="none" w="med" len="med"/>
            <a:extLst>
              <a:ext uri="{C807C97D-BFC1-408E-A445-0C87EB9F89A2}">
                <ask:lineSketchStyleProps xmlns:ask="http://schemas.microsoft.com/office/drawing/2018/sketchyshapes" sd="3128593422">
                  <a:prstGeom prst="roundRect">
                    <a:avLst>
                      <a:gd name="adj" fmla="val 7715"/>
                    </a:avLst>
                  </a:prstGeom>
                  <ask:type>
                    <ask:lineSketchScribble/>
                  </ask:type>
                </ask:lineSketchStyleProps>
              </a:ext>
            </a:extLst>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pic>
        <p:nvPicPr>
          <p:cNvPr id="3" name="Picture 2" descr="A picture containing brush&#10;&#10;Description automatically generated">
            <a:extLst>
              <a:ext uri="{FF2B5EF4-FFF2-40B4-BE49-F238E27FC236}">
                <a16:creationId xmlns:a16="http://schemas.microsoft.com/office/drawing/2014/main" id="{8D34ADFB-920F-46B2-B9FF-716D5E71B2B6}"/>
              </a:ext>
            </a:extLst>
          </p:cNvPr>
          <p:cNvPicPr>
            <a:picLocks noChangeAspect="1"/>
          </p:cNvPicPr>
          <p:nvPr/>
        </p:nvPicPr>
        <p:blipFill rotWithShape="1">
          <a:blip r:embed="rId2">
            <a:extLst>
              <a:ext uri="{28A0092B-C50C-407E-A947-70E740481C1C}">
                <a14:useLocalDpi xmlns:a14="http://schemas.microsoft.com/office/drawing/2010/main" val="0"/>
              </a:ext>
            </a:extLst>
          </a:blip>
          <a:srcRect t="21111" b="28889"/>
          <a:stretch/>
        </p:blipFill>
        <p:spPr>
          <a:xfrm>
            <a:off x="304800" y="228600"/>
            <a:ext cx="3657600" cy="18288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Text Box 2">
            <a:extLst>
              <a:ext uri="{FF2B5EF4-FFF2-40B4-BE49-F238E27FC236}">
                <a16:creationId xmlns:a16="http://schemas.microsoft.com/office/drawing/2014/main" id="{79A560A4-054E-4C29-A4FB-0A0044315905}"/>
              </a:ext>
            </a:extLst>
          </p:cNvPr>
          <p:cNvSpPr txBox="1">
            <a:spLocks noChangeArrowheads="1"/>
          </p:cNvSpPr>
          <p:nvPr/>
        </p:nvSpPr>
        <p:spPr bwMode="auto">
          <a:xfrm>
            <a:off x="1371600" y="2209800"/>
            <a:ext cx="6893234" cy="3742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857250" marR="0" lvl="0" indent="-857250" algn="l" defTabSz="914400" rtl="0" eaLnBrk="0" fontAlgn="base" latinLnBrk="0" hangingPunct="0">
              <a:lnSpc>
                <a:spcPct val="120000"/>
              </a:lnSpc>
              <a:spcBef>
                <a:spcPct val="0"/>
              </a:spcBef>
              <a:spcAft>
                <a:spcPct val="0"/>
              </a:spcAft>
              <a:buClrTx/>
              <a:buSzTx/>
              <a:buFont typeface="+mj-lt"/>
              <a:buAutoNum type="romanUcPeriod"/>
              <a:tabLst/>
              <a:defRPr/>
            </a:pPr>
            <a:r>
              <a:rPr kumimoji="0" lang="en-US" altLang="en-US" sz="4000" b="1" i="0" u="none" strike="noStrike" kern="1200" cap="none" spc="0" normalizeH="0" baseline="0" noProof="0" dirty="0">
                <a:ln>
                  <a:noFill/>
                </a:ln>
                <a:solidFill>
                  <a:srgbClr val="000000"/>
                </a:solidFill>
                <a:effectLst/>
                <a:uLnTx/>
                <a:uFillTx/>
                <a:latin typeface="Cavolini" panose="03000502040302020204" pitchFamily="66" charset="0"/>
                <a:ea typeface="+mn-ea"/>
                <a:cs typeface="Cavolini" panose="03000502040302020204" pitchFamily="66" charset="0"/>
              </a:rPr>
              <a:t>Is Real</a:t>
            </a:r>
          </a:p>
          <a:p>
            <a:pPr marL="857250" marR="0" lvl="0" indent="-857250" algn="l" defTabSz="914400" rtl="0" eaLnBrk="0" fontAlgn="base" latinLnBrk="0" hangingPunct="0">
              <a:lnSpc>
                <a:spcPct val="120000"/>
              </a:lnSpc>
              <a:spcBef>
                <a:spcPct val="0"/>
              </a:spcBef>
              <a:spcAft>
                <a:spcPct val="0"/>
              </a:spcAft>
              <a:buClrTx/>
              <a:buSzTx/>
              <a:buFont typeface="+mj-lt"/>
              <a:buAutoNum type="romanUcPeriod"/>
              <a:tabLst/>
              <a:defRPr/>
            </a:pPr>
            <a:r>
              <a:rPr kumimoji="0" lang="en-US" altLang="en-US" sz="4000" b="1" i="0" u="none" strike="noStrike" kern="1200" cap="none" spc="0" normalizeH="0" baseline="0" noProof="0" dirty="0">
                <a:ln>
                  <a:noFill/>
                </a:ln>
                <a:solidFill>
                  <a:srgbClr val="000000"/>
                </a:solidFill>
                <a:effectLst/>
                <a:uLnTx/>
                <a:uFillTx/>
                <a:latin typeface="Cavolini" panose="03000502040302020204" pitchFamily="66" charset="0"/>
                <a:ea typeface="+mn-ea"/>
                <a:cs typeface="Cavolini" panose="03000502040302020204" pitchFamily="66" charset="0"/>
              </a:rPr>
              <a:t>Is Terrible</a:t>
            </a:r>
          </a:p>
          <a:p>
            <a:pPr marL="857250" marR="0" lvl="0" indent="-857250" algn="l" defTabSz="914400" rtl="0" eaLnBrk="0" fontAlgn="base" latinLnBrk="0" hangingPunct="0">
              <a:lnSpc>
                <a:spcPct val="120000"/>
              </a:lnSpc>
              <a:spcBef>
                <a:spcPct val="0"/>
              </a:spcBef>
              <a:spcAft>
                <a:spcPct val="0"/>
              </a:spcAft>
              <a:buClrTx/>
              <a:buSzTx/>
              <a:buFont typeface="+mj-lt"/>
              <a:buAutoNum type="romanUcPeriod"/>
              <a:tabLst/>
              <a:defRPr/>
            </a:pPr>
            <a:r>
              <a:rPr kumimoji="0" lang="en-US" altLang="en-US" sz="4000" b="1" i="0" u="none" strike="noStrike" kern="1200" cap="none" spc="0" normalizeH="0" baseline="0" noProof="0" dirty="0">
                <a:ln>
                  <a:noFill/>
                </a:ln>
                <a:solidFill>
                  <a:srgbClr val="000000"/>
                </a:solidFill>
                <a:effectLst/>
                <a:uLnTx/>
                <a:uFillTx/>
                <a:latin typeface="Cavolini" panose="03000502040302020204" pitchFamily="66" charset="0"/>
                <a:ea typeface="+mn-ea"/>
                <a:cs typeface="Cavolini" panose="03000502040302020204" pitchFamily="66" charset="0"/>
              </a:rPr>
              <a:t>Is Eternal</a:t>
            </a:r>
          </a:p>
          <a:p>
            <a:pPr marL="857250" marR="0" lvl="0" indent="-857250" algn="l" defTabSz="914400" rtl="0" eaLnBrk="0" fontAlgn="base" latinLnBrk="0" hangingPunct="0">
              <a:lnSpc>
                <a:spcPct val="120000"/>
              </a:lnSpc>
              <a:spcBef>
                <a:spcPct val="0"/>
              </a:spcBef>
              <a:spcAft>
                <a:spcPct val="0"/>
              </a:spcAft>
              <a:buClrTx/>
              <a:buSzTx/>
              <a:buFont typeface="+mj-lt"/>
              <a:buAutoNum type="romanUcPeriod"/>
              <a:tabLst/>
              <a:defRPr/>
            </a:pPr>
            <a:r>
              <a:rPr kumimoji="0" lang="en-US" altLang="en-US" sz="4000" b="1" i="0" u="none" strike="noStrike" kern="1200" cap="none" spc="0" normalizeH="0" baseline="0" noProof="0" dirty="0">
                <a:ln>
                  <a:noFill/>
                </a:ln>
                <a:solidFill>
                  <a:srgbClr val="000000"/>
                </a:solidFill>
                <a:effectLst/>
                <a:uLnTx/>
                <a:uFillTx/>
                <a:latin typeface="Cavolini" panose="03000502040302020204" pitchFamily="66" charset="0"/>
                <a:ea typeface="+mn-ea"/>
                <a:cs typeface="Cavolini" panose="03000502040302020204" pitchFamily="66" charset="0"/>
              </a:rPr>
              <a:t>Is A Motivating Force</a:t>
            </a:r>
          </a:p>
          <a:p>
            <a:pPr marL="857250" marR="0" lvl="0" indent="-857250" algn="l" defTabSz="914400" rtl="0" eaLnBrk="0" fontAlgn="base" latinLnBrk="0" hangingPunct="0">
              <a:lnSpc>
                <a:spcPct val="120000"/>
              </a:lnSpc>
              <a:spcBef>
                <a:spcPct val="0"/>
              </a:spcBef>
              <a:spcAft>
                <a:spcPct val="0"/>
              </a:spcAft>
              <a:buClrTx/>
              <a:buSzTx/>
              <a:buFont typeface="+mj-lt"/>
              <a:buAutoNum type="romanUcPeriod"/>
              <a:tabLst/>
              <a:defRPr/>
            </a:pPr>
            <a:r>
              <a:rPr kumimoji="0" lang="en-US" altLang="en-US" sz="4000" b="1" i="0" u="none" strike="noStrike" kern="1200" cap="none" spc="0" normalizeH="0" baseline="0" noProof="0" dirty="0">
                <a:ln>
                  <a:noFill/>
                </a:ln>
                <a:solidFill>
                  <a:srgbClr val="000000"/>
                </a:solidFill>
                <a:effectLst/>
                <a:uLnTx/>
                <a:uFillTx/>
                <a:latin typeface="Cavolini" panose="03000502040302020204" pitchFamily="66" charset="0"/>
                <a:ea typeface="+mn-ea"/>
                <a:cs typeface="Cavolini" panose="03000502040302020204" pitchFamily="66" charset="0"/>
              </a:rPr>
              <a:t>Is Destiny Of:</a:t>
            </a:r>
          </a:p>
        </p:txBody>
      </p:sp>
    </p:spTree>
    <p:extLst>
      <p:ext uri="{BB962C8B-B14F-4D97-AF65-F5344CB8AC3E}">
        <p14:creationId xmlns:p14="http://schemas.microsoft.com/office/powerpoint/2010/main" val="4126024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87" name="Object 3"/>
          <p:cNvGraphicFramePr>
            <a:graphicFrameLocks noChangeAspect="1"/>
          </p:cNvGraphicFramePr>
          <p:nvPr/>
        </p:nvGraphicFramePr>
        <p:xfrm>
          <a:off x="0" y="304800"/>
          <a:ext cx="9144000" cy="9601200"/>
        </p:xfrm>
        <a:graphic>
          <a:graphicData uri="http://schemas.openxmlformats.org/presentationml/2006/ole">
            <mc:AlternateContent xmlns:mc="http://schemas.openxmlformats.org/markup-compatibility/2006">
              <mc:Choice xmlns:v="urn:schemas-microsoft-com:vml" Requires="v">
                <p:oleObj spid="_x0000_s42007" name="Clip" r:id="rId3" imgW="3192120" imgH="3749400" progId="MS_ClipArt_Gallery.2">
                  <p:embed/>
                </p:oleObj>
              </mc:Choice>
              <mc:Fallback>
                <p:oleObj name="Clip" r:id="rId3" imgW="3192120" imgH="3749400" progId="MS_ClipArt_Gallery.2">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04800"/>
                        <a:ext cx="9144000" cy="9601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988" name="WordArt 4"/>
          <p:cNvSpPr>
            <a:spLocks noChangeArrowheads="1" noChangeShapeType="1" noTextEdit="1"/>
          </p:cNvSpPr>
          <p:nvPr/>
        </p:nvSpPr>
        <p:spPr bwMode="auto">
          <a:xfrm>
            <a:off x="3276600" y="533400"/>
            <a:ext cx="2438400" cy="457200"/>
          </a:xfrm>
          <a:prstGeom prst="rect">
            <a:avLst/>
          </a:prstGeom>
        </p:spPr>
        <p:txBody>
          <a:bodyPr wrap="none" fromWordArt="1">
            <a:prstTxWarp prst="textPlain">
              <a:avLst>
                <a:gd name="adj" fmla="val 50000"/>
              </a:avLst>
            </a:prstTxWarp>
          </a:bodyPr>
          <a:lstStyle/>
          <a:p>
            <a:pPr algn="ctr"/>
            <a:r>
              <a:rPr lang="en-US" sz="3600" kern="10">
                <a:ln w="12700">
                  <a:solidFill>
                    <a:srgbClr val="3333CC"/>
                  </a:solidFill>
                  <a:round/>
                  <a:headEnd/>
                  <a:tailEnd/>
                </a:ln>
                <a:solidFill>
                  <a:srgbClr val="B2B2B2">
                    <a:alpha val="50000"/>
                  </a:srgbClr>
                </a:solidFill>
                <a:effectLst>
                  <a:outerShdw dist="45791" dir="2021404" algn="ctr" rotWithShape="0">
                    <a:srgbClr val="9999FF"/>
                  </a:outerShdw>
                </a:effectLst>
                <a:latin typeface="Arial Black" panose="020B0A04020102020204" pitchFamily="34" charset="0"/>
              </a:rPr>
              <a:t>Roll Call</a:t>
            </a:r>
          </a:p>
        </p:txBody>
      </p:sp>
      <p:sp>
        <p:nvSpPr>
          <p:cNvPr id="41989" name="Text Box 5"/>
          <p:cNvSpPr txBox="1">
            <a:spLocks noChangeArrowheads="1"/>
          </p:cNvSpPr>
          <p:nvPr/>
        </p:nvSpPr>
        <p:spPr bwMode="auto">
          <a:xfrm>
            <a:off x="1828800" y="1371600"/>
            <a:ext cx="5359400" cy="52197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buFontTx/>
              <a:buChar char="•"/>
            </a:pPr>
            <a:r>
              <a:rPr lang="en-US" altLang="en-US" sz="2800"/>
              <a:t>  Devil and his angels </a:t>
            </a:r>
            <a:r>
              <a:rPr lang="en-US" altLang="en-US" sz="2800">
                <a:solidFill>
                  <a:schemeClr val="accent2"/>
                </a:solidFill>
              </a:rPr>
              <a:t>(Matt. 25:41)</a:t>
            </a:r>
            <a:endParaRPr lang="en-US" altLang="en-US" sz="2800"/>
          </a:p>
          <a:p>
            <a:pPr>
              <a:lnSpc>
                <a:spcPct val="120000"/>
              </a:lnSpc>
              <a:buFontTx/>
              <a:buChar char="•"/>
            </a:pPr>
            <a:r>
              <a:rPr lang="en-US" altLang="en-US" sz="2800"/>
              <a:t> Unbelievers </a:t>
            </a:r>
            <a:r>
              <a:rPr lang="en-US" altLang="en-US" sz="2800">
                <a:solidFill>
                  <a:schemeClr val="accent2"/>
                </a:solidFill>
              </a:rPr>
              <a:t>(Rev. 21:8)</a:t>
            </a:r>
            <a:endParaRPr lang="en-US" altLang="en-US" sz="2800"/>
          </a:p>
          <a:p>
            <a:pPr>
              <a:lnSpc>
                <a:spcPct val="120000"/>
              </a:lnSpc>
              <a:buFontTx/>
              <a:buChar char="•"/>
            </a:pPr>
            <a:r>
              <a:rPr lang="en-US" altLang="en-US" sz="2800"/>
              <a:t> Liars </a:t>
            </a:r>
            <a:r>
              <a:rPr lang="en-US" altLang="en-US" sz="2800">
                <a:solidFill>
                  <a:schemeClr val="accent2"/>
                </a:solidFill>
              </a:rPr>
              <a:t>(Rev. 21:8)</a:t>
            </a:r>
            <a:endParaRPr lang="en-US" altLang="en-US" sz="2800"/>
          </a:p>
          <a:p>
            <a:pPr>
              <a:lnSpc>
                <a:spcPct val="120000"/>
              </a:lnSpc>
              <a:buFontTx/>
              <a:buChar char="•"/>
            </a:pPr>
            <a:r>
              <a:rPr lang="en-US" altLang="en-US" sz="2800"/>
              <a:t> Disobedient </a:t>
            </a:r>
            <a:r>
              <a:rPr lang="en-US" altLang="en-US" sz="2800">
                <a:solidFill>
                  <a:schemeClr val="accent2"/>
                </a:solidFill>
              </a:rPr>
              <a:t>(2 Thess. 1:7-9)</a:t>
            </a:r>
          </a:p>
          <a:p>
            <a:pPr>
              <a:lnSpc>
                <a:spcPct val="120000"/>
              </a:lnSpc>
              <a:buFontTx/>
              <a:buChar char="•"/>
            </a:pPr>
            <a:r>
              <a:rPr lang="en-US" altLang="en-US" sz="2800"/>
              <a:t> Religious </a:t>
            </a:r>
            <a:r>
              <a:rPr lang="en-US" altLang="en-US" sz="2800">
                <a:solidFill>
                  <a:schemeClr val="accent2"/>
                </a:solidFill>
              </a:rPr>
              <a:t>(Matt. 7:21-29)</a:t>
            </a:r>
            <a:endParaRPr lang="en-US" altLang="en-US" sz="2800"/>
          </a:p>
          <a:p>
            <a:pPr>
              <a:lnSpc>
                <a:spcPct val="120000"/>
              </a:lnSpc>
              <a:buFontTx/>
              <a:buChar char="•"/>
            </a:pPr>
            <a:r>
              <a:rPr lang="en-US" altLang="en-US" sz="2800"/>
              <a:t> Moral </a:t>
            </a:r>
            <a:r>
              <a:rPr lang="en-US" altLang="en-US" sz="2800">
                <a:solidFill>
                  <a:schemeClr val="accent2"/>
                </a:solidFill>
              </a:rPr>
              <a:t>(2 Thess. 1:7-9)</a:t>
            </a:r>
          </a:p>
          <a:p>
            <a:pPr>
              <a:lnSpc>
                <a:spcPct val="120000"/>
              </a:lnSpc>
              <a:buFontTx/>
              <a:buChar char="•"/>
            </a:pPr>
            <a:r>
              <a:rPr lang="en-US" altLang="en-US" sz="2800"/>
              <a:t> Christians who are:</a:t>
            </a:r>
          </a:p>
          <a:p>
            <a:pPr lvl="1">
              <a:lnSpc>
                <a:spcPct val="120000"/>
              </a:lnSpc>
              <a:buFont typeface="Wingdings" panose="05000000000000000000" pitchFamily="2" charset="2"/>
              <a:buChar char="Ø"/>
            </a:pPr>
            <a:r>
              <a:rPr lang="en-US" altLang="en-US" sz="2800"/>
              <a:t> Apostates </a:t>
            </a:r>
            <a:r>
              <a:rPr lang="en-US" altLang="en-US" sz="2800">
                <a:solidFill>
                  <a:schemeClr val="accent2"/>
                </a:solidFill>
              </a:rPr>
              <a:t>(Heb. 10:27ff)</a:t>
            </a:r>
          </a:p>
          <a:p>
            <a:pPr lvl="1">
              <a:lnSpc>
                <a:spcPct val="120000"/>
              </a:lnSpc>
              <a:buFont typeface="Wingdings" panose="05000000000000000000" pitchFamily="2" charset="2"/>
              <a:buChar char="Ø"/>
            </a:pPr>
            <a:r>
              <a:rPr lang="en-US" altLang="en-US" sz="2800"/>
              <a:t> Lukewarm </a:t>
            </a:r>
            <a:r>
              <a:rPr lang="en-US" altLang="en-US" sz="2800">
                <a:solidFill>
                  <a:schemeClr val="accent2"/>
                </a:solidFill>
              </a:rPr>
              <a:t>(Rev. 3:16)</a:t>
            </a:r>
          </a:p>
          <a:p>
            <a:pPr lvl="1">
              <a:lnSpc>
                <a:spcPct val="120000"/>
              </a:lnSpc>
              <a:buFont typeface="Wingdings" panose="05000000000000000000" pitchFamily="2" charset="2"/>
              <a:buChar char="Ø"/>
            </a:pPr>
            <a:r>
              <a:rPr lang="en-US" altLang="en-US" sz="2800"/>
              <a:t> Indifferent </a:t>
            </a:r>
            <a:r>
              <a:rPr lang="en-US" altLang="en-US" sz="2800">
                <a:solidFill>
                  <a:schemeClr val="accent2"/>
                </a:solidFill>
              </a:rPr>
              <a:t>(Matt. 25:14-30)</a:t>
            </a:r>
            <a:endParaRPr lang="en-US" altLang="en-US" sz="2800"/>
          </a:p>
        </p:txBody>
      </p:sp>
      <p:sp>
        <p:nvSpPr>
          <p:cNvPr id="41990" name="Rectangle 6"/>
          <p:cNvSpPr>
            <a:spLocks noChangeArrowheads="1"/>
          </p:cNvSpPr>
          <p:nvPr/>
        </p:nvSpPr>
        <p:spPr bwMode="auto">
          <a:xfrm>
            <a:off x="6858000" y="6596743"/>
            <a:ext cx="1676400" cy="14478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989">
                                            <p:txEl>
                                              <p:pRg st="0" end="0"/>
                                            </p:txEl>
                                          </p:spTgt>
                                        </p:tgtEl>
                                        <p:attrNameLst>
                                          <p:attrName>style.visibility</p:attrName>
                                        </p:attrNameLst>
                                      </p:cBhvr>
                                      <p:to>
                                        <p:strVal val="visible"/>
                                      </p:to>
                                    </p:set>
                                    <p:anim calcmode="lin" valueType="num">
                                      <p:cBhvr additive="base">
                                        <p:cTn id="7" dur="500" fill="hold"/>
                                        <p:tgtEl>
                                          <p:spTgt spid="4198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198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1989">
                                            <p:txEl>
                                              <p:pRg st="1" end="1"/>
                                            </p:txEl>
                                          </p:spTgt>
                                        </p:tgtEl>
                                        <p:attrNameLst>
                                          <p:attrName>style.visibility</p:attrName>
                                        </p:attrNameLst>
                                      </p:cBhvr>
                                      <p:to>
                                        <p:strVal val="visible"/>
                                      </p:to>
                                    </p:set>
                                    <p:anim calcmode="lin" valueType="num">
                                      <p:cBhvr additive="base">
                                        <p:cTn id="13" dur="500" fill="hold"/>
                                        <p:tgtEl>
                                          <p:spTgt spid="4198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198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1989">
                                            <p:txEl>
                                              <p:pRg st="2" end="2"/>
                                            </p:txEl>
                                          </p:spTgt>
                                        </p:tgtEl>
                                        <p:attrNameLst>
                                          <p:attrName>style.visibility</p:attrName>
                                        </p:attrNameLst>
                                      </p:cBhvr>
                                      <p:to>
                                        <p:strVal val="visible"/>
                                      </p:to>
                                    </p:set>
                                    <p:anim calcmode="lin" valueType="num">
                                      <p:cBhvr additive="base">
                                        <p:cTn id="19" dur="500" fill="hold"/>
                                        <p:tgtEl>
                                          <p:spTgt spid="4198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198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1989">
                                            <p:txEl>
                                              <p:pRg st="3" end="3"/>
                                            </p:txEl>
                                          </p:spTgt>
                                        </p:tgtEl>
                                        <p:attrNameLst>
                                          <p:attrName>style.visibility</p:attrName>
                                        </p:attrNameLst>
                                      </p:cBhvr>
                                      <p:to>
                                        <p:strVal val="visible"/>
                                      </p:to>
                                    </p:set>
                                    <p:anim calcmode="lin" valueType="num">
                                      <p:cBhvr additive="base">
                                        <p:cTn id="25" dur="500" fill="hold"/>
                                        <p:tgtEl>
                                          <p:spTgt spid="4198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198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1989">
                                            <p:txEl>
                                              <p:pRg st="4" end="4"/>
                                            </p:txEl>
                                          </p:spTgt>
                                        </p:tgtEl>
                                        <p:attrNameLst>
                                          <p:attrName>style.visibility</p:attrName>
                                        </p:attrNameLst>
                                      </p:cBhvr>
                                      <p:to>
                                        <p:strVal val="visible"/>
                                      </p:to>
                                    </p:set>
                                    <p:anim calcmode="lin" valueType="num">
                                      <p:cBhvr additive="base">
                                        <p:cTn id="31" dur="500" fill="hold"/>
                                        <p:tgtEl>
                                          <p:spTgt spid="4198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198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1989">
                                            <p:txEl>
                                              <p:pRg st="5" end="5"/>
                                            </p:txEl>
                                          </p:spTgt>
                                        </p:tgtEl>
                                        <p:attrNameLst>
                                          <p:attrName>style.visibility</p:attrName>
                                        </p:attrNameLst>
                                      </p:cBhvr>
                                      <p:to>
                                        <p:strVal val="visible"/>
                                      </p:to>
                                    </p:set>
                                    <p:anim calcmode="lin" valueType="num">
                                      <p:cBhvr additive="base">
                                        <p:cTn id="37" dur="500" fill="hold"/>
                                        <p:tgtEl>
                                          <p:spTgt spid="41989">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198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1989">
                                            <p:txEl>
                                              <p:pRg st="6" end="6"/>
                                            </p:txEl>
                                          </p:spTgt>
                                        </p:tgtEl>
                                        <p:attrNameLst>
                                          <p:attrName>style.visibility</p:attrName>
                                        </p:attrNameLst>
                                      </p:cBhvr>
                                      <p:to>
                                        <p:strVal val="visible"/>
                                      </p:to>
                                    </p:set>
                                    <p:anim calcmode="lin" valueType="num">
                                      <p:cBhvr additive="base">
                                        <p:cTn id="43" dur="500" fill="hold"/>
                                        <p:tgtEl>
                                          <p:spTgt spid="41989">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4198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41989">
                                            <p:txEl>
                                              <p:pRg st="7" end="7"/>
                                            </p:txEl>
                                          </p:spTgt>
                                        </p:tgtEl>
                                        <p:attrNameLst>
                                          <p:attrName>style.visibility</p:attrName>
                                        </p:attrNameLst>
                                      </p:cBhvr>
                                      <p:to>
                                        <p:strVal val="visible"/>
                                      </p:to>
                                    </p:set>
                                    <p:anim calcmode="lin" valueType="num">
                                      <p:cBhvr additive="base">
                                        <p:cTn id="49" dur="500" fill="hold"/>
                                        <p:tgtEl>
                                          <p:spTgt spid="41989">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4198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41989">
                                            <p:txEl>
                                              <p:pRg st="8" end="8"/>
                                            </p:txEl>
                                          </p:spTgt>
                                        </p:tgtEl>
                                        <p:attrNameLst>
                                          <p:attrName>style.visibility</p:attrName>
                                        </p:attrNameLst>
                                      </p:cBhvr>
                                      <p:to>
                                        <p:strVal val="visible"/>
                                      </p:to>
                                    </p:set>
                                    <p:anim calcmode="lin" valueType="num">
                                      <p:cBhvr additive="base">
                                        <p:cTn id="55" dur="500" fill="hold"/>
                                        <p:tgtEl>
                                          <p:spTgt spid="41989">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41989">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41989">
                                            <p:txEl>
                                              <p:pRg st="9" end="9"/>
                                            </p:txEl>
                                          </p:spTgt>
                                        </p:tgtEl>
                                        <p:attrNameLst>
                                          <p:attrName>style.visibility</p:attrName>
                                        </p:attrNameLst>
                                      </p:cBhvr>
                                      <p:to>
                                        <p:strVal val="visible"/>
                                      </p:to>
                                    </p:set>
                                    <p:anim calcmode="lin" valueType="num">
                                      <p:cBhvr additive="base">
                                        <p:cTn id="61" dur="500" fill="hold"/>
                                        <p:tgtEl>
                                          <p:spTgt spid="41989">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41989">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build="p" bldLvl="2"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EE93353-280C-4AD9-9861-16C8B48E886F}"/>
              </a:ext>
            </a:extLst>
          </p:cNvPr>
          <p:cNvSpPr/>
          <p:nvPr/>
        </p:nvSpPr>
        <p:spPr bwMode="auto">
          <a:xfrm>
            <a:off x="609600" y="571500"/>
            <a:ext cx="7924800" cy="5715000"/>
          </a:xfrm>
          <a:custGeom>
            <a:avLst/>
            <a:gdLst>
              <a:gd name="connsiteX0" fmla="*/ 0 w 7924800"/>
              <a:gd name="connsiteY0" fmla="*/ 440912 h 5715000"/>
              <a:gd name="connsiteX1" fmla="*/ 440912 w 7924800"/>
              <a:gd name="connsiteY1" fmla="*/ 0 h 5715000"/>
              <a:gd name="connsiteX2" fmla="*/ 1098256 w 7924800"/>
              <a:gd name="connsiteY2" fmla="*/ 0 h 5715000"/>
              <a:gd name="connsiteX3" fmla="*/ 1473882 w 7924800"/>
              <a:gd name="connsiteY3" fmla="*/ 0 h 5715000"/>
              <a:gd name="connsiteX4" fmla="*/ 1990367 w 7924800"/>
              <a:gd name="connsiteY4" fmla="*/ 0 h 5715000"/>
              <a:gd name="connsiteX5" fmla="*/ 2506852 w 7924800"/>
              <a:gd name="connsiteY5" fmla="*/ 0 h 5715000"/>
              <a:gd name="connsiteX6" fmla="*/ 2882477 w 7924800"/>
              <a:gd name="connsiteY6" fmla="*/ 0 h 5715000"/>
              <a:gd name="connsiteX7" fmla="*/ 3328532 w 7924800"/>
              <a:gd name="connsiteY7" fmla="*/ 0 h 5715000"/>
              <a:gd name="connsiteX8" fmla="*/ 3845017 w 7924800"/>
              <a:gd name="connsiteY8" fmla="*/ 0 h 5715000"/>
              <a:gd name="connsiteX9" fmla="*/ 4572791 w 7924800"/>
              <a:gd name="connsiteY9" fmla="*/ 0 h 5715000"/>
              <a:gd name="connsiteX10" fmla="*/ 5230136 w 7924800"/>
              <a:gd name="connsiteY10" fmla="*/ 0 h 5715000"/>
              <a:gd name="connsiteX11" fmla="*/ 5746621 w 7924800"/>
              <a:gd name="connsiteY11" fmla="*/ 0 h 5715000"/>
              <a:gd name="connsiteX12" fmla="*/ 6122246 w 7924800"/>
              <a:gd name="connsiteY12" fmla="*/ 0 h 5715000"/>
              <a:gd name="connsiteX13" fmla="*/ 6568301 w 7924800"/>
              <a:gd name="connsiteY13" fmla="*/ 0 h 5715000"/>
              <a:gd name="connsiteX14" fmla="*/ 7483888 w 7924800"/>
              <a:gd name="connsiteY14" fmla="*/ 0 h 5715000"/>
              <a:gd name="connsiteX15" fmla="*/ 7924800 w 7924800"/>
              <a:gd name="connsiteY15" fmla="*/ 440912 h 5715000"/>
              <a:gd name="connsiteX16" fmla="*/ 7924800 w 7924800"/>
              <a:gd name="connsiteY16" fmla="*/ 1074595 h 5715000"/>
              <a:gd name="connsiteX17" fmla="*/ 7924800 w 7924800"/>
              <a:gd name="connsiteY17" fmla="*/ 1514951 h 5715000"/>
              <a:gd name="connsiteX18" fmla="*/ 7924800 w 7924800"/>
              <a:gd name="connsiteY18" fmla="*/ 2100302 h 5715000"/>
              <a:gd name="connsiteX19" fmla="*/ 7924800 w 7924800"/>
              <a:gd name="connsiteY19" fmla="*/ 2733986 h 5715000"/>
              <a:gd name="connsiteX20" fmla="*/ 7924800 w 7924800"/>
              <a:gd name="connsiteY20" fmla="*/ 3319337 h 5715000"/>
              <a:gd name="connsiteX21" fmla="*/ 7924800 w 7924800"/>
              <a:gd name="connsiteY21" fmla="*/ 3904688 h 5715000"/>
              <a:gd name="connsiteX22" fmla="*/ 7924800 w 7924800"/>
              <a:gd name="connsiteY22" fmla="*/ 4490039 h 5715000"/>
              <a:gd name="connsiteX23" fmla="*/ 7924800 w 7924800"/>
              <a:gd name="connsiteY23" fmla="*/ 5274088 h 5715000"/>
              <a:gd name="connsiteX24" fmla="*/ 7483888 w 7924800"/>
              <a:gd name="connsiteY24" fmla="*/ 5715000 h 5715000"/>
              <a:gd name="connsiteX25" fmla="*/ 6756114 w 7924800"/>
              <a:gd name="connsiteY25" fmla="*/ 5715000 h 5715000"/>
              <a:gd name="connsiteX26" fmla="*/ 6169199 w 7924800"/>
              <a:gd name="connsiteY26" fmla="*/ 5715000 h 5715000"/>
              <a:gd name="connsiteX27" fmla="*/ 5582284 w 7924800"/>
              <a:gd name="connsiteY27" fmla="*/ 5715000 h 5715000"/>
              <a:gd name="connsiteX28" fmla="*/ 4995370 w 7924800"/>
              <a:gd name="connsiteY28" fmla="*/ 5715000 h 5715000"/>
              <a:gd name="connsiteX29" fmla="*/ 4267596 w 7924800"/>
              <a:gd name="connsiteY29" fmla="*/ 5715000 h 5715000"/>
              <a:gd name="connsiteX30" fmla="*/ 3821540 w 7924800"/>
              <a:gd name="connsiteY30" fmla="*/ 5715000 h 5715000"/>
              <a:gd name="connsiteX31" fmla="*/ 3093766 w 7924800"/>
              <a:gd name="connsiteY31" fmla="*/ 5715000 h 5715000"/>
              <a:gd name="connsiteX32" fmla="*/ 2718141 w 7924800"/>
              <a:gd name="connsiteY32" fmla="*/ 5715000 h 5715000"/>
              <a:gd name="connsiteX33" fmla="*/ 1990367 w 7924800"/>
              <a:gd name="connsiteY33" fmla="*/ 5715000 h 5715000"/>
              <a:gd name="connsiteX34" fmla="*/ 1544312 w 7924800"/>
              <a:gd name="connsiteY34" fmla="*/ 5715000 h 5715000"/>
              <a:gd name="connsiteX35" fmla="*/ 440912 w 7924800"/>
              <a:gd name="connsiteY35" fmla="*/ 5715000 h 5715000"/>
              <a:gd name="connsiteX36" fmla="*/ 0 w 7924800"/>
              <a:gd name="connsiteY36" fmla="*/ 5274088 h 5715000"/>
              <a:gd name="connsiteX37" fmla="*/ 0 w 7924800"/>
              <a:gd name="connsiteY37" fmla="*/ 4640405 h 5715000"/>
              <a:gd name="connsiteX38" fmla="*/ 0 w 7924800"/>
              <a:gd name="connsiteY38" fmla="*/ 4055054 h 5715000"/>
              <a:gd name="connsiteX39" fmla="*/ 0 w 7924800"/>
              <a:gd name="connsiteY39" fmla="*/ 3614698 h 5715000"/>
              <a:gd name="connsiteX40" fmla="*/ 0 w 7924800"/>
              <a:gd name="connsiteY40" fmla="*/ 3126010 h 5715000"/>
              <a:gd name="connsiteX41" fmla="*/ 0 w 7924800"/>
              <a:gd name="connsiteY41" fmla="*/ 2540658 h 5715000"/>
              <a:gd name="connsiteX42" fmla="*/ 0 w 7924800"/>
              <a:gd name="connsiteY42" fmla="*/ 1955307 h 5715000"/>
              <a:gd name="connsiteX43" fmla="*/ 0 w 7924800"/>
              <a:gd name="connsiteY43" fmla="*/ 1466619 h 5715000"/>
              <a:gd name="connsiteX44" fmla="*/ 0 w 7924800"/>
              <a:gd name="connsiteY44" fmla="*/ 440912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924800" h="5715000" fill="none" extrusionOk="0">
                <a:moveTo>
                  <a:pt x="0" y="440912"/>
                </a:moveTo>
                <a:cubicBezTo>
                  <a:pt x="-7794" y="131853"/>
                  <a:pt x="233567" y="18517"/>
                  <a:pt x="440912" y="0"/>
                </a:cubicBezTo>
                <a:cubicBezTo>
                  <a:pt x="663139" y="-14969"/>
                  <a:pt x="945266" y="43769"/>
                  <a:pt x="1098256" y="0"/>
                </a:cubicBezTo>
                <a:cubicBezTo>
                  <a:pt x="1251246" y="-43769"/>
                  <a:pt x="1317120" y="31678"/>
                  <a:pt x="1473882" y="0"/>
                </a:cubicBezTo>
                <a:cubicBezTo>
                  <a:pt x="1630644" y="-31678"/>
                  <a:pt x="1804898" y="57104"/>
                  <a:pt x="1990367" y="0"/>
                </a:cubicBezTo>
                <a:cubicBezTo>
                  <a:pt x="2175836" y="-57104"/>
                  <a:pt x="2356964" y="8899"/>
                  <a:pt x="2506852" y="0"/>
                </a:cubicBezTo>
                <a:cubicBezTo>
                  <a:pt x="2656741" y="-8899"/>
                  <a:pt x="2765983" y="14292"/>
                  <a:pt x="2882477" y="0"/>
                </a:cubicBezTo>
                <a:cubicBezTo>
                  <a:pt x="2998971" y="-14292"/>
                  <a:pt x="3199116" y="38483"/>
                  <a:pt x="3328532" y="0"/>
                </a:cubicBezTo>
                <a:cubicBezTo>
                  <a:pt x="3457948" y="-38483"/>
                  <a:pt x="3715376" y="46175"/>
                  <a:pt x="3845017" y="0"/>
                </a:cubicBezTo>
                <a:cubicBezTo>
                  <a:pt x="3974659" y="-46175"/>
                  <a:pt x="4408570" y="16441"/>
                  <a:pt x="4572791" y="0"/>
                </a:cubicBezTo>
                <a:cubicBezTo>
                  <a:pt x="4737012" y="-16441"/>
                  <a:pt x="4986135" y="21618"/>
                  <a:pt x="5230136" y="0"/>
                </a:cubicBezTo>
                <a:cubicBezTo>
                  <a:pt x="5474138" y="-21618"/>
                  <a:pt x="5633503" y="10575"/>
                  <a:pt x="5746621" y="0"/>
                </a:cubicBezTo>
                <a:cubicBezTo>
                  <a:pt x="5859740" y="-10575"/>
                  <a:pt x="5964347" y="9383"/>
                  <a:pt x="6122246" y="0"/>
                </a:cubicBezTo>
                <a:cubicBezTo>
                  <a:pt x="6280146" y="-9383"/>
                  <a:pt x="6351622" y="22308"/>
                  <a:pt x="6568301" y="0"/>
                </a:cubicBezTo>
                <a:cubicBezTo>
                  <a:pt x="6784980" y="-22308"/>
                  <a:pt x="7125622" y="43515"/>
                  <a:pt x="7483888" y="0"/>
                </a:cubicBezTo>
                <a:cubicBezTo>
                  <a:pt x="7759892" y="-11741"/>
                  <a:pt x="7934976" y="231081"/>
                  <a:pt x="7924800" y="440912"/>
                </a:cubicBezTo>
                <a:cubicBezTo>
                  <a:pt x="7934642" y="653848"/>
                  <a:pt x="7915345" y="915454"/>
                  <a:pt x="7924800" y="1074595"/>
                </a:cubicBezTo>
                <a:cubicBezTo>
                  <a:pt x="7934255" y="1233736"/>
                  <a:pt x="7893431" y="1356590"/>
                  <a:pt x="7924800" y="1514951"/>
                </a:cubicBezTo>
                <a:cubicBezTo>
                  <a:pt x="7956169" y="1673312"/>
                  <a:pt x="7911194" y="1841729"/>
                  <a:pt x="7924800" y="2100302"/>
                </a:cubicBezTo>
                <a:cubicBezTo>
                  <a:pt x="7938406" y="2358875"/>
                  <a:pt x="7923205" y="2471000"/>
                  <a:pt x="7924800" y="2733986"/>
                </a:cubicBezTo>
                <a:cubicBezTo>
                  <a:pt x="7926395" y="2996972"/>
                  <a:pt x="7889984" y="3082591"/>
                  <a:pt x="7924800" y="3319337"/>
                </a:cubicBezTo>
                <a:cubicBezTo>
                  <a:pt x="7959616" y="3556083"/>
                  <a:pt x="7907823" y="3756941"/>
                  <a:pt x="7924800" y="3904688"/>
                </a:cubicBezTo>
                <a:cubicBezTo>
                  <a:pt x="7941777" y="4052435"/>
                  <a:pt x="7880593" y="4218009"/>
                  <a:pt x="7924800" y="4490039"/>
                </a:cubicBezTo>
                <a:cubicBezTo>
                  <a:pt x="7969007" y="4762069"/>
                  <a:pt x="7864515" y="4914371"/>
                  <a:pt x="7924800" y="5274088"/>
                </a:cubicBezTo>
                <a:cubicBezTo>
                  <a:pt x="7947713" y="5523681"/>
                  <a:pt x="7687785" y="5679778"/>
                  <a:pt x="7483888" y="5715000"/>
                </a:cubicBezTo>
                <a:cubicBezTo>
                  <a:pt x="7325418" y="5723263"/>
                  <a:pt x="7117302" y="5710035"/>
                  <a:pt x="6756114" y="5715000"/>
                </a:cubicBezTo>
                <a:cubicBezTo>
                  <a:pt x="6394926" y="5719965"/>
                  <a:pt x="6442524" y="5702186"/>
                  <a:pt x="6169199" y="5715000"/>
                </a:cubicBezTo>
                <a:cubicBezTo>
                  <a:pt x="5895874" y="5727814"/>
                  <a:pt x="5802319" y="5688723"/>
                  <a:pt x="5582284" y="5715000"/>
                </a:cubicBezTo>
                <a:cubicBezTo>
                  <a:pt x="5362249" y="5741277"/>
                  <a:pt x="5197777" y="5688585"/>
                  <a:pt x="4995370" y="5715000"/>
                </a:cubicBezTo>
                <a:cubicBezTo>
                  <a:pt x="4792963" y="5741415"/>
                  <a:pt x="4463248" y="5635375"/>
                  <a:pt x="4267596" y="5715000"/>
                </a:cubicBezTo>
                <a:cubicBezTo>
                  <a:pt x="4071944" y="5794625"/>
                  <a:pt x="3994315" y="5682568"/>
                  <a:pt x="3821540" y="5715000"/>
                </a:cubicBezTo>
                <a:cubicBezTo>
                  <a:pt x="3648765" y="5747432"/>
                  <a:pt x="3380199" y="5690378"/>
                  <a:pt x="3093766" y="5715000"/>
                </a:cubicBezTo>
                <a:cubicBezTo>
                  <a:pt x="2807333" y="5739622"/>
                  <a:pt x="2807436" y="5702784"/>
                  <a:pt x="2718141" y="5715000"/>
                </a:cubicBezTo>
                <a:cubicBezTo>
                  <a:pt x="2628847" y="5727216"/>
                  <a:pt x="2346787" y="5645249"/>
                  <a:pt x="1990367" y="5715000"/>
                </a:cubicBezTo>
                <a:cubicBezTo>
                  <a:pt x="1633947" y="5784751"/>
                  <a:pt x="1671459" y="5704420"/>
                  <a:pt x="1544312" y="5715000"/>
                </a:cubicBezTo>
                <a:cubicBezTo>
                  <a:pt x="1417166" y="5725580"/>
                  <a:pt x="934127" y="5622353"/>
                  <a:pt x="440912" y="5715000"/>
                </a:cubicBezTo>
                <a:cubicBezTo>
                  <a:pt x="223525" y="5748076"/>
                  <a:pt x="31335" y="5467340"/>
                  <a:pt x="0" y="5274088"/>
                </a:cubicBezTo>
                <a:cubicBezTo>
                  <a:pt x="-53477" y="5141634"/>
                  <a:pt x="1364" y="4790582"/>
                  <a:pt x="0" y="4640405"/>
                </a:cubicBezTo>
                <a:cubicBezTo>
                  <a:pt x="-1364" y="4490228"/>
                  <a:pt x="35410" y="4279020"/>
                  <a:pt x="0" y="4055054"/>
                </a:cubicBezTo>
                <a:cubicBezTo>
                  <a:pt x="-35410" y="3831088"/>
                  <a:pt x="51824" y="3770848"/>
                  <a:pt x="0" y="3614698"/>
                </a:cubicBezTo>
                <a:cubicBezTo>
                  <a:pt x="-51824" y="3458548"/>
                  <a:pt x="35287" y="3348059"/>
                  <a:pt x="0" y="3126010"/>
                </a:cubicBezTo>
                <a:cubicBezTo>
                  <a:pt x="-35287" y="2903961"/>
                  <a:pt x="68889" y="2788211"/>
                  <a:pt x="0" y="2540658"/>
                </a:cubicBezTo>
                <a:cubicBezTo>
                  <a:pt x="-68889" y="2293105"/>
                  <a:pt x="16823" y="2210142"/>
                  <a:pt x="0" y="1955307"/>
                </a:cubicBezTo>
                <a:cubicBezTo>
                  <a:pt x="-16823" y="1700472"/>
                  <a:pt x="34906" y="1607375"/>
                  <a:pt x="0" y="1466619"/>
                </a:cubicBezTo>
                <a:cubicBezTo>
                  <a:pt x="-34906" y="1325863"/>
                  <a:pt x="23682" y="811784"/>
                  <a:pt x="0" y="440912"/>
                </a:cubicBezTo>
                <a:close/>
              </a:path>
              <a:path w="7924800" h="5715000" stroke="0" extrusionOk="0">
                <a:moveTo>
                  <a:pt x="0" y="440912"/>
                </a:moveTo>
                <a:cubicBezTo>
                  <a:pt x="40599" y="190138"/>
                  <a:pt x="191988" y="-29662"/>
                  <a:pt x="440912" y="0"/>
                </a:cubicBezTo>
                <a:cubicBezTo>
                  <a:pt x="697570" y="-18003"/>
                  <a:pt x="718670" y="31380"/>
                  <a:pt x="957397" y="0"/>
                </a:cubicBezTo>
                <a:cubicBezTo>
                  <a:pt x="1196125" y="-31380"/>
                  <a:pt x="1356384" y="58785"/>
                  <a:pt x="1473882" y="0"/>
                </a:cubicBezTo>
                <a:cubicBezTo>
                  <a:pt x="1591381" y="-58785"/>
                  <a:pt x="1920702" y="8248"/>
                  <a:pt x="2201656" y="0"/>
                </a:cubicBezTo>
                <a:cubicBezTo>
                  <a:pt x="2482610" y="-8248"/>
                  <a:pt x="2494036" y="11968"/>
                  <a:pt x="2577281" y="0"/>
                </a:cubicBezTo>
                <a:cubicBezTo>
                  <a:pt x="2660526" y="-11968"/>
                  <a:pt x="2941341" y="39069"/>
                  <a:pt x="3234626" y="0"/>
                </a:cubicBezTo>
                <a:cubicBezTo>
                  <a:pt x="3527911" y="-39069"/>
                  <a:pt x="3514624" y="10006"/>
                  <a:pt x="3751111" y="0"/>
                </a:cubicBezTo>
                <a:cubicBezTo>
                  <a:pt x="3987598" y="-10006"/>
                  <a:pt x="4161780" y="18478"/>
                  <a:pt x="4478885" y="0"/>
                </a:cubicBezTo>
                <a:cubicBezTo>
                  <a:pt x="4795990" y="-18478"/>
                  <a:pt x="4871037" y="14591"/>
                  <a:pt x="5136229" y="0"/>
                </a:cubicBezTo>
                <a:cubicBezTo>
                  <a:pt x="5401421" y="-14591"/>
                  <a:pt x="5706613" y="20996"/>
                  <a:pt x="5864004" y="0"/>
                </a:cubicBezTo>
                <a:cubicBezTo>
                  <a:pt x="6021396" y="-20996"/>
                  <a:pt x="6094668" y="26455"/>
                  <a:pt x="6310059" y="0"/>
                </a:cubicBezTo>
                <a:cubicBezTo>
                  <a:pt x="6525451" y="-26455"/>
                  <a:pt x="6692771" y="54620"/>
                  <a:pt x="6967403" y="0"/>
                </a:cubicBezTo>
                <a:cubicBezTo>
                  <a:pt x="7242035" y="-54620"/>
                  <a:pt x="7279996" y="48048"/>
                  <a:pt x="7483888" y="0"/>
                </a:cubicBezTo>
                <a:cubicBezTo>
                  <a:pt x="7758871" y="-25509"/>
                  <a:pt x="7957045" y="218045"/>
                  <a:pt x="7924800" y="440912"/>
                </a:cubicBezTo>
                <a:cubicBezTo>
                  <a:pt x="7986399" y="612493"/>
                  <a:pt x="7876897" y="772909"/>
                  <a:pt x="7924800" y="1026263"/>
                </a:cubicBezTo>
                <a:cubicBezTo>
                  <a:pt x="7972703" y="1279617"/>
                  <a:pt x="7862133" y="1372327"/>
                  <a:pt x="7924800" y="1611615"/>
                </a:cubicBezTo>
                <a:cubicBezTo>
                  <a:pt x="7987467" y="1850903"/>
                  <a:pt x="7875591" y="1913974"/>
                  <a:pt x="7924800" y="2051971"/>
                </a:cubicBezTo>
                <a:cubicBezTo>
                  <a:pt x="7974009" y="2189968"/>
                  <a:pt x="7924435" y="2268157"/>
                  <a:pt x="7924800" y="2443995"/>
                </a:cubicBezTo>
                <a:cubicBezTo>
                  <a:pt x="7925165" y="2619833"/>
                  <a:pt x="7915259" y="2795040"/>
                  <a:pt x="7924800" y="2981014"/>
                </a:cubicBezTo>
                <a:cubicBezTo>
                  <a:pt x="7934341" y="3166988"/>
                  <a:pt x="7889548" y="3421695"/>
                  <a:pt x="7924800" y="3614698"/>
                </a:cubicBezTo>
                <a:cubicBezTo>
                  <a:pt x="7960052" y="3807701"/>
                  <a:pt x="7908313" y="3998982"/>
                  <a:pt x="7924800" y="4103385"/>
                </a:cubicBezTo>
                <a:cubicBezTo>
                  <a:pt x="7941287" y="4207788"/>
                  <a:pt x="7885373" y="4452804"/>
                  <a:pt x="7924800" y="4543741"/>
                </a:cubicBezTo>
                <a:cubicBezTo>
                  <a:pt x="7964227" y="4634678"/>
                  <a:pt x="7879938" y="5071244"/>
                  <a:pt x="7924800" y="5274088"/>
                </a:cubicBezTo>
                <a:cubicBezTo>
                  <a:pt x="7907369" y="5506173"/>
                  <a:pt x="7732502" y="5729303"/>
                  <a:pt x="7483888" y="5715000"/>
                </a:cubicBezTo>
                <a:cubicBezTo>
                  <a:pt x="7196210" y="5739122"/>
                  <a:pt x="7019636" y="5662583"/>
                  <a:pt x="6896973" y="5715000"/>
                </a:cubicBezTo>
                <a:cubicBezTo>
                  <a:pt x="6774311" y="5767417"/>
                  <a:pt x="6498338" y="5683928"/>
                  <a:pt x="6310059" y="5715000"/>
                </a:cubicBezTo>
                <a:cubicBezTo>
                  <a:pt x="6121780" y="5746072"/>
                  <a:pt x="5959036" y="5692728"/>
                  <a:pt x="5864004" y="5715000"/>
                </a:cubicBezTo>
                <a:cubicBezTo>
                  <a:pt x="5768972" y="5737272"/>
                  <a:pt x="5526029" y="5699507"/>
                  <a:pt x="5417948" y="5715000"/>
                </a:cubicBezTo>
                <a:cubicBezTo>
                  <a:pt x="5309867" y="5730493"/>
                  <a:pt x="5041674" y="5656883"/>
                  <a:pt x="4831034" y="5715000"/>
                </a:cubicBezTo>
                <a:cubicBezTo>
                  <a:pt x="4620394" y="5773117"/>
                  <a:pt x="4564479" y="5701437"/>
                  <a:pt x="4455408" y="5715000"/>
                </a:cubicBezTo>
                <a:cubicBezTo>
                  <a:pt x="4346337" y="5728563"/>
                  <a:pt x="4225573" y="5708003"/>
                  <a:pt x="4079783" y="5715000"/>
                </a:cubicBezTo>
                <a:cubicBezTo>
                  <a:pt x="3933994" y="5721997"/>
                  <a:pt x="3768582" y="5676655"/>
                  <a:pt x="3492868" y="5715000"/>
                </a:cubicBezTo>
                <a:cubicBezTo>
                  <a:pt x="3217155" y="5753345"/>
                  <a:pt x="3017801" y="5697497"/>
                  <a:pt x="2765094" y="5715000"/>
                </a:cubicBezTo>
                <a:cubicBezTo>
                  <a:pt x="2512387" y="5732503"/>
                  <a:pt x="2202345" y="5694786"/>
                  <a:pt x="2037320" y="5715000"/>
                </a:cubicBezTo>
                <a:cubicBezTo>
                  <a:pt x="1872295" y="5735214"/>
                  <a:pt x="1476933" y="5630288"/>
                  <a:pt x="1309546" y="5715000"/>
                </a:cubicBezTo>
                <a:cubicBezTo>
                  <a:pt x="1142159" y="5799712"/>
                  <a:pt x="871360" y="5708283"/>
                  <a:pt x="440912" y="5715000"/>
                </a:cubicBezTo>
                <a:cubicBezTo>
                  <a:pt x="217034" y="5744782"/>
                  <a:pt x="-48860" y="5480244"/>
                  <a:pt x="0" y="5274088"/>
                </a:cubicBezTo>
                <a:cubicBezTo>
                  <a:pt x="-18287" y="5169277"/>
                  <a:pt x="10317" y="5014221"/>
                  <a:pt x="0" y="4785400"/>
                </a:cubicBezTo>
                <a:cubicBezTo>
                  <a:pt x="-10317" y="4556579"/>
                  <a:pt x="21035" y="4370943"/>
                  <a:pt x="0" y="4200049"/>
                </a:cubicBezTo>
                <a:cubicBezTo>
                  <a:pt x="-21035" y="4029155"/>
                  <a:pt x="30048" y="3853220"/>
                  <a:pt x="0" y="3759693"/>
                </a:cubicBezTo>
                <a:cubicBezTo>
                  <a:pt x="-30048" y="3666166"/>
                  <a:pt x="6045" y="3534270"/>
                  <a:pt x="0" y="3367669"/>
                </a:cubicBezTo>
                <a:cubicBezTo>
                  <a:pt x="-6045" y="3201068"/>
                  <a:pt x="763" y="3069787"/>
                  <a:pt x="0" y="2927313"/>
                </a:cubicBezTo>
                <a:cubicBezTo>
                  <a:pt x="-763" y="2784839"/>
                  <a:pt x="13919" y="2687515"/>
                  <a:pt x="0" y="2535288"/>
                </a:cubicBezTo>
                <a:cubicBezTo>
                  <a:pt x="-13919" y="2383061"/>
                  <a:pt x="53719" y="2205132"/>
                  <a:pt x="0" y="1949937"/>
                </a:cubicBezTo>
                <a:cubicBezTo>
                  <a:pt x="-53719" y="1694742"/>
                  <a:pt x="38320" y="1552621"/>
                  <a:pt x="0" y="1412917"/>
                </a:cubicBezTo>
                <a:cubicBezTo>
                  <a:pt x="-38320" y="1273213"/>
                  <a:pt x="91172" y="635743"/>
                  <a:pt x="0" y="440912"/>
                </a:cubicBezTo>
                <a:close/>
              </a:path>
            </a:pathLst>
          </a:custGeom>
          <a:solidFill>
            <a:schemeClr val="bg1"/>
          </a:solidFill>
          <a:ln w="76200" cap="flat" cmpd="sng" algn="ctr">
            <a:solidFill>
              <a:srgbClr val="CC0000"/>
            </a:solidFill>
            <a:prstDash val="solid"/>
            <a:round/>
            <a:headEnd type="none" w="med" len="med"/>
            <a:tailEnd type="none" w="med" len="med"/>
            <a:extLst>
              <a:ext uri="{C807C97D-BFC1-408E-A445-0C87EB9F89A2}">
                <ask:lineSketchStyleProps xmlns:ask="http://schemas.microsoft.com/office/drawing/2018/sketchyshapes" sd="3128593422">
                  <a:prstGeom prst="roundRect">
                    <a:avLst>
                      <a:gd name="adj" fmla="val 7715"/>
                    </a:avLst>
                  </a:prstGeom>
                  <ask:type>
                    <ask:lineSketchScribble/>
                  </ask:type>
                </ask:lineSketchStyleProps>
              </a:ext>
            </a:extLst>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 name="Rectangle: Rounded Corners 6">
            <a:extLst>
              <a:ext uri="{FF2B5EF4-FFF2-40B4-BE49-F238E27FC236}">
                <a16:creationId xmlns:a16="http://schemas.microsoft.com/office/drawing/2014/main" id="{2A10DDC4-A116-4694-9CEE-3AEDC50F2445}"/>
              </a:ext>
            </a:extLst>
          </p:cNvPr>
          <p:cNvSpPr/>
          <p:nvPr/>
        </p:nvSpPr>
        <p:spPr bwMode="auto">
          <a:xfrm>
            <a:off x="685800" y="457200"/>
            <a:ext cx="7924800" cy="5715000"/>
          </a:xfrm>
          <a:custGeom>
            <a:avLst/>
            <a:gdLst>
              <a:gd name="connsiteX0" fmla="*/ 0 w 7924800"/>
              <a:gd name="connsiteY0" fmla="*/ 440912 h 5715000"/>
              <a:gd name="connsiteX1" fmla="*/ 440912 w 7924800"/>
              <a:gd name="connsiteY1" fmla="*/ 0 h 5715000"/>
              <a:gd name="connsiteX2" fmla="*/ 957397 w 7924800"/>
              <a:gd name="connsiteY2" fmla="*/ 0 h 5715000"/>
              <a:gd name="connsiteX3" fmla="*/ 1473882 w 7924800"/>
              <a:gd name="connsiteY3" fmla="*/ 0 h 5715000"/>
              <a:gd name="connsiteX4" fmla="*/ 2201656 w 7924800"/>
              <a:gd name="connsiteY4" fmla="*/ 0 h 5715000"/>
              <a:gd name="connsiteX5" fmla="*/ 2577281 w 7924800"/>
              <a:gd name="connsiteY5" fmla="*/ 0 h 5715000"/>
              <a:gd name="connsiteX6" fmla="*/ 3234626 w 7924800"/>
              <a:gd name="connsiteY6" fmla="*/ 0 h 5715000"/>
              <a:gd name="connsiteX7" fmla="*/ 3751111 w 7924800"/>
              <a:gd name="connsiteY7" fmla="*/ 0 h 5715000"/>
              <a:gd name="connsiteX8" fmla="*/ 4478885 w 7924800"/>
              <a:gd name="connsiteY8" fmla="*/ 0 h 5715000"/>
              <a:gd name="connsiteX9" fmla="*/ 5136229 w 7924800"/>
              <a:gd name="connsiteY9" fmla="*/ 0 h 5715000"/>
              <a:gd name="connsiteX10" fmla="*/ 5864004 w 7924800"/>
              <a:gd name="connsiteY10" fmla="*/ 0 h 5715000"/>
              <a:gd name="connsiteX11" fmla="*/ 6310059 w 7924800"/>
              <a:gd name="connsiteY11" fmla="*/ 0 h 5715000"/>
              <a:gd name="connsiteX12" fmla="*/ 6967403 w 7924800"/>
              <a:gd name="connsiteY12" fmla="*/ 0 h 5715000"/>
              <a:gd name="connsiteX13" fmla="*/ 7483888 w 7924800"/>
              <a:gd name="connsiteY13" fmla="*/ 0 h 5715000"/>
              <a:gd name="connsiteX14" fmla="*/ 7924800 w 7924800"/>
              <a:gd name="connsiteY14" fmla="*/ 440912 h 5715000"/>
              <a:gd name="connsiteX15" fmla="*/ 7924800 w 7924800"/>
              <a:gd name="connsiteY15" fmla="*/ 1026263 h 5715000"/>
              <a:gd name="connsiteX16" fmla="*/ 7924800 w 7924800"/>
              <a:gd name="connsiteY16" fmla="*/ 1611615 h 5715000"/>
              <a:gd name="connsiteX17" fmla="*/ 7924800 w 7924800"/>
              <a:gd name="connsiteY17" fmla="*/ 2051971 h 5715000"/>
              <a:gd name="connsiteX18" fmla="*/ 7924800 w 7924800"/>
              <a:gd name="connsiteY18" fmla="*/ 2443995 h 5715000"/>
              <a:gd name="connsiteX19" fmla="*/ 7924800 w 7924800"/>
              <a:gd name="connsiteY19" fmla="*/ 2981014 h 5715000"/>
              <a:gd name="connsiteX20" fmla="*/ 7924800 w 7924800"/>
              <a:gd name="connsiteY20" fmla="*/ 3614698 h 5715000"/>
              <a:gd name="connsiteX21" fmla="*/ 7924800 w 7924800"/>
              <a:gd name="connsiteY21" fmla="*/ 4103385 h 5715000"/>
              <a:gd name="connsiteX22" fmla="*/ 7924800 w 7924800"/>
              <a:gd name="connsiteY22" fmla="*/ 4543741 h 5715000"/>
              <a:gd name="connsiteX23" fmla="*/ 7924800 w 7924800"/>
              <a:gd name="connsiteY23" fmla="*/ 5274088 h 5715000"/>
              <a:gd name="connsiteX24" fmla="*/ 7483888 w 7924800"/>
              <a:gd name="connsiteY24" fmla="*/ 5715000 h 5715000"/>
              <a:gd name="connsiteX25" fmla="*/ 6896973 w 7924800"/>
              <a:gd name="connsiteY25" fmla="*/ 5715000 h 5715000"/>
              <a:gd name="connsiteX26" fmla="*/ 6310059 w 7924800"/>
              <a:gd name="connsiteY26" fmla="*/ 5715000 h 5715000"/>
              <a:gd name="connsiteX27" fmla="*/ 5864004 w 7924800"/>
              <a:gd name="connsiteY27" fmla="*/ 5715000 h 5715000"/>
              <a:gd name="connsiteX28" fmla="*/ 5417948 w 7924800"/>
              <a:gd name="connsiteY28" fmla="*/ 5715000 h 5715000"/>
              <a:gd name="connsiteX29" fmla="*/ 4831034 w 7924800"/>
              <a:gd name="connsiteY29" fmla="*/ 5715000 h 5715000"/>
              <a:gd name="connsiteX30" fmla="*/ 4455408 w 7924800"/>
              <a:gd name="connsiteY30" fmla="*/ 5715000 h 5715000"/>
              <a:gd name="connsiteX31" fmla="*/ 4079783 w 7924800"/>
              <a:gd name="connsiteY31" fmla="*/ 5715000 h 5715000"/>
              <a:gd name="connsiteX32" fmla="*/ 3492868 w 7924800"/>
              <a:gd name="connsiteY32" fmla="*/ 5715000 h 5715000"/>
              <a:gd name="connsiteX33" fmla="*/ 2765094 w 7924800"/>
              <a:gd name="connsiteY33" fmla="*/ 5715000 h 5715000"/>
              <a:gd name="connsiteX34" fmla="*/ 2037320 w 7924800"/>
              <a:gd name="connsiteY34" fmla="*/ 5715000 h 5715000"/>
              <a:gd name="connsiteX35" fmla="*/ 1309546 w 7924800"/>
              <a:gd name="connsiteY35" fmla="*/ 5715000 h 5715000"/>
              <a:gd name="connsiteX36" fmla="*/ 440912 w 7924800"/>
              <a:gd name="connsiteY36" fmla="*/ 5715000 h 5715000"/>
              <a:gd name="connsiteX37" fmla="*/ 0 w 7924800"/>
              <a:gd name="connsiteY37" fmla="*/ 5274088 h 5715000"/>
              <a:gd name="connsiteX38" fmla="*/ 0 w 7924800"/>
              <a:gd name="connsiteY38" fmla="*/ 4785400 h 5715000"/>
              <a:gd name="connsiteX39" fmla="*/ 0 w 7924800"/>
              <a:gd name="connsiteY39" fmla="*/ 4200049 h 5715000"/>
              <a:gd name="connsiteX40" fmla="*/ 0 w 7924800"/>
              <a:gd name="connsiteY40" fmla="*/ 3759693 h 5715000"/>
              <a:gd name="connsiteX41" fmla="*/ 0 w 7924800"/>
              <a:gd name="connsiteY41" fmla="*/ 3367669 h 5715000"/>
              <a:gd name="connsiteX42" fmla="*/ 0 w 7924800"/>
              <a:gd name="connsiteY42" fmla="*/ 2927313 h 5715000"/>
              <a:gd name="connsiteX43" fmla="*/ 0 w 7924800"/>
              <a:gd name="connsiteY43" fmla="*/ 2535288 h 5715000"/>
              <a:gd name="connsiteX44" fmla="*/ 0 w 7924800"/>
              <a:gd name="connsiteY44" fmla="*/ 1949937 h 5715000"/>
              <a:gd name="connsiteX45" fmla="*/ 0 w 7924800"/>
              <a:gd name="connsiteY45" fmla="*/ 1412917 h 5715000"/>
              <a:gd name="connsiteX46" fmla="*/ 0 w 7924800"/>
              <a:gd name="connsiteY46" fmla="*/ 440912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924800" h="5715000" extrusionOk="0">
                <a:moveTo>
                  <a:pt x="0" y="440912"/>
                </a:moveTo>
                <a:cubicBezTo>
                  <a:pt x="40599" y="190138"/>
                  <a:pt x="191988" y="-29662"/>
                  <a:pt x="440912" y="0"/>
                </a:cubicBezTo>
                <a:cubicBezTo>
                  <a:pt x="697570" y="-18003"/>
                  <a:pt x="718670" y="31380"/>
                  <a:pt x="957397" y="0"/>
                </a:cubicBezTo>
                <a:cubicBezTo>
                  <a:pt x="1196125" y="-31380"/>
                  <a:pt x="1356384" y="58785"/>
                  <a:pt x="1473882" y="0"/>
                </a:cubicBezTo>
                <a:cubicBezTo>
                  <a:pt x="1591381" y="-58785"/>
                  <a:pt x="1920702" y="8248"/>
                  <a:pt x="2201656" y="0"/>
                </a:cubicBezTo>
                <a:cubicBezTo>
                  <a:pt x="2482610" y="-8248"/>
                  <a:pt x="2494036" y="11968"/>
                  <a:pt x="2577281" y="0"/>
                </a:cubicBezTo>
                <a:cubicBezTo>
                  <a:pt x="2660526" y="-11968"/>
                  <a:pt x="2941341" y="39069"/>
                  <a:pt x="3234626" y="0"/>
                </a:cubicBezTo>
                <a:cubicBezTo>
                  <a:pt x="3527911" y="-39069"/>
                  <a:pt x="3514624" y="10006"/>
                  <a:pt x="3751111" y="0"/>
                </a:cubicBezTo>
                <a:cubicBezTo>
                  <a:pt x="3987598" y="-10006"/>
                  <a:pt x="4161780" y="18478"/>
                  <a:pt x="4478885" y="0"/>
                </a:cubicBezTo>
                <a:cubicBezTo>
                  <a:pt x="4795990" y="-18478"/>
                  <a:pt x="4871037" y="14591"/>
                  <a:pt x="5136229" y="0"/>
                </a:cubicBezTo>
                <a:cubicBezTo>
                  <a:pt x="5401421" y="-14591"/>
                  <a:pt x="5706613" y="20996"/>
                  <a:pt x="5864004" y="0"/>
                </a:cubicBezTo>
                <a:cubicBezTo>
                  <a:pt x="6021396" y="-20996"/>
                  <a:pt x="6094668" y="26455"/>
                  <a:pt x="6310059" y="0"/>
                </a:cubicBezTo>
                <a:cubicBezTo>
                  <a:pt x="6525451" y="-26455"/>
                  <a:pt x="6692771" y="54620"/>
                  <a:pt x="6967403" y="0"/>
                </a:cubicBezTo>
                <a:cubicBezTo>
                  <a:pt x="7242035" y="-54620"/>
                  <a:pt x="7279996" y="48048"/>
                  <a:pt x="7483888" y="0"/>
                </a:cubicBezTo>
                <a:cubicBezTo>
                  <a:pt x="7758871" y="-25509"/>
                  <a:pt x="7957045" y="218045"/>
                  <a:pt x="7924800" y="440912"/>
                </a:cubicBezTo>
                <a:cubicBezTo>
                  <a:pt x="7986399" y="612493"/>
                  <a:pt x="7876897" y="772909"/>
                  <a:pt x="7924800" y="1026263"/>
                </a:cubicBezTo>
                <a:cubicBezTo>
                  <a:pt x="7972703" y="1279617"/>
                  <a:pt x="7862133" y="1372327"/>
                  <a:pt x="7924800" y="1611615"/>
                </a:cubicBezTo>
                <a:cubicBezTo>
                  <a:pt x="7987467" y="1850903"/>
                  <a:pt x="7875591" y="1913974"/>
                  <a:pt x="7924800" y="2051971"/>
                </a:cubicBezTo>
                <a:cubicBezTo>
                  <a:pt x="7974009" y="2189968"/>
                  <a:pt x="7924435" y="2268157"/>
                  <a:pt x="7924800" y="2443995"/>
                </a:cubicBezTo>
                <a:cubicBezTo>
                  <a:pt x="7925165" y="2619833"/>
                  <a:pt x="7915259" y="2795040"/>
                  <a:pt x="7924800" y="2981014"/>
                </a:cubicBezTo>
                <a:cubicBezTo>
                  <a:pt x="7934341" y="3166988"/>
                  <a:pt x="7889548" y="3421695"/>
                  <a:pt x="7924800" y="3614698"/>
                </a:cubicBezTo>
                <a:cubicBezTo>
                  <a:pt x="7960052" y="3807701"/>
                  <a:pt x="7908313" y="3998982"/>
                  <a:pt x="7924800" y="4103385"/>
                </a:cubicBezTo>
                <a:cubicBezTo>
                  <a:pt x="7941287" y="4207788"/>
                  <a:pt x="7885373" y="4452804"/>
                  <a:pt x="7924800" y="4543741"/>
                </a:cubicBezTo>
                <a:cubicBezTo>
                  <a:pt x="7964227" y="4634678"/>
                  <a:pt x="7879938" y="5071244"/>
                  <a:pt x="7924800" y="5274088"/>
                </a:cubicBezTo>
                <a:cubicBezTo>
                  <a:pt x="7907369" y="5506173"/>
                  <a:pt x="7732502" y="5729303"/>
                  <a:pt x="7483888" y="5715000"/>
                </a:cubicBezTo>
                <a:cubicBezTo>
                  <a:pt x="7196210" y="5739122"/>
                  <a:pt x="7019636" y="5662583"/>
                  <a:pt x="6896973" y="5715000"/>
                </a:cubicBezTo>
                <a:cubicBezTo>
                  <a:pt x="6774311" y="5767417"/>
                  <a:pt x="6498338" y="5683928"/>
                  <a:pt x="6310059" y="5715000"/>
                </a:cubicBezTo>
                <a:cubicBezTo>
                  <a:pt x="6121780" y="5746072"/>
                  <a:pt x="5959036" y="5692728"/>
                  <a:pt x="5864004" y="5715000"/>
                </a:cubicBezTo>
                <a:cubicBezTo>
                  <a:pt x="5768972" y="5737272"/>
                  <a:pt x="5526029" y="5699507"/>
                  <a:pt x="5417948" y="5715000"/>
                </a:cubicBezTo>
                <a:cubicBezTo>
                  <a:pt x="5309867" y="5730493"/>
                  <a:pt x="5041674" y="5656883"/>
                  <a:pt x="4831034" y="5715000"/>
                </a:cubicBezTo>
                <a:cubicBezTo>
                  <a:pt x="4620394" y="5773117"/>
                  <a:pt x="4564479" y="5701437"/>
                  <a:pt x="4455408" y="5715000"/>
                </a:cubicBezTo>
                <a:cubicBezTo>
                  <a:pt x="4346337" y="5728563"/>
                  <a:pt x="4225573" y="5708003"/>
                  <a:pt x="4079783" y="5715000"/>
                </a:cubicBezTo>
                <a:cubicBezTo>
                  <a:pt x="3933994" y="5721997"/>
                  <a:pt x="3768582" y="5676655"/>
                  <a:pt x="3492868" y="5715000"/>
                </a:cubicBezTo>
                <a:cubicBezTo>
                  <a:pt x="3217155" y="5753345"/>
                  <a:pt x="3017801" y="5697497"/>
                  <a:pt x="2765094" y="5715000"/>
                </a:cubicBezTo>
                <a:cubicBezTo>
                  <a:pt x="2512387" y="5732503"/>
                  <a:pt x="2202345" y="5694786"/>
                  <a:pt x="2037320" y="5715000"/>
                </a:cubicBezTo>
                <a:cubicBezTo>
                  <a:pt x="1872295" y="5735214"/>
                  <a:pt x="1476933" y="5630288"/>
                  <a:pt x="1309546" y="5715000"/>
                </a:cubicBezTo>
                <a:cubicBezTo>
                  <a:pt x="1142159" y="5799712"/>
                  <a:pt x="871360" y="5708283"/>
                  <a:pt x="440912" y="5715000"/>
                </a:cubicBezTo>
                <a:cubicBezTo>
                  <a:pt x="217034" y="5744782"/>
                  <a:pt x="-48860" y="5480244"/>
                  <a:pt x="0" y="5274088"/>
                </a:cubicBezTo>
                <a:cubicBezTo>
                  <a:pt x="-18287" y="5169277"/>
                  <a:pt x="10317" y="5014221"/>
                  <a:pt x="0" y="4785400"/>
                </a:cubicBezTo>
                <a:cubicBezTo>
                  <a:pt x="-10317" y="4556579"/>
                  <a:pt x="21035" y="4370943"/>
                  <a:pt x="0" y="4200049"/>
                </a:cubicBezTo>
                <a:cubicBezTo>
                  <a:pt x="-21035" y="4029155"/>
                  <a:pt x="30048" y="3853220"/>
                  <a:pt x="0" y="3759693"/>
                </a:cubicBezTo>
                <a:cubicBezTo>
                  <a:pt x="-30048" y="3666166"/>
                  <a:pt x="6045" y="3534270"/>
                  <a:pt x="0" y="3367669"/>
                </a:cubicBezTo>
                <a:cubicBezTo>
                  <a:pt x="-6045" y="3201068"/>
                  <a:pt x="763" y="3069787"/>
                  <a:pt x="0" y="2927313"/>
                </a:cubicBezTo>
                <a:cubicBezTo>
                  <a:pt x="-763" y="2784839"/>
                  <a:pt x="13919" y="2687515"/>
                  <a:pt x="0" y="2535288"/>
                </a:cubicBezTo>
                <a:cubicBezTo>
                  <a:pt x="-13919" y="2383061"/>
                  <a:pt x="53719" y="2205132"/>
                  <a:pt x="0" y="1949937"/>
                </a:cubicBezTo>
                <a:cubicBezTo>
                  <a:pt x="-53719" y="1694742"/>
                  <a:pt x="38320" y="1552621"/>
                  <a:pt x="0" y="1412917"/>
                </a:cubicBezTo>
                <a:cubicBezTo>
                  <a:pt x="-38320" y="1273213"/>
                  <a:pt x="91172" y="635743"/>
                  <a:pt x="0" y="440912"/>
                </a:cubicBezTo>
                <a:close/>
              </a:path>
            </a:pathLst>
          </a:custGeom>
          <a:noFill/>
          <a:ln w="76200" cap="flat" cmpd="sng" algn="ctr">
            <a:solidFill>
              <a:srgbClr val="FFFF00"/>
            </a:solidFill>
            <a:prstDash val="solid"/>
            <a:round/>
            <a:headEnd type="none" w="med" len="med"/>
            <a:tailEnd type="none" w="med" len="med"/>
            <a:extLst>
              <a:ext uri="{C807C97D-BFC1-408E-A445-0C87EB9F89A2}">
                <ask:lineSketchStyleProps xmlns:ask="http://schemas.microsoft.com/office/drawing/2018/sketchyshapes" sd="3128593422">
                  <a:prstGeom prst="roundRect">
                    <a:avLst>
                      <a:gd name="adj" fmla="val 7715"/>
                    </a:avLst>
                  </a:prstGeom>
                  <ask:type>
                    <ask:lineSketchScribble/>
                  </ask:type>
                </ask:lineSketchStyleProps>
              </a:ext>
            </a:extLst>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pic>
        <p:nvPicPr>
          <p:cNvPr id="3" name="Picture 2" descr="A picture containing brush&#10;&#10;Description automatically generated">
            <a:extLst>
              <a:ext uri="{FF2B5EF4-FFF2-40B4-BE49-F238E27FC236}">
                <a16:creationId xmlns:a16="http://schemas.microsoft.com/office/drawing/2014/main" id="{8D34ADFB-920F-46B2-B9FF-716D5E71B2B6}"/>
              </a:ext>
            </a:extLst>
          </p:cNvPr>
          <p:cNvPicPr>
            <a:picLocks noChangeAspect="1"/>
          </p:cNvPicPr>
          <p:nvPr/>
        </p:nvPicPr>
        <p:blipFill rotWithShape="1">
          <a:blip r:embed="rId2">
            <a:extLst>
              <a:ext uri="{28A0092B-C50C-407E-A947-70E740481C1C}">
                <a14:useLocalDpi xmlns:a14="http://schemas.microsoft.com/office/drawing/2010/main" val="0"/>
              </a:ext>
            </a:extLst>
          </a:blip>
          <a:srcRect t="21111" b="28889"/>
          <a:stretch/>
        </p:blipFill>
        <p:spPr>
          <a:xfrm>
            <a:off x="304800" y="228600"/>
            <a:ext cx="3657600" cy="18288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Text Box 2">
            <a:extLst>
              <a:ext uri="{FF2B5EF4-FFF2-40B4-BE49-F238E27FC236}">
                <a16:creationId xmlns:a16="http://schemas.microsoft.com/office/drawing/2014/main" id="{79A560A4-054E-4C29-A4FB-0A0044315905}"/>
              </a:ext>
            </a:extLst>
          </p:cNvPr>
          <p:cNvSpPr txBox="1">
            <a:spLocks noChangeArrowheads="1"/>
          </p:cNvSpPr>
          <p:nvPr/>
        </p:nvSpPr>
        <p:spPr bwMode="auto">
          <a:xfrm>
            <a:off x="1371600" y="2209800"/>
            <a:ext cx="6893234" cy="3742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857250" marR="0" lvl="0" indent="-857250" algn="l" defTabSz="914400" rtl="0" eaLnBrk="0" fontAlgn="base" latinLnBrk="0" hangingPunct="0">
              <a:lnSpc>
                <a:spcPct val="120000"/>
              </a:lnSpc>
              <a:spcBef>
                <a:spcPct val="0"/>
              </a:spcBef>
              <a:spcAft>
                <a:spcPct val="0"/>
              </a:spcAft>
              <a:buClrTx/>
              <a:buSzTx/>
              <a:buFont typeface="+mj-lt"/>
              <a:buAutoNum type="romanUcPeriod"/>
              <a:tabLst/>
              <a:defRPr/>
            </a:pPr>
            <a:r>
              <a:rPr kumimoji="0" lang="en-US" altLang="en-US" sz="4000" b="1" i="0" u="none" strike="noStrike" kern="1200" cap="none" spc="0" normalizeH="0" baseline="0" noProof="0" dirty="0">
                <a:ln>
                  <a:noFill/>
                </a:ln>
                <a:solidFill>
                  <a:srgbClr val="000000"/>
                </a:solidFill>
                <a:effectLst/>
                <a:uLnTx/>
                <a:uFillTx/>
                <a:latin typeface="Cavolini" panose="03000502040302020204" pitchFamily="66" charset="0"/>
                <a:ea typeface="+mn-ea"/>
                <a:cs typeface="Cavolini" panose="03000502040302020204" pitchFamily="66" charset="0"/>
              </a:rPr>
              <a:t>Is Real</a:t>
            </a:r>
          </a:p>
          <a:p>
            <a:pPr marL="857250" marR="0" lvl="0" indent="-857250" algn="l" defTabSz="914400" rtl="0" eaLnBrk="0" fontAlgn="base" latinLnBrk="0" hangingPunct="0">
              <a:lnSpc>
                <a:spcPct val="120000"/>
              </a:lnSpc>
              <a:spcBef>
                <a:spcPct val="0"/>
              </a:spcBef>
              <a:spcAft>
                <a:spcPct val="0"/>
              </a:spcAft>
              <a:buClrTx/>
              <a:buSzTx/>
              <a:buFont typeface="+mj-lt"/>
              <a:buAutoNum type="romanUcPeriod"/>
              <a:tabLst/>
              <a:defRPr/>
            </a:pPr>
            <a:r>
              <a:rPr kumimoji="0" lang="en-US" altLang="en-US" sz="4000" b="1" i="0" u="none" strike="noStrike" kern="1200" cap="none" spc="0" normalizeH="0" baseline="0" noProof="0" dirty="0">
                <a:ln>
                  <a:noFill/>
                </a:ln>
                <a:solidFill>
                  <a:srgbClr val="000000"/>
                </a:solidFill>
                <a:effectLst/>
                <a:uLnTx/>
                <a:uFillTx/>
                <a:latin typeface="Cavolini" panose="03000502040302020204" pitchFamily="66" charset="0"/>
                <a:ea typeface="+mn-ea"/>
                <a:cs typeface="Cavolini" panose="03000502040302020204" pitchFamily="66" charset="0"/>
              </a:rPr>
              <a:t>Is Terrible</a:t>
            </a:r>
          </a:p>
          <a:p>
            <a:pPr marL="857250" marR="0" lvl="0" indent="-857250" algn="l" defTabSz="914400" rtl="0" eaLnBrk="0" fontAlgn="base" latinLnBrk="0" hangingPunct="0">
              <a:lnSpc>
                <a:spcPct val="120000"/>
              </a:lnSpc>
              <a:spcBef>
                <a:spcPct val="0"/>
              </a:spcBef>
              <a:spcAft>
                <a:spcPct val="0"/>
              </a:spcAft>
              <a:buClrTx/>
              <a:buSzTx/>
              <a:buFont typeface="+mj-lt"/>
              <a:buAutoNum type="romanUcPeriod"/>
              <a:tabLst/>
              <a:defRPr/>
            </a:pPr>
            <a:r>
              <a:rPr kumimoji="0" lang="en-US" altLang="en-US" sz="4000" b="1" i="0" u="none" strike="noStrike" kern="1200" cap="none" spc="0" normalizeH="0" baseline="0" noProof="0" dirty="0">
                <a:ln>
                  <a:noFill/>
                </a:ln>
                <a:solidFill>
                  <a:srgbClr val="000000"/>
                </a:solidFill>
                <a:effectLst/>
                <a:uLnTx/>
                <a:uFillTx/>
                <a:latin typeface="Cavolini" panose="03000502040302020204" pitchFamily="66" charset="0"/>
                <a:ea typeface="+mn-ea"/>
                <a:cs typeface="Cavolini" panose="03000502040302020204" pitchFamily="66" charset="0"/>
              </a:rPr>
              <a:t>Is Eternal</a:t>
            </a:r>
          </a:p>
          <a:p>
            <a:pPr marL="857250" marR="0" lvl="0" indent="-857250" algn="l" defTabSz="914400" rtl="0" eaLnBrk="0" fontAlgn="base" latinLnBrk="0" hangingPunct="0">
              <a:lnSpc>
                <a:spcPct val="120000"/>
              </a:lnSpc>
              <a:spcBef>
                <a:spcPct val="0"/>
              </a:spcBef>
              <a:spcAft>
                <a:spcPct val="0"/>
              </a:spcAft>
              <a:buClrTx/>
              <a:buSzTx/>
              <a:buFont typeface="+mj-lt"/>
              <a:buAutoNum type="romanUcPeriod"/>
              <a:tabLst/>
              <a:defRPr/>
            </a:pPr>
            <a:r>
              <a:rPr kumimoji="0" lang="en-US" altLang="en-US" sz="4000" b="1" i="0" u="none" strike="noStrike" kern="1200" cap="none" spc="0" normalizeH="0" baseline="0" noProof="0" dirty="0">
                <a:ln>
                  <a:noFill/>
                </a:ln>
                <a:solidFill>
                  <a:srgbClr val="000000"/>
                </a:solidFill>
                <a:effectLst/>
                <a:uLnTx/>
                <a:uFillTx/>
                <a:latin typeface="Cavolini" panose="03000502040302020204" pitchFamily="66" charset="0"/>
                <a:ea typeface="+mn-ea"/>
                <a:cs typeface="Cavolini" panose="03000502040302020204" pitchFamily="66" charset="0"/>
              </a:rPr>
              <a:t>Is A Motivating Force</a:t>
            </a:r>
          </a:p>
          <a:p>
            <a:pPr marL="857250" marR="0" lvl="0" indent="-857250" algn="l" defTabSz="914400" rtl="0" eaLnBrk="0" fontAlgn="base" latinLnBrk="0" hangingPunct="0">
              <a:lnSpc>
                <a:spcPct val="120000"/>
              </a:lnSpc>
              <a:spcBef>
                <a:spcPct val="0"/>
              </a:spcBef>
              <a:spcAft>
                <a:spcPct val="0"/>
              </a:spcAft>
              <a:buClrTx/>
              <a:buSzTx/>
              <a:buFont typeface="+mj-lt"/>
              <a:buAutoNum type="romanUcPeriod"/>
              <a:tabLst/>
              <a:defRPr/>
            </a:pPr>
            <a:r>
              <a:rPr kumimoji="0" lang="en-US" altLang="en-US" sz="4000" b="1" i="0" u="none" strike="noStrike" kern="1200" cap="none" spc="0" normalizeH="0" baseline="0" noProof="0" dirty="0">
                <a:ln>
                  <a:noFill/>
                </a:ln>
                <a:solidFill>
                  <a:srgbClr val="000000"/>
                </a:solidFill>
                <a:effectLst/>
                <a:uLnTx/>
                <a:uFillTx/>
                <a:latin typeface="Cavolini" panose="03000502040302020204" pitchFamily="66" charset="0"/>
                <a:ea typeface="+mn-ea"/>
                <a:cs typeface="Cavolini" panose="03000502040302020204" pitchFamily="66" charset="0"/>
              </a:rPr>
              <a:t>Is Destiny Of:</a:t>
            </a:r>
          </a:p>
        </p:txBody>
      </p:sp>
    </p:spTree>
    <p:extLst>
      <p:ext uri="{BB962C8B-B14F-4D97-AF65-F5344CB8AC3E}">
        <p14:creationId xmlns:p14="http://schemas.microsoft.com/office/powerpoint/2010/main" val="29089993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EE93353-280C-4AD9-9861-16C8B48E886F}"/>
              </a:ext>
            </a:extLst>
          </p:cNvPr>
          <p:cNvSpPr/>
          <p:nvPr/>
        </p:nvSpPr>
        <p:spPr bwMode="auto">
          <a:xfrm>
            <a:off x="609600" y="571500"/>
            <a:ext cx="7924800" cy="5715000"/>
          </a:xfrm>
          <a:custGeom>
            <a:avLst/>
            <a:gdLst>
              <a:gd name="connsiteX0" fmla="*/ 0 w 7924800"/>
              <a:gd name="connsiteY0" fmla="*/ 440912 h 5715000"/>
              <a:gd name="connsiteX1" fmla="*/ 440912 w 7924800"/>
              <a:gd name="connsiteY1" fmla="*/ 0 h 5715000"/>
              <a:gd name="connsiteX2" fmla="*/ 1098256 w 7924800"/>
              <a:gd name="connsiteY2" fmla="*/ 0 h 5715000"/>
              <a:gd name="connsiteX3" fmla="*/ 1473882 w 7924800"/>
              <a:gd name="connsiteY3" fmla="*/ 0 h 5715000"/>
              <a:gd name="connsiteX4" fmla="*/ 1990367 w 7924800"/>
              <a:gd name="connsiteY4" fmla="*/ 0 h 5715000"/>
              <a:gd name="connsiteX5" fmla="*/ 2506852 w 7924800"/>
              <a:gd name="connsiteY5" fmla="*/ 0 h 5715000"/>
              <a:gd name="connsiteX6" fmla="*/ 2882477 w 7924800"/>
              <a:gd name="connsiteY6" fmla="*/ 0 h 5715000"/>
              <a:gd name="connsiteX7" fmla="*/ 3328532 w 7924800"/>
              <a:gd name="connsiteY7" fmla="*/ 0 h 5715000"/>
              <a:gd name="connsiteX8" fmla="*/ 3845017 w 7924800"/>
              <a:gd name="connsiteY8" fmla="*/ 0 h 5715000"/>
              <a:gd name="connsiteX9" fmla="*/ 4572791 w 7924800"/>
              <a:gd name="connsiteY9" fmla="*/ 0 h 5715000"/>
              <a:gd name="connsiteX10" fmla="*/ 5230136 w 7924800"/>
              <a:gd name="connsiteY10" fmla="*/ 0 h 5715000"/>
              <a:gd name="connsiteX11" fmla="*/ 5746621 w 7924800"/>
              <a:gd name="connsiteY11" fmla="*/ 0 h 5715000"/>
              <a:gd name="connsiteX12" fmla="*/ 6122246 w 7924800"/>
              <a:gd name="connsiteY12" fmla="*/ 0 h 5715000"/>
              <a:gd name="connsiteX13" fmla="*/ 6568301 w 7924800"/>
              <a:gd name="connsiteY13" fmla="*/ 0 h 5715000"/>
              <a:gd name="connsiteX14" fmla="*/ 7483888 w 7924800"/>
              <a:gd name="connsiteY14" fmla="*/ 0 h 5715000"/>
              <a:gd name="connsiteX15" fmla="*/ 7924800 w 7924800"/>
              <a:gd name="connsiteY15" fmla="*/ 440912 h 5715000"/>
              <a:gd name="connsiteX16" fmla="*/ 7924800 w 7924800"/>
              <a:gd name="connsiteY16" fmla="*/ 1074595 h 5715000"/>
              <a:gd name="connsiteX17" fmla="*/ 7924800 w 7924800"/>
              <a:gd name="connsiteY17" fmla="*/ 1514951 h 5715000"/>
              <a:gd name="connsiteX18" fmla="*/ 7924800 w 7924800"/>
              <a:gd name="connsiteY18" fmla="*/ 2100302 h 5715000"/>
              <a:gd name="connsiteX19" fmla="*/ 7924800 w 7924800"/>
              <a:gd name="connsiteY19" fmla="*/ 2733986 h 5715000"/>
              <a:gd name="connsiteX20" fmla="*/ 7924800 w 7924800"/>
              <a:gd name="connsiteY20" fmla="*/ 3319337 h 5715000"/>
              <a:gd name="connsiteX21" fmla="*/ 7924800 w 7924800"/>
              <a:gd name="connsiteY21" fmla="*/ 3904688 h 5715000"/>
              <a:gd name="connsiteX22" fmla="*/ 7924800 w 7924800"/>
              <a:gd name="connsiteY22" fmla="*/ 4490039 h 5715000"/>
              <a:gd name="connsiteX23" fmla="*/ 7924800 w 7924800"/>
              <a:gd name="connsiteY23" fmla="*/ 5274088 h 5715000"/>
              <a:gd name="connsiteX24" fmla="*/ 7483888 w 7924800"/>
              <a:gd name="connsiteY24" fmla="*/ 5715000 h 5715000"/>
              <a:gd name="connsiteX25" fmla="*/ 6756114 w 7924800"/>
              <a:gd name="connsiteY25" fmla="*/ 5715000 h 5715000"/>
              <a:gd name="connsiteX26" fmla="*/ 6169199 w 7924800"/>
              <a:gd name="connsiteY26" fmla="*/ 5715000 h 5715000"/>
              <a:gd name="connsiteX27" fmla="*/ 5582284 w 7924800"/>
              <a:gd name="connsiteY27" fmla="*/ 5715000 h 5715000"/>
              <a:gd name="connsiteX28" fmla="*/ 4995370 w 7924800"/>
              <a:gd name="connsiteY28" fmla="*/ 5715000 h 5715000"/>
              <a:gd name="connsiteX29" fmla="*/ 4267596 w 7924800"/>
              <a:gd name="connsiteY29" fmla="*/ 5715000 h 5715000"/>
              <a:gd name="connsiteX30" fmla="*/ 3821540 w 7924800"/>
              <a:gd name="connsiteY30" fmla="*/ 5715000 h 5715000"/>
              <a:gd name="connsiteX31" fmla="*/ 3093766 w 7924800"/>
              <a:gd name="connsiteY31" fmla="*/ 5715000 h 5715000"/>
              <a:gd name="connsiteX32" fmla="*/ 2718141 w 7924800"/>
              <a:gd name="connsiteY32" fmla="*/ 5715000 h 5715000"/>
              <a:gd name="connsiteX33" fmla="*/ 1990367 w 7924800"/>
              <a:gd name="connsiteY33" fmla="*/ 5715000 h 5715000"/>
              <a:gd name="connsiteX34" fmla="*/ 1544312 w 7924800"/>
              <a:gd name="connsiteY34" fmla="*/ 5715000 h 5715000"/>
              <a:gd name="connsiteX35" fmla="*/ 440912 w 7924800"/>
              <a:gd name="connsiteY35" fmla="*/ 5715000 h 5715000"/>
              <a:gd name="connsiteX36" fmla="*/ 0 w 7924800"/>
              <a:gd name="connsiteY36" fmla="*/ 5274088 h 5715000"/>
              <a:gd name="connsiteX37" fmla="*/ 0 w 7924800"/>
              <a:gd name="connsiteY37" fmla="*/ 4640405 h 5715000"/>
              <a:gd name="connsiteX38" fmla="*/ 0 w 7924800"/>
              <a:gd name="connsiteY38" fmla="*/ 4055054 h 5715000"/>
              <a:gd name="connsiteX39" fmla="*/ 0 w 7924800"/>
              <a:gd name="connsiteY39" fmla="*/ 3614698 h 5715000"/>
              <a:gd name="connsiteX40" fmla="*/ 0 w 7924800"/>
              <a:gd name="connsiteY40" fmla="*/ 3126010 h 5715000"/>
              <a:gd name="connsiteX41" fmla="*/ 0 w 7924800"/>
              <a:gd name="connsiteY41" fmla="*/ 2540658 h 5715000"/>
              <a:gd name="connsiteX42" fmla="*/ 0 w 7924800"/>
              <a:gd name="connsiteY42" fmla="*/ 1955307 h 5715000"/>
              <a:gd name="connsiteX43" fmla="*/ 0 w 7924800"/>
              <a:gd name="connsiteY43" fmla="*/ 1466619 h 5715000"/>
              <a:gd name="connsiteX44" fmla="*/ 0 w 7924800"/>
              <a:gd name="connsiteY44" fmla="*/ 440912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924800" h="5715000" fill="none" extrusionOk="0">
                <a:moveTo>
                  <a:pt x="0" y="440912"/>
                </a:moveTo>
                <a:cubicBezTo>
                  <a:pt x="-7794" y="131853"/>
                  <a:pt x="233567" y="18517"/>
                  <a:pt x="440912" y="0"/>
                </a:cubicBezTo>
                <a:cubicBezTo>
                  <a:pt x="663139" y="-14969"/>
                  <a:pt x="945266" y="43769"/>
                  <a:pt x="1098256" y="0"/>
                </a:cubicBezTo>
                <a:cubicBezTo>
                  <a:pt x="1251246" y="-43769"/>
                  <a:pt x="1317120" y="31678"/>
                  <a:pt x="1473882" y="0"/>
                </a:cubicBezTo>
                <a:cubicBezTo>
                  <a:pt x="1630644" y="-31678"/>
                  <a:pt x="1804898" y="57104"/>
                  <a:pt x="1990367" y="0"/>
                </a:cubicBezTo>
                <a:cubicBezTo>
                  <a:pt x="2175836" y="-57104"/>
                  <a:pt x="2356964" y="8899"/>
                  <a:pt x="2506852" y="0"/>
                </a:cubicBezTo>
                <a:cubicBezTo>
                  <a:pt x="2656741" y="-8899"/>
                  <a:pt x="2765983" y="14292"/>
                  <a:pt x="2882477" y="0"/>
                </a:cubicBezTo>
                <a:cubicBezTo>
                  <a:pt x="2998971" y="-14292"/>
                  <a:pt x="3199116" y="38483"/>
                  <a:pt x="3328532" y="0"/>
                </a:cubicBezTo>
                <a:cubicBezTo>
                  <a:pt x="3457948" y="-38483"/>
                  <a:pt x="3715376" y="46175"/>
                  <a:pt x="3845017" y="0"/>
                </a:cubicBezTo>
                <a:cubicBezTo>
                  <a:pt x="3974659" y="-46175"/>
                  <a:pt x="4408570" y="16441"/>
                  <a:pt x="4572791" y="0"/>
                </a:cubicBezTo>
                <a:cubicBezTo>
                  <a:pt x="4737012" y="-16441"/>
                  <a:pt x="4986135" y="21618"/>
                  <a:pt x="5230136" y="0"/>
                </a:cubicBezTo>
                <a:cubicBezTo>
                  <a:pt x="5474138" y="-21618"/>
                  <a:pt x="5633503" y="10575"/>
                  <a:pt x="5746621" y="0"/>
                </a:cubicBezTo>
                <a:cubicBezTo>
                  <a:pt x="5859740" y="-10575"/>
                  <a:pt x="5964347" y="9383"/>
                  <a:pt x="6122246" y="0"/>
                </a:cubicBezTo>
                <a:cubicBezTo>
                  <a:pt x="6280146" y="-9383"/>
                  <a:pt x="6351622" y="22308"/>
                  <a:pt x="6568301" y="0"/>
                </a:cubicBezTo>
                <a:cubicBezTo>
                  <a:pt x="6784980" y="-22308"/>
                  <a:pt x="7125622" y="43515"/>
                  <a:pt x="7483888" y="0"/>
                </a:cubicBezTo>
                <a:cubicBezTo>
                  <a:pt x="7759892" y="-11741"/>
                  <a:pt x="7934976" y="231081"/>
                  <a:pt x="7924800" y="440912"/>
                </a:cubicBezTo>
                <a:cubicBezTo>
                  <a:pt x="7934642" y="653848"/>
                  <a:pt x="7915345" y="915454"/>
                  <a:pt x="7924800" y="1074595"/>
                </a:cubicBezTo>
                <a:cubicBezTo>
                  <a:pt x="7934255" y="1233736"/>
                  <a:pt x="7893431" y="1356590"/>
                  <a:pt x="7924800" y="1514951"/>
                </a:cubicBezTo>
                <a:cubicBezTo>
                  <a:pt x="7956169" y="1673312"/>
                  <a:pt x="7911194" y="1841729"/>
                  <a:pt x="7924800" y="2100302"/>
                </a:cubicBezTo>
                <a:cubicBezTo>
                  <a:pt x="7938406" y="2358875"/>
                  <a:pt x="7923205" y="2471000"/>
                  <a:pt x="7924800" y="2733986"/>
                </a:cubicBezTo>
                <a:cubicBezTo>
                  <a:pt x="7926395" y="2996972"/>
                  <a:pt x="7889984" y="3082591"/>
                  <a:pt x="7924800" y="3319337"/>
                </a:cubicBezTo>
                <a:cubicBezTo>
                  <a:pt x="7959616" y="3556083"/>
                  <a:pt x="7907823" y="3756941"/>
                  <a:pt x="7924800" y="3904688"/>
                </a:cubicBezTo>
                <a:cubicBezTo>
                  <a:pt x="7941777" y="4052435"/>
                  <a:pt x="7880593" y="4218009"/>
                  <a:pt x="7924800" y="4490039"/>
                </a:cubicBezTo>
                <a:cubicBezTo>
                  <a:pt x="7969007" y="4762069"/>
                  <a:pt x="7864515" y="4914371"/>
                  <a:pt x="7924800" y="5274088"/>
                </a:cubicBezTo>
                <a:cubicBezTo>
                  <a:pt x="7947713" y="5523681"/>
                  <a:pt x="7687785" y="5679778"/>
                  <a:pt x="7483888" y="5715000"/>
                </a:cubicBezTo>
                <a:cubicBezTo>
                  <a:pt x="7325418" y="5723263"/>
                  <a:pt x="7117302" y="5710035"/>
                  <a:pt x="6756114" y="5715000"/>
                </a:cubicBezTo>
                <a:cubicBezTo>
                  <a:pt x="6394926" y="5719965"/>
                  <a:pt x="6442524" y="5702186"/>
                  <a:pt x="6169199" y="5715000"/>
                </a:cubicBezTo>
                <a:cubicBezTo>
                  <a:pt x="5895874" y="5727814"/>
                  <a:pt x="5802319" y="5688723"/>
                  <a:pt x="5582284" y="5715000"/>
                </a:cubicBezTo>
                <a:cubicBezTo>
                  <a:pt x="5362249" y="5741277"/>
                  <a:pt x="5197777" y="5688585"/>
                  <a:pt x="4995370" y="5715000"/>
                </a:cubicBezTo>
                <a:cubicBezTo>
                  <a:pt x="4792963" y="5741415"/>
                  <a:pt x="4463248" y="5635375"/>
                  <a:pt x="4267596" y="5715000"/>
                </a:cubicBezTo>
                <a:cubicBezTo>
                  <a:pt x="4071944" y="5794625"/>
                  <a:pt x="3994315" y="5682568"/>
                  <a:pt x="3821540" y="5715000"/>
                </a:cubicBezTo>
                <a:cubicBezTo>
                  <a:pt x="3648765" y="5747432"/>
                  <a:pt x="3380199" y="5690378"/>
                  <a:pt x="3093766" y="5715000"/>
                </a:cubicBezTo>
                <a:cubicBezTo>
                  <a:pt x="2807333" y="5739622"/>
                  <a:pt x="2807436" y="5702784"/>
                  <a:pt x="2718141" y="5715000"/>
                </a:cubicBezTo>
                <a:cubicBezTo>
                  <a:pt x="2628847" y="5727216"/>
                  <a:pt x="2346787" y="5645249"/>
                  <a:pt x="1990367" y="5715000"/>
                </a:cubicBezTo>
                <a:cubicBezTo>
                  <a:pt x="1633947" y="5784751"/>
                  <a:pt x="1671459" y="5704420"/>
                  <a:pt x="1544312" y="5715000"/>
                </a:cubicBezTo>
                <a:cubicBezTo>
                  <a:pt x="1417166" y="5725580"/>
                  <a:pt x="934127" y="5622353"/>
                  <a:pt x="440912" y="5715000"/>
                </a:cubicBezTo>
                <a:cubicBezTo>
                  <a:pt x="223525" y="5748076"/>
                  <a:pt x="31335" y="5467340"/>
                  <a:pt x="0" y="5274088"/>
                </a:cubicBezTo>
                <a:cubicBezTo>
                  <a:pt x="-53477" y="5141634"/>
                  <a:pt x="1364" y="4790582"/>
                  <a:pt x="0" y="4640405"/>
                </a:cubicBezTo>
                <a:cubicBezTo>
                  <a:pt x="-1364" y="4490228"/>
                  <a:pt x="35410" y="4279020"/>
                  <a:pt x="0" y="4055054"/>
                </a:cubicBezTo>
                <a:cubicBezTo>
                  <a:pt x="-35410" y="3831088"/>
                  <a:pt x="51824" y="3770848"/>
                  <a:pt x="0" y="3614698"/>
                </a:cubicBezTo>
                <a:cubicBezTo>
                  <a:pt x="-51824" y="3458548"/>
                  <a:pt x="35287" y="3348059"/>
                  <a:pt x="0" y="3126010"/>
                </a:cubicBezTo>
                <a:cubicBezTo>
                  <a:pt x="-35287" y="2903961"/>
                  <a:pt x="68889" y="2788211"/>
                  <a:pt x="0" y="2540658"/>
                </a:cubicBezTo>
                <a:cubicBezTo>
                  <a:pt x="-68889" y="2293105"/>
                  <a:pt x="16823" y="2210142"/>
                  <a:pt x="0" y="1955307"/>
                </a:cubicBezTo>
                <a:cubicBezTo>
                  <a:pt x="-16823" y="1700472"/>
                  <a:pt x="34906" y="1607375"/>
                  <a:pt x="0" y="1466619"/>
                </a:cubicBezTo>
                <a:cubicBezTo>
                  <a:pt x="-34906" y="1325863"/>
                  <a:pt x="23682" y="811784"/>
                  <a:pt x="0" y="440912"/>
                </a:cubicBezTo>
                <a:close/>
              </a:path>
              <a:path w="7924800" h="5715000" stroke="0" extrusionOk="0">
                <a:moveTo>
                  <a:pt x="0" y="440912"/>
                </a:moveTo>
                <a:cubicBezTo>
                  <a:pt x="40599" y="190138"/>
                  <a:pt x="191988" y="-29662"/>
                  <a:pt x="440912" y="0"/>
                </a:cubicBezTo>
                <a:cubicBezTo>
                  <a:pt x="697570" y="-18003"/>
                  <a:pt x="718670" y="31380"/>
                  <a:pt x="957397" y="0"/>
                </a:cubicBezTo>
                <a:cubicBezTo>
                  <a:pt x="1196125" y="-31380"/>
                  <a:pt x="1356384" y="58785"/>
                  <a:pt x="1473882" y="0"/>
                </a:cubicBezTo>
                <a:cubicBezTo>
                  <a:pt x="1591381" y="-58785"/>
                  <a:pt x="1920702" y="8248"/>
                  <a:pt x="2201656" y="0"/>
                </a:cubicBezTo>
                <a:cubicBezTo>
                  <a:pt x="2482610" y="-8248"/>
                  <a:pt x="2494036" y="11968"/>
                  <a:pt x="2577281" y="0"/>
                </a:cubicBezTo>
                <a:cubicBezTo>
                  <a:pt x="2660526" y="-11968"/>
                  <a:pt x="2941341" y="39069"/>
                  <a:pt x="3234626" y="0"/>
                </a:cubicBezTo>
                <a:cubicBezTo>
                  <a:pt x="3527911" y="-39069"/>
                  <a:pt x="3514624" y="10006"/>
                  <a:pt x="3751111" y="0"/>
                </a:cubicBezTo>
                <a:cubicBezTo>
                  <a:pt x="3987598" y="-10006"/>
                  <a:pt x="4161780" y="18478"/>
                  <a:pt x="4478885" y="0"/>
                </a:cubicBezTo>
                <a:cubicBezTo>
                  <a:pt x="4795990" y="-18478"/>
                  <a:pt x="4871037" y="14591"/>
                  <a:pt x="5136229" y="0"/>
                </a:cubicBezTo>
                <a:cubicBezTo>
                  <a:pt x="5401421" y="-14591"/>
                  <a:pt x="5706613" y="20996"/>
                  <a:pt x="5864004" y="0"/>
                </a:cubicBezTo>
                <a:cubicBezTo>
                  <a:pt x="6021396" y="-20996"/>
                  <a:pt x="6094668" y="26455"/>
                  <a:pt x="6310059" y="0"/>
                </a:cubicBezTo>
                <a:cubicBezTo>
                  <a:pt x="6525451" y="-26455"/>
                  <a:pt x="6692771" y="54620"/>
                  <a:pt x="6967403" y="0"/>
                </a:cubicBezTo>
                <a:cubicBezTo>
                  <a:pt x="7242035" y="-54620"/>
                  <a:pt x="7279996" y="48048"/>
                  <a:pt x="7483888" y="0"/>
                </a:cubicBezTo>
                <a:cubicBezTo>
                  <a:pt x="7758871" y="-25509"/>
                  <a:pt x="7957045" y="218045"/>
                  <a:pt x="7924800" y="440912"/>
                </a:cubicBezTo>
                <a:cubicBezTo>
                  <a:pt x="7986399" y="612493"/>
                  <a:pt x="7876897" y="772909"/>
                  <a:pt x="7924800" y="1026263"/>
                </a:cubicBezTo>
                <a:cubicBezTo>
                  <a:pt x="7972703" y="1279617"/>
                  <a:pt x="7862133" y="1372327"/>
                  <a:pt x="7924800" y="1611615"/>
                </a:cubicBezTo>
                <a:cubicBezTo>
                  <a:pt x="7987467" y="1850903"/>
                  <a:pt x="7875591" y="1913974"/>
                  <a:pt x="7924800" y="2051971"/>
                </a:cubicBezTo>
                <a:cubicBezTo>
                  <a:pt x="7974009" y="2189968"/>
                  <a:pt x="7924435" y="2268157"/>
                  <a:pt x="7924800" y="2443995"/>
                </a:cubicBezTo>
                <a:cubicBezTo>
                  <a:pt x="7925165" y="2619833"/>
                  <a:pt x="7915259" y="2795040"/>
                  <a:pt x="7924800" y="2981014"/>
                </a:cubicBezTo>
                <a:cubicBezTo>
                  <a:pt x="7934341" y="3166988"/>
                  <a:pt x="7889548" y="3421695"/>
                  <a:pt x="7924800" y="3614698"/>
                </a:cubicBezTo>
                <a:cubicBezTo>
                  <a:pt x="7960052" y="3807701"/>
                  <a:pt x="7908313" y="3998982"/>
                  <a:pt x="7924800" y="4103385"/>
                </a:cubicBezTo>
                <a:cubicBezTo>
                  <a:pt x="7941287" y="4207788"/>
                  <a:pt x="7885373" y="4452804"/>
                  <a:pt x="7924800" y="4543741"/>
                </a:cubicBezTo>
                <a:cubicBezTo>
                  <a:pt x="7964227" y="4634678"/>
                  <a:pt x="7879938" y="5071244"/>
                  <a:pt x="7924800" y="5274088"/>
                </a:cubicBezTo>
                <a:cubicBezTo>
                  <a:pt x="7907369" y="5506173"/>
                  <a:pt x="7732502" y="5729303"/>
                  <a:pt x="7483888" y="5715000"/>
                </a:cubicBezTo>
                <a:cubicBezTo>
                  <a:pt x="7196210" y="5739122"/>
                  <a:pt x="7019636" y="5662583"/>
                  <a:pt x="6896973" y="5715000"/>
                </a:cubicBezTo>
                <a:cubicBezTo>
                  <a:pt x="6774311" y="5767417"/>
                  <a:pt x="6498338" y="5683928"/>
                  <a:pt x="6310059" y="5715000"/>
                </a:cubicBezTo>
                <a:cubicBezTo>
                  <a:pt x="6121780" y="5746072"/>
                  <a:pt x="5959036" y="5692728"/>
                  <a:pt x="5864004" y="5715000"/>
                </a:cubicBezTo>
                <a:cubicBezTo>
                  <a:pt x="5768972" y="5737272"/>
                  <a:pt x="5526029" y="5699507"/>
                  <a:pt x="5417948" y="5715000"/>
                </a:cubicBezTo>
                <a:cubicBezTo>
                  <a:pt x="5309867" y="5730493"/>
                  <a:pt x="5041674" y="5656883"/>
                  <a:pt x="4831034" y="5715000"/>
                </a:cubicBezTo>
                <a:cubicBezTo>
                  <a:pt x="4620394" y="5773117"/>
                  <a:pt x="4564479" y="5701437"/>
                  <a:pt x="4455408" y="5715000"/>
                </a:cubicBezTo>
                <a:cubicBezTo>
                  <a:pt x="4346337" y="5728563"/>
                  <a:pt x="4225573" y="5708003"/>
                  <a:pt x="4079783" y="5715000"/>
                </a:cubicBezTo>
                <a:cubicBezTo>
                  <a:pt x="3933994" y="5721997"/>
                  <a:pt x="3768582" y="5676655"/>
                  <a:pt x="3492868" y="5715000"/>
                </a:cubicBezTo>
                <a:cubicBezTo>
                  <a:pt x="3217155" y="5753345"/>
                  <a:pt x="3017801" y="5697497"/>
                  <a:pt x="2765094" y="5715000"/>
                </a:cubicBezTo>
                <a:cubicBezTo>
                  <a:pt x="2512387" y="5732503"/>
                  <a:pt x="2202345" y="5694786"/>
                  <a:pt x="2037320" y="5715000"/>
                </a:cubicBezTo>
                <a:cubicBezTo>
                  <a:pt x="1872295" y="5735214"/>
                  <a:pt x="1476933" y="5630288"/>
                  <a:pt x="1309546" y="5715000"/>
                </a:cubicBezTo>
                <a:cubicBezTo>
                  <a:pt x="1142159" y="5799712"/>
                  <a:pt x="871360" y="5708283"/>
                  <a:pt x="440912" y="5715000"/>
                </a:cubicBezTo>
                <a:cubicBezTo>
                  <a:pt x="217034" y="5744782"/>
                  <a:pt x="-48860" y="5480244"/>
                  <a:pt x="0" y="5274088"/>
                </a:cubicBezTo>
                <a:cubicBezTo>
                  <a:pt x="-18287" y="5169277"/>
                  <a:pt x="10317" y="5014221"/>
                  <a:pt x="0" y="4785400"/>
                </a:cubicBezTo>
                <a:cubicBezTo>
                  <a:pt x="-10317" y="4556579"/>
                  <a:pt x="21035" y="4370943"/>
                  <a:pt x="0" y="4200049"/>
                </a:cubicBezTo>
                <a:cubicBezTo>
                  <a:pt x="-21035" y="4029155"/>
                  <a:pt x="30048" y="3853220"/>
                  <a:pt x="0" y="3759693"/>
                </a:cubicBezTo>
                <a:cubicBezTo>
                  <a:pt x="-30048" y="3666166"/>
                  <a:pt x="6045" y="3534270"/>
                  <a:pt x="0" y="3367669"/>
                </a:cubicBezTo>
                <a:cubicBezTo>
                  <a:pt x="-6045" y="3201068"/>
                  <a:pt x="763" y="3069787"/>
                  <a:pt x="0" y="2927313"/>
                </a:cubicBezTo>
                <a:cubicBezTo>
                  <a:pt x="-763" y="2784839"/>
                  <a:pt x="13919" y="2687515"/>
                  <a:pt x="0" y="2535288"/>
                </a:cubicBezTo>
                <a:cubicBezTo>
                  <a:pt x="-13919" y="2383061"/>
                  <a:pt x="53719" y="2205132"/>
                  <a:pt x="0" y="1949937"/>
                </a:cubicBezTo>
                <a:cubicBezTo>
                  <a:pt x="-53719" y="1694742"/>
                  <a:pt x="38320" y="1552621"/>
                  <a:pt x="0" y="1412917"/>
                </a:cubicBezTo>
                <a:cubicBezTo>
                  <a:pt x="-38320" y="1273213"/>
                  <a:pt x="91172" y="635743"/>
                  <a:pt x="0" y="440912"/>
                </a:cubicBezTo>
                <a:close/>
              </a:path>
            </a:pathLst>
          </a:custGeom>
          <a:solidFill>
            <a:schemeClr val="bg1"/>
          </a:solidFill>
          <a:ln w="76200" cap="flat" cmpd="sng" algn="ctr">
            <a:solidFill>
              <a:srgbClr val="CC0000"/>
            </a:solidFill>
            <a:prstDash val="solid"/>
            <a:round/>
            <a:headEnd type="none" w="med" len="med"/>
            <a:tailEnd type="none" w="med" len="med"/>
            <a:extLst>
              <a:ext uri="{C807C97D-BFC1-408E-A445-0C87EB9F89A2}">
                <ask:lineSketchStyleProps xmlns:ask="http://schemas.microsoft.com/office/drawing/2018/sketchyshapes" sd="3128593422">
                  <a:prstGeom prst="roundRect">
                    <a:avLst>
                      <a:gd name="adj" fmla="val 7715"/>
                    </a:avLst>
                  </a:prstGeom>
                  <ask:type>
                    <ask:lineSketchScribble/>
                  </ask:type>
                </ask:lineSketchStyleProps>
              </a:ext>
            </a:extLst>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pic>
        <p:nvPicPr>
          <p:cNvPr id="3" name="Picture 2" descr="A picture containing brush&#10;&#10;Description automatically generated">
            <a:extLst>
              <a:ext uri="{FF2B5EF4-FFF2-40B4-BE49-F238E27FC236}">
                <a16:creationId xmlns:a16="http://schemas.microsoft.com/office/drawing/2014/main" id="{8D34ADFB-920F-46B2-B9FF-716D5E71B2B6}"/>
              </a:ext>
            </a:extLst>
          </p:cNvPr>
          <p:cNvPicPr>
            <a:picLocks noChangeAspect="1"/>
          </p:cNvPicPr>
          <p:nvPr/>
        </p:nvPicPr>
        <p:blipFill rotWithShape="1">
          <a:blip r:embed="rId2">
            <a:extLst>
              <a:ext uri="{28A0092B-C50C-407E-A947-70E740481C1C}">
                <a14:useLocalDpi xmlns:a14="http://schemas.microsoft.com/office/drawing/2010/main" val="0"/>
              </a:ext>
            </a:extLst>
          </a:blip>
          <a:srcRect t="21111" b="28889"/>
          <a:stretch/>
        </p:blipFill>
        <p:spPr>
          <a:xfrm>
            <a:off x="1143000" y="1447800"/>
            <a:ext cx="6858000" cy="3429000"/>
          </a:xfrm>
          <a:prstGeom prst="rect">
            <a:avLst/>
          </a:prstGeom>
        </p:spPr>
      </p:pic>
      <p:sp>
        <p:nvSpPr>
          <p:cNvPr id="7" name="Rectangle: Rounded Corners 6">
            <a:extLst>
              <a:ext uri="{FF2B5EF4-FFF2-40B4-BE49-F238E27FC236}">
                <a16:creationId xmlns:a16="http://schemas.microsoft.com/office/drawing/2014/main" id="{2A10DDC4-A116-4694-9CEE-3AEDC50F2445}"/>
              </a:ext>
            </a:extLst>
          </p:cNvPr>
          <p:cNvSpPr/>
          <p:nvPr/>
        </p:nvSpPr>
        <p:spPr bwMode="auto">
          <a:xfrm>
            <a:off x="685800" y="457200"/>
            <a:ext cx="7924800" cy="5715000"/>
          </a:xfrm>
          <a:custGeom>
            <a:avLst/>
            <a:gdLst>
              <a:gd name="connsiteX0" fmla="*/ 0 w 7924800"/>
              <a:gd name="connsiteY0" fmla="*/ 440912 h 5715000"/>
              <a:gd name="connsiteX1" fmla="*/ 440912 w 7924800"/>
              <a:gd name="connsiteY1" fmla="*/ 0 h 5715000"/>
              <a:gd name="connsiteX2" fmla="*/ 957397 w 7924800"/>
              <a:gd name="connsiteY2" fmla="*/ 0 h 5715000"/>
              <a:gd name="connsiteX3" fmla="*/ 1473882 w 7924800"/>
              <a:gd name="connsiteY3" fmla="*/ 0 h 5715000"/>
              <a:gd name="connsiteX4" fmla="*/ 2201656 w 7924800"/>
              <a:gd name="connsiteY4" fmla="*/ 0 h 5715000"/>
              <a:gd name="connsiteX5" fmla="*/ 2577281 w 7924800"/>
              <a:gd name="connsiteY5" fmla="*/ 0 h 5715000"/>
              <a:gd name="connsiteX6" fmla="*/ 3234626 w 7924800"/>
              <a:gd name="connsiteY6" fmla="*/ 0 h 5715000"/>
              <a:gd name="connsiteX7" fmla="*/ 3751111 w 7924800"/>
              <a:gd name="connsiteY7" fmla="*/ 0 h 5715000"/>
              <a:gd name="connsiteX8" fmla="*/ 4478885 w 7924800"/>
              <a:gd name="connsiteY8" fmla="*/ 0 h 5715000"/>
              <a:gd name="connsiteX9" fmla="*/ 5136229 w 7924800"/>
              <a:gd name="connsiteY9" fmla="*/ 0 h 5715000"/>
              <a:gd name="connsiteX10" fmla="*/ 5864004 w 7924800"/>
              <a:gd name="connsiteY10" fmla="*/ 0 h 5715000"/>
              <a:gd name="connsiteX11" fmla="*/ 6310059 w 7924800"/>
              <a:gd name="connsiteY11" fmla="*/ 0 h 5715000"/>
              <a:gd name="connsiteX12" fmla="*/ 6967403 w 7924800"/>
              <a:gd name="connsiteY12" fmla="*/ 0 h 5715000"/>
              <a:gd name="connsiteX13" fmla="*/ 7483888 w 7924800"/>
              <a:gd name="connsiteY13" fmla="*/ 0 h 5715000"/>
              <a:gd name="connsiteX14" fmla="*/ 7924800 w 7924800"/>
              <a:gd name="connsiteY14" fmla="*/ 440912 h 5715000"/>
              <a:gd name="connsiteX15" fmla="*/ 7924800 w 7924800"/>
              <a:gd name="connsiteY15" fmla="*/ 1026263 h 5715000"/>
              <a:gd name="connsiteX16" fmla="*/ 7924800 w 7924800"/>
              <a:gd name="connsiteY16" fmla="*/ 1611615 h 5715000"/>
              <a:gd name="connsiteX17" fmla="*/ 7924800 w 7924800"/>
              <a:gd name="connsiteY17" fmla="*/ 2051971 h 5715000"/>
              <a:gd name="connsiteX18" fmla="*/ 7924800 w 7924800"/>
              <a:gd name="connsiteY18" fmla="*/ 2443995 h 5715000"/>
              <a:gd name="connsiteX19" fmla="*/ 7924800 w 7924800"/>
              <a:gd name="connsiteY19" fmla="*/ 2981014 h 5715000"/>
              <a:gd name="connsiteX20" fmla="*/ 7924800 w 7924800"/>
              <a:gd name="connsiteY20" fmla="*/ 3614698 h 5715000"/>
              <a:gd name="connsiteX21" fmla="*/ 7924800 w 7924800"/>
              <a:gd name="connsiteY21" fmla="*/ 4103385 h 5715000"/>
              <a:gd name="connsiteX22" fmla="*/ 7924800 w 7924800"/>
              <a:gd name="connsiteY22" fmla="*/ 4543741 h 5715000"/>
              <a:gd name="connsiteX23" fmla="*/ 7924800 w 7924800"/>
              <a:gd name="connsiteY23" fmla="*/ 5274088 h 5715000"/>
              <a:gd name="connsiteX24" fmla="*/ 7483888 w 7924800"/>
              <a:gd name="connsiteY24" fmla="*/ 5715000 h 5715000"/>
              <a:gd name="connsiteX25" fmla="*/ 6896973 w 7924800"/>
              <a:gd name="connsiteY25" fmla="*/ 5715000 h 5715000"/>
              <a:gd name="connsiteX26" fmla="*/ 6310059 w 7924800"/>
              <a:gd name="connsiteY26" fmla="*/ 5715000 h 5715000"/>
              <a:gd name="connsiteX27" fmla="*/ 5864004 w 7924800"/>
              <a:gd name="connsiteY27" fmla="*/ 5715000 h 5715000"/>
              <a:gd name="connsiteX28" fmla="*/ 5417948 w 7924800"/>
              <a:gd name="connsiteY28" fmla="*/ 5715000 h 5715000"/>
              <a:gd name="connsiteX29" fmla="*/ 4831034 w 7924800"/>
              <a:gd name="connsiteY29" fmla="*/ 5715000 h 5715000"/>
              <a:gd name="connsiteX30" fmla="*/ 4455408 w 7924800"/>
              <a:gd name="connsiteY30" fmla="*/ 5715000 h 5715000"/>
              <a:gd name="connsiteX31" fmla="*/ 4079783 w 7924800"/>
              <a:gd name="connsiteY31" fmla="*/ 5715000 h 5715000"/>
              <a:gd name="connsiteX32" fmla="*/ 3492868 w 7924800"/>
              <a:gd name="connsiteY32" fmla="*/ 5715000 h 5715000"/>
              <a:gd name="connsiteX33" fmla="*/ 2765094 w 7924800"/>
              <a:gd name="connsiteY33" fmla="*/ 5715000 h 5715000"/>
              <a:gd name="connsiteX34" fmla="*/ 2037320 w 7924800"/>
              <a:gd name="connsiteY34" fmla="*/ 5715000 h 5715000"/>
              <a:gd name="connsiteX35" fmla="*/ 1309546 w 7924800"/>
              <a:gd name="connsiteY35" fmla="*/ 5715000 h 5715000"/>
              <a:gd name="connsiteX36" fmla="*/ 440912 w 7924800"/>
              <a:gd name="connsiteY36" fmla="*/ 5715000 h 5715000"/>
              <a:gd name="connsiteX37" fmla="*/ 0 w 7924800"/>
              <a:gd name="connsiteY37" fmla="*/ 5274088 h 5715000"/>
              <a:gd name="connsiteX38" fmla="*/ 0 w 7924800"/>
              <a:gd name="connsiteY38" fmla="*/ 4785400 h 5715000"/>
              <a:gd name="connsiteX39" fmla="*/ 0 w 7924800"/>
              <a:gd name="connsiteY39" fmla="*/ 4200049 h 5715000"/>
              <a:gd name="connsiteX40" fmla="*/ 0 w 7924800"/>
              <a:gd name="connsiteY40" fmla="*/ 3759693 h 5715000"/>
              <a:gd name="connsiteX41" fmla="*/ 0 w 7924800"/>
              <a:gd name="connsiteY41" fmla="*/ 3367669 h 5715000"/>
              <a:gd name="connsiteX42" fmla="*/ 0 w 7924800"/>
              <a:gd name="connsiteY42" fmla="*/ 2927313 h 5715000"/>
              <a:gd name="connsiteX43" fmla="*/ 0 w 7924800"/>
              <a:gd name="connsiteY43" fmla="*/ 2535288 h 5715000"/>
              <a:gd name="connsiteX44" fmla="*/ 0 w 7924800"/>
              <a:gd name="connsiteY44" fmla="*/ 1949937 h 5715000"/>
              <a:gd name="connsiteX45" fmla="*/ 0 w 7924800"/>
              <a:gd name="connsiteY45" fmla="*/ 1412917 h 5715000"/>
              <a:gd name="connsiteX46" fmla="*/ 0 w 7924800"/>
              <a:gd name="connsiteY46" fmla="*/ 440912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924800" h="5715000" extrusionOk="0">
                <a:moveTo>
                  <a:pt x="0" y="440912"/>
                </a:moveTo>
                <a:cubicBezTo>
                  <a:pt x="40599" y="190138"/>
                  <a:pt x="191988" y="-29662"/>
                  <a:pt x="440912" y="0"/>
                </a:cubicBezTo>
                <a:cubicBezTo>
                  <a:pt x="697570" y="-18003"/>
                  <a:pt x="718670" y="31380"/>
                  <a:pt x="957397" y="0"/>
                </a:cubicBezTo>
                <a:cubicBezTo>
                  <a:pt x="1196125" y="-31380"/>
                  <a:pt x="1356384" y="58785"/>
                  <a:pt x="1473882" y="0"/>
                </a:cubicBezTo>
                <a:cubicBezTo>
                  <a:pt x="1591381" y="-58785"/>
                  <a:pt x="1920702" y="8248"/>
                  <a:pt x="2201656" y="0"/>
                </a:cubicBezTo>
                <a:cubicBezTo>
                  <a:pt x="2482610" y="-8248"/>
                  <a:pt x="2494036" y="11968"/>
                  <a:pt x="2577281" y="0"/>
                </a:cubicBezTo>
                <a:cubicBezTo>
                  <a:pt x="2660526" y="-11968"/>
                  <a:pt x="2941341" y="39069"/>
                  <a:pt x="3234626" y="0"/>
                </a:cubicBezTo>
                <a:cubicBezTo>
                  <a:pt x="3527911" y="-39069"/>
                  <a:pt x="3514624" y="10006"/>
                  <a:pt x="3751111" y="0"/>
                </a:cubicBezTo>
                <a:cubicBezTo>
                  <a:pt x="3987598" y="-10006"/>
                  <a:pt x="4161780" y="18478"/>
                  <a:pt x="4478885" y="0"/>
                </a:cubicBezTo>
                <a:cubicBezTo>
                  <a:pt x="4795990" y="-18478"/>
                  <a:pt x="4871037" y="14591"/>
                  <a:pt x="5136229" y="0"/>
                </a:cubicBezTo>
                <a:cubicBezTo>
                  <a:pt x="5401421" y="-14591"/>
                  <a:pt x="5706613" y="20996"/>
                  <a:pt x="5864004" y="0"/>
                </a:cubicBezTo>
                <a:cubicBezTo>
                  <a:pt x="6021396" y="-20996"/>
                  <a:pt x="6094668" y="26455"/>
                  <a:pt x="6310059" y="0"/>
                </a:cubicBezTo>
                <a:cubicBezTo>
                  <a:pt x="6525451" y="-26455"/>
                  <a:pt x="6692771" y="54620"/>
                  <a:pt x="6967403" y="0"/>
                </a:cubicBezTo>
                <a:cubicBezTo>
                  <a:pt x="7242035" y="-54620"/>
                  <a:pt x="7279996" y="48048"/>
                  <a:pt x="7483888" y="0"/>
                </a:cubicBezTo>
                <a:cubicBezTo>
                  <a:pt x="7758871" y="-25509"/>
                  <a:pt x="7957045" y="218045"/>
                  <a:pt x="7924800" y="440912"/>
                </a:cubicBezTo>
                <a:cubicBezTo>
                  <a:pt x="7986399" y="612493"/>
                  <a:pt x="7876897" y="772909"/>
                  <a:pt x="7924800" y="1026263"/>
                </a:cubicBezTo>
                <a:cubicBezTo>
                  <a:pt x="7972703" y="1279617"/>
                  <a:pt x="7862133" y="1372327"/>
                  <a:pt x="7924800" y="1611615"/>
                </a:cubicBezTo>
                <a:cubicBezTo>
                  <a:pt x="7987467" y="1850903"/>
                  <a:pt x="7875591" y="1913974"/>
                  <a:pt x="7924800" y="2051971"/>
                </a:cubicBezTo>
                <a:cubicBezTo>
                  <a:pt x="7974009" y="2189968"/>
                  <a:pt x="7924435" y="2268157"/>
                  <a:pt x="7924800" y="2443995"/>
                </a:cubicBezTo>
                <a:cubicBezTo>
                  <a:pt x="7925165" y="2619833"/>
                  <a:pt x="7915259" y="2795040"/>
                  <a:pt x="7924800" y="2981014"/>
                </a:cubicBezTo>
                <a:cubicBezTo>
                  <a:pt x="7934341" y="3166988"/>
                  <a:pt x="7889548" y="3421695"/>
                  <a:pt x="7924800" y="3614698"/>
                </a:cubicBezTo>
                <a:cubicBezTo>
                  <a:pt x="7960052" y="3807701"/>
                  <a:pt x="7908313" y="3998982"/>
                  <a:pt x="7924800" y="4103385"/>
                </a:cubicBezTo>
                <a:cubicBezTo>
                  <a:pt x="7941287" y="4207788"/>
                  <a:pt x="7885373" y="4452804"/>
                  <a:pt x="7924800" y="4543741"/>
                </a:cubicBezTo>
                <a:cubicBezTo>
                  <a:pt x="7964227" y="4634678"/>
                  <a:pt x="7879938" y="5071244"/>
                  <a:pt x="7924800" y="5274088"/>
                </a:cubicBezTo>
                <a:cubicBezTo>
                  <a:pt x="7907369" y="5506173"/>
                  <a:pt x="7732502" y="5729303"/>
                  <a:pt x="7483888" y="5715000"/>
                </a:cubicBezTo>
                <a:cubicBezTo>
                  <a:pt x="7196210" y="5739122"/>
                  <a:pt x="7019636" y="5662583"/>
                  <a:pt x="6896973" y="5715000"/>
                </a:cubicBezTo>
                <a:cubicBezTo>
                  <a:pt x="6774311" y="5767417"/>
                  <a:pt x="6498338" y="5683928"/>
                  <a:pt x="6310059" y="5715000"/>
                </a:cubicBezTo>
                <a:cubicBezTo>
                  <a:pt x="6121780" y="5746072"/>
                  <a:pt x="5959036" y="5692728"/>
                  <a:pt x="5864004" y="5715000"/>
                </a:cubicBezTo>
                <a:cubicBezTo>
                  <a:pt x="5768972" y="5737272"/>
                  <a:pt x="5526029" y="5699507"/>
                  <a:pt x="5417948" y="5715000"/>
                </a:cubicBezTo>
                <a:cubicBezTo>
                  <a:pt x="5309867" y="5730493"/>
                  <a:pt x="5041674" y="5656883"/>
                  <a:pt x="4831034" y="5715000"/>
                </a:cubicBezTo>
                <a:cubicBezTo>
                  <a:pt x="4620394" y="5773117"/>
                  <a:pt x="4564479" y="5701437"/>
                  <a:pt x="4455408" y="5715000"/>
                </a:cubicBezTo>
                <a:cubicBezTo>
                  <a:pt x="4346337" y="5728563"/>
                  <a:pt x="4225573" y="5708003"/>
                  <a:pt x="4079783" y="5715000"/>
                </a:cubicBezTo>
                <a:cubicBezTo>
                  <a:pt x="3933994" y="5721997"/>
                  <a:pt x="3768582" y="5676655"/>
                  <a:pt x="3492868" y="5715000"/>
                </a:cubicBezTo>
                <a:cubicBezTo>
                  <a:pt x="3217155" y="5753345"/>
                  <a:pt x="3017801" y="5697497"/>
                  <a:pt x="2765094" y="5715000"/>
                </a:cubicBezTo>
                <a:cubicBezTo>
                  <a:pt x="2512387" y="5732503"/>
                  <a:pt x="2202345" y="5694786"/>
                  <a:pt x="2037320" y="5715000"/>
                </a:cubicBezTo>
                <a:cubicBezTo>
                  <a:pt x="1872295" y="5735214"/>
                  <a:pt x="1476933" y="5630288"/>
                  <a:pt x="1309546" y="5715000"/>
                </a:cubicBezTo>
                <a:cubicBezTo>
                  <a:pt x="1142159" y="5799712"/>
                  <a:pt x="871360" y="5708283"/>
                  <a:pt x="440912" y="5715000"/>
                </a:cubicBezTo>
                <a:cubicBezTo>
                  <a:pt x="217034" y="5744782"/>
                  <a:pt x="-48860" y="5480244"/>
                  <a:pt x="0" y="5274088"/>
                </a:cubicBezTo>
                <a:cubicBezTo>
                  <a:pt x="-18287" y="5169277"/>
                  <a:pt x="10317" y="5014221"/>
                  <a:pt x="0" y="4785400"/>
                </a:cubicBezTo>
                <a:cubicBezTo>
                  <a:pt x="-10317" y="4556579"/>
                  <a:pt x="21035" y="4370943"/>
                  <a:pt x="0" y="4200049"/>
                </a:cubicBezTo>
                <a:cubicBezTo>
                  <a:pt x="-21035" y="4029155"/>
                  <a:pt x="30048" y="3853220"/>
                  <a:pt x="0" y="3759693"/>
                </a:cubicBezTo>
                <a:cubicBezTo>
                  <a:pt x="-30048" y="3666166"/>
                  <a:pt x="6045" y="3534270"/>
                  <a:pt x="0" y="3367669"/>
                </a:cubicBezTo>
                <a:cubicBezTo>
                  <a:pt x="-6045" y="3201068"/>
                  <a:pt x="763" y="3069787"/>
                  <a:pt x="0" y="2927313"/>
                </a:cubicBezTo>
                <a:cubicBezTo>
                  <a:pt x="-763" y="2784839"/>
                  <a:pt x="13919" y="2687515"/>
                  <a:pt x="0" y="2535288"/>
                </a:cubicBezTo>
                <a:cubicBezTo>
                  <a:pt x="-13919" y="2383061"/>
                  <a:pt x="53719" y="2205132"/>
                  <a:pt x="0" y="1949937"/>
                </a:cubicBezTo>
                <a:cubicBezTo>
                  <a:pt x="-53719" y="1694742"/>
                  <a:pt x="38320" y="1552621"/>
                  <a:pt x="0" y="1412917"/>
                </a:cubicBezTo>
                <a:cubicBezTo>
                  <a:pt x="-38320" y="1273213"/>
                  <a:pt x="91172" y="635743"/>
                  <a:pt x="0" y="440912"/>
                </a:cubicBezTo>
                <a:close/>
              </a:path>
            </a:pathLst>
          </a:custGeom>
          <a:noFill/>
          <a:ln w="76200" cap="flat" cmpd="sng" algn="ctr">
            <a:solidFill>
              <a:srgbClr val="FFFF00"/>
            </a:solidFill>
            <a:prstDash val="solid"/>
            <a:round/>
            <a:headEnd type="none" w="med" len="med"/>
            <a:tailEnd type="none" w="med" len="med"/>
            <a:extLst>
              <a:ext uri="{C807C97D-BFC1-408E-A445-0C87EB9F89A2}">
                <ask:lineSketchStyleProps xmlns:ask="http://schemas.microsoft.com/office/drawing/2018/sketchyshapes" sd="3128593422">
                  <a:prstGeom prst="roundRect">
                    <a:avLst>
                      <a:gd name="adj" fmla="val 7715"/>
                    </a:avLst>
                  </a:prstGeom>
                  <ask:type>
                    <ask:lineSketchScribble/>
                  </ask:type>
                </ask:lineSketchStyleProps>
              </a:ext>
            </a:extLst>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9519208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2852</TotalTime>
  <Words>1404</Words>
  <Application>Microsoft Office PowerPoint</Application>
  <PresentationFormat>On-screen Show (4:3)</PresentationFormat>
  <Paragraphs>238</Paragraphs>
  <Slides>40</Slides>
  <Notes>1</Notes>
  <HiddenSlides>0</HiddenSlides>
  <MMClips>0</MMClips>
  <ScaleCrop>false</ScaleCrop>
  <HeadingPairs>
    <vt:vector size="8" baseType="variant">
      <vt:variant>
        <vt:lpstr>Fonts Used</vt:lpstr>
      </vt:variant>
      <vt:variant>
        <vt:i4>11</vt:i4>
      </vt:variant>
      <vt:variant>
        <vt:lpstr>Theme</vt:lpstr>
      </vt:variant>
      <vt:variant>
        <vt:i4>3</vt:i4>
      </vt:variant>
      <vt:variant>
        <vt:lpstr>Embedded OLE Servers</vt:lpstr>
      </vt:variant>
      <vt:variant>
        <vt:i4>1</vt:i4>
      </vt:variant>
      <vt:variant>
        <vt:lpstr>Slide Titles</vt:lpstr>
      </vt:variant>
      <vt:variant>
        <vt:i4>40</vt:i4>
      </vt:variant>
    </vt:vector>
  </HeadingPairs>
  <TitlesOfParts>
    <vt:vector size="55" baseType="lpstr">
      <vt:lpstr>AR ESSENCE</vt:lpstr>
      <vt:lpstr>Times New Roman</vt:lpstr>
      <vt:lpstr>Cavolini</vt:lpstr>
      <vt:lpstr>Tahoma</vt:lpstr>
      <vt:lpstr>Arial Black</vt:lpstr>
      <vt:lpstr>Arial</vt:lpstr>
      <vt:lpstr>Wingdings</vt:lpstr>
      <vt:lpstr>Cookie</vt:lpstr>
      <vt:lpstr>Calibri</vt:lpstr>
      <vt:lpstr>DomCasual</vt:lpstr>
      <vt:lpstr>Calibri Light</vt:lpstr>
      <vt:lpstr>Default Design</vt:lpstr>
      <vt:lpstr>1_Office Theme</vt:lpstr>
      <vt:lpstr>3_Office Theme</vt:lpstr>
      <vt:lpstr>Clip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Donnie V. Rader</dc:creator>
  <cp:lastModifiedBy>Donnie V. Rader</cp:lastModifiedBy>
  <cp:revision>53</cp:revision>
  <cp:lastPrinted>2020-05-10T02:13:27Z</cp:lastPrinted>
  <dcterms:created xsi:type="dcterms:W3CDTF">2001-11-01T17:25:32Z</dcterms:created>
  <dcterms:modified xsi:type="dcterms:W3CDTF">2020-05-10T12:27:53Z</dcterms:modified>
</cp:coreProperties>
</file>