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1" r:id="rId1"/>
    <p:sldMasterId id="2147483732" r:id="rId2"/>
    <p:sldMasterId id="2147483744" r:id="rId3"/>
    <p:sldMasterId id="2147483768" r:id="rId4"/>
  </p:sldMasterIdLst>
  <p:sldIdLst>
    <p:sldId id="257" r:id="rId5"/>
    <p:sldId id="259" r:id="rId6"/>
    <p:sldId id="269" r:id="rId7"/>
    <p:sldId id="258" r:id="rId8"/>
    <p:sldId id="299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82" r:id="rId26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27"/>
      <p:bold r:id="rId28"/>
      <p:italic r:id="rId29"/>
      <p:boldItalic r:id="rId30"/>
    </p:embeddedFont>
    <p:embeddedFont>
      <p:font typeface="Arial Nova" panose="020B0504020202020204" pitchFamily="34" charset="0"/>
      <p:regular r:id="rId31"/>
      <p:bold r:id="rId32"/>
      <p:italic r:id="rId33"/>
      <p:boldItalic r:id="rId34"/>
    </p:embeddedFont>
    <p:embeddedFont>
      <p:font typeface="Avenir Next LT Pro" panose="020B0504020202020204" pitchFamily="34" charset="0"/>
      <p:regular r:id="rId35"/>
      <p:bold r:id="rId36"/>
      <p:italic r:id="rId37"/>
      <p:bold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Calibri Light" panose="020F0302020204030204" pitchFamily="34" charset="0"/>
      <p:regular r:id="rId43"/>
      <p: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  <a:srgbClr val="000000"/>
    <a:srgbClr val="E6E6E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8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3.fntdata"/><Relationship Id="rId4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54" y="1124712"/>
            <a:ext cx="8277606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54" y="4727448"/>
            <a:ext cx="8277606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54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2260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21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78024"/>
            <a:ext cx="7626096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05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418658" y="4981421"/>
            <a:ext cx="8351217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374126" y="5118581"/>
            <a:ext cx="109728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38" y="640080"/>
            <a:ext cx="8167878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5102352"/>
            <a:ext cx="795528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26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6676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9452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6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76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76" y="3203688"/>
            <a:ext cx="370332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9452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9452" y="3203688"/>
            <a:ext cx="370332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2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499390" y="1533525"/>
            <a:ext cx="8187797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456813" y="2971798"/>
            <a:ext cx="96012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4" y="1938528"/>
            <a:ext cx="7632954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3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1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894" y="1709928"/>
            <a:ext cx="5047488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29000"/>
            <a:ext cx="2324862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7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23894" y="1161288"/>
            <a:ext cx="5047488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38144"/>
            <a:ext cx="2324862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3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2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54" y="1124712"/>
            <a:ext cx="8277606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54" y="4727448"/>
            <a:ext cx="8277606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54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2260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8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78024"/>
            <a:ext cx="7626096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69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418658" y="4981421"/>
            <a:ext cx="8351217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374126" y="5118581"/>
            <a:ext cx="109728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38" y="640080"/>
            <a:ext cx="8167878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5102352"/>
            <a:ext cx="795528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6676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9452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76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76" y="3203688"/>
            <a:ext cx="370332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9452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9452" y="3203688"/>
            <a:ext cx="370332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499390" y="1533525"/>
            <a:ext cx="8187797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456813" y="2971798"/>
            <a:ext cx="96012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4" y="1938528"/>
            <a:ext cx="7632954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5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7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894" y="1709928"/>
            <a:ext cx="5047488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29000"/>
            <a:ext cx="2324862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23894" y="1161288"/>
            <a:ext cx="5047488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38144"/>
            <a:ext cx="2324862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4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9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81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4FC5A-5D43-469D-BA8D-592A15F008C6}" type="datetimeFigureOut">
              <a:rPr lang="en-US"/>
              <a:pPr>
                <a:defRPr/>
              </a:pPr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386D-87E6-4D49-8829-2D1419513C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10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C876-80B2-471A-AE9B-B80DF281412C}" type="datetimeFigureOut">
              <a:rPr lang="en-US"/>
              <a:pPr>
                <a:defRPr/>
              </a:pPr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40F7-F04E-46B2-91B2-BD21F2FA41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75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8D1C-B0D9-40BA-B7EC-B9EFF85CF7AD}" type="datetimeFigureOut">
              <a:rPr lang="en-US"/>
              <a:pPr>
                <a:defRPr/>
              </a:pPr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A9D1-13CC-4D56-A425-1BA0837BD6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63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9C39-B8E2-416B-8294-358A10AD89FB}" type="datetimeFigureOut">
              <a:rPr lang="en-US"/>
              <a:pPr>
                <a:defRPr/>
              </a:pPr>
              <a:t>2/16/2020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80DB2-4E13-4734-9C24-47DC79ADD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29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DD06-3BDE-4DFA-96C9-AE48F74035AF}" type="datetimeFigureOut">
              <a:rPr lang="en-US"/>
              <a:pPr>
                <a:defRPr/>
              </a:pPr>
              <a:t>2/16/2020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E728-C92F-46FE-95CC-F669B268D9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82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ADF40-EC34-4EB8-9A7B-59DCC3F23508}" type="datetimeFigureOut">
              <a:rPr lang="en-US"/>
              <a:pPr>
                <a:defRPr/>
              </a:pPr>
              <a:t>2/16/2020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AD794-116A-46A2-A9FC-832497B210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03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BF91-4D3A-4E6A-806F-391E9C550485}" type="datetimeFigureOut">
              <a:rPr lang="en-US"/>
              <a:pPr>
                <a:defRPr/>
              </a:pPr>
              <a:t>2/16/2020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2983-0A8F-40C4-8664-6401412E84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25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A3B4-FEB9-4CCB-8BEC-18D6BAB8CC00}" type="datetimeFigureOut">
              <a:rPr lang="en-US"/>
              <a:pPr>
                <a:defRPr/>
              </a:pPr>
              <a:t>2/16/2020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3EE87-D65B-46A8-98C4-7C8D0CECA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AEA6-4D67-449C-876A-BF9923BAB370}" type="datetimeFigureOut">
              <a:rPr lang="en-US"/>
              <a:pPr>
                <a:defRPr/>
              </a:pPr>
              <a:t>2/16/2020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8E3C2-95F4-4660-8EBE-3E99E839BE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4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EF155-50EE-41AF-B822-ECD18D4D0982}" type="datetimeFigureOut">
              <a:rPr lang="en-US"/>
              <a:pPr>
                <a:defRPr/>
              </a:pPr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9B674-211D-41BC-99D9-523EF738A3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43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705C2-23BA-43B6-A315-B73D9FAF4F9C}" type="datetimeFigureOut">
              <a:rPr lang="en-US"/>
              <a:pPr>
                <a:defRPr/>
              </a:pPr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6B326-E97D-4EA6-8C5F-535D008CF6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2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87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21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95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50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5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67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23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16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35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34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37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3B000F-F3F3-4995-9C43-B4D2648E4C54}"/>
              </a:ext>
            </a:extLst>
          </p:cNvPr>
          <p:cNvSpPr/>
          <p:nvPr userDrawn="1"/>
        </p:nvSpPr>
        <p:spPr>
          <a:xfrm>
            <a:off x="463149" y="337603"/>
            <a:ext cx="8238478" cy="6205491"/>
          </a:xfrm>
          <a:prstGeom prst="roundRect">
            <a:avLst>
              <a:gd name="adj" fmla="val 350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68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30" r:id="rId5"/>
    <p:sldLayoutId id="2147483724" r:id="rId6"/>
    <p:sldLayoutId id="2147483725" r:id="rId7"/>
    <p:sldLayoutId id="2147483726" r:id="rId8"/>
    <p:sldLayoutId id="2147483729" r:id="rId9"/>
    <p:sldLayoutId id="2147483727" r:id="rId10"/>
    <p:sldLayoutId id="214748372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3B000F-F3F3-4995-9C43-B4D2648E4C54}"/>
              </a:ext>
            </a:extLst>
          </p:cNvPr>
          <p:cNvSpPr/>
          <p:nvPr userDrawn="1"/>
        </p:nvSpPr>
        <p:spPr>
          <a:xfrm>
            <a:off x="471775" y="346229"/>
            <a:ext cx="8238478" cy="6205491"/>
          </a:xfrm>
          <a:prstGeom prst="roundRect">
            <a:avLst>
              <a:gd name="adj" fmla="val 3506"/>
            </a:avLst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8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18C05A-1434-44EA-AC28-4112CAAF04E1}" type="datetimeFigureOut">
              <a:rPr lang="en-US"/>
              <a:pPr>
                <a:defRPr/>
              </a:pPr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2D4F40-4301-436E-979E-AF66EA187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3079" name="Group 10"/>
          <p:cNvGrpSpPr>
            <a:grpSpLocks/>
          </p:cNvGrpSpPr>
          <p:nvPr userDrawn="1"/>
        </p:nvGrpSpPr>
        <p:grpSpPr bwMode="auto">
          <a:xfrm rot="5400000">
            <a:off x="8191500" y="3810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80" name="Group 18"/>
          <p:cNvGrpSpPr>
            <a:grpSpLocks/>
          </p:cNvGrpSpPr>
          <p:nvPr userDrawn="1"/>
        </p:nvGrpSpPr>
        <p:grpSpPr bwMode="auto">
          <a:xfrm rot="5400000">
            <a:off x="342900" y="38100"/>
            <a:ext cx="609600" cy="1295400"/>
            <a:chOff x="228600" y="0"/>
            <a:chExt cx="609600" cy="6858000"/>
          </a:xfrm>
        </p:grpSpPr>
        <p:sp>
          <p:nvSpPr>
            <p:cNvPr id="20" name="Rectangle 19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633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628650" y="365126"/>
            <a:ext cx="7886700" cy="6228714"/>
          </a:xfrm>
          <a:custGeom>
            <a:avLst/>
            <a:gdLst>
              <a:gd name="connsiteX0" fmla="*/ 0 w 7886700"/>
              <a:gd name="connsiteY0" fmla="*/ 184681 h 6228714"/>
              <a:gd name="connsiteX1" fmla="*/ 184681 w 7886700"/>
              <a:gd name="connsiteY1" fmla="*/ 0 h 6228714"/>
              <a:gd name="connsiteX2" fmla="*/ 642555 w 7886700"/>
              <a:gd name="connsiteY2" fmla="*/ 0 h 6228714"/>
              <a:gd name="connsiteX3" fmla="*/ 1476296 w 7886700"/>
              <a:gd name="connsiteY3" fmla="*/ 0 h 6228714"/>
              <a:gd name="connsiteX4" fmla="*/ 1934171 w 7886700"/>
              <a:gd name="connsiteY4" fmla="*/ 0 h 6228714"/>
              <a:gd name="connsiteX5" fmla="*/ 2692738 w 7886700"/>
              <a:gd name="connsiteY5" fmla="*/ 0 h 6228714"/>
              <a:gd name="connsiteX6" fmla="*/ 3300959 w 7886700"/>
              <a:gd name="connsiteY6" fmla="*/ 0 h 6228714"/>
              <a:gd name="connsiteX7" fmla="*/ 3758834 w 7886700"/>
              <a:gd name="connsiteY7" fmla="*/ 0 h 6228714"/>
              <a:gd name="connsiteX8" fmla="*/ 4592575 w 7886700"/>
              <a:gd name="connsiteY8" fmla="*/ 0 h 6228714"/>
              <a:gd name="connsiteX9" fmla="*/ 5050449 w 7886700"/>
              <a:gd name="connsiteY9" fmla="*/ 0 h 6228714"/>
              <a:gd name="connsiteX10" fmla="*/ 5733843 w 7886700"/>
              <a:gd name="connsiteY10" fmla="*/ 0 h 6228714"/>
              <a:gd name="connsiteX11" fmla="*/ 6492411 w 7886700"/>
              <a:gd name="connsiteY11" fmla="*/ 0 h 6228714"/>
              <a:gd name="connsiteX12" fmla="*/ 7702019 w 7886700"/>
              <a:gd name="connsiteY12" fmla="*/ 0 h 6228714"/>
              <a:gd name="connsiteX13" fmla="*/ 7886700 w 7886700"/>
              <a:gd name="connsiteY13" fmla="*/ 184681 h 6228714"/>
              <a:gd name="connsiteX14" fmla="*/ 7886700 w 7886700"/>
              <a:gd name="connsiteY14" fmla="*/ 718533 h 6228714"/>
              <a:gd name="connsiteX15" fmla="*/ 7886700 w 7886700"/>
              <a:gd name="connsiteY15" fmla="*/ 1428166 h 6228714"/>
              <a:gd name="connsiteX16" fmla="*/ 7886700 w 7886700"/>
              <a:gd name="connsiteY16" fmla="*/ 1903424 h 6228714"/>
              <a:gd name="connsiteX17" fmla="*/ 7886700 w 7886700"/>
              <a:gd name="connsiteY17" fmla="*/ 2671650 h 6228714"/>
              <a:gd name="connsiteX18" fmla="*/ 7886700 w 7886700"/>
              <a:gd name="connsiteY18" fmla="*/ 3381283 h 6228714"/>
              <a:gd name="connsiteX19" fmla="*/ 7886700 w 7886700"/>
              <a:gd name="connsiteY19" fmla="*/ 4149509 h 6228714"/>
              <a:gd name="connsiteX20" fmla="*/ 7886700 w 7886700"/>
              <a:gd name="connsiteY20" fmla="*/ 4624768 h 6228714"/>
              <a:gd name="connsiteX21" fmla="*/ 7886700 w 7886700"/>
              <a:gd name="connsiteY21" fmla="*/ 5217213 h 6228714"/>
              <a:gd name="connsiteX22" fmla="*/ 7886700 w 7886700"/>
              <a:gd name="connsiteY22" fmla="*/ 6044033 h 6228714"/>
              <a:gd name="connsiteX23" fmla="*/ 7702019 w 7886700"/>
              <a:gd name="connsiteY23" fmla="*/ 6228714 h 6228714"/>
              <a:gd name="connsiteX24" fmla="*/ 7093798 w 7886700"/>
              <a:gd name="connsiteY24" fmla="*/ 6228714 h 6228714"/>
              <a:gd name="connsiteX25" fmla="*/ 6485577 w 7886700"/>
              <a:gd name="connsiteY25" fmla="*/ 6228714 h 6228714"/>
              <a:gd name="connsiteX26" fmla="*/ 6027703 w 7886700"/>
              <a:gd name="connsiteY26" fmla="*/ 6228714 h 6228714"/>
              <a:gd name="connsiteX27" fmla="*/ 5193962 w 7886700"/>
              <a:gd name="connsiteY27" fmla="*/ 6228714 h 6228714"/>
              <a:gd name="connsiteX28" fmla="*/ 4435394 w 7886700"/>
              <a:gd name="connsiteY28" fmla="*/ 6228714 h 6228714"/>
              <a:gd name="connsiteX29" fmla="*/ 3902346 w 7886700"/>
              <a:gd name="connsiteY29" fmla="*/ 6228714 h 6228714"/>
              <a:gd name="connsiteX30" fmla="*/ 3369299 w 7886700"/>
              <a:gd name="connsiteY30" fmla="*/ 6228714 h 6228714"/>
              <a:gd name="connsiteX31" fmla="*/ 2535558 w 7886700"/>
              <a:gd name="connsiteY31" fmla="*/ 6228714 h 6228714"/>
              <a:gd name="connsiteX32" fmla="*/ 1776990 w 7886700"/>
              <a:gd name="connsiteY32" fmla="*/ 6228714 h 6228714"/>
              <a:gd name="connsiteX33" fmla="*/ 1319116 w 7886700"/>
              <a:gd name="connsiteY33" fmla="*/ 6228714 h 6228714"/>
              <a:gd name="connsiteX34" fmla="*/ 184681 w 7886700"/>
              <a:gd name="connsiteY34" fmla="*/ 6228714 h 6228714"/>
              <a:gd name="connsiteX35" fmla="*/ 0 w 7886700"/>
              <a:gd name="connsiteY35" fmla="*/ 6044033 h 6228714"/>
              <a:gd name="connsiteX36" fmla="*/ 0 w 7886700"/>
              <a:gd name="connsiteY36" fmla="*/ 5275807 h 6228714"/>
              <a:gd name="connsiteX37" fmla="*/ 0 w 7886700"/>
              <a:gd name="connsiteY37" fmla="*/ 4741955 h 6228714"/>
              <a:gd name="connsiteX38" fmla="*/ 0 w 7886700"/>
              <a:gd name="connsiteY38" fmla="*/ 4032322 h 6228714"/>
              <a:gd name="connsiteX39" fmla="*/ 0 w 7886700"/>
              <a:gd name="connsiteY39" fmla="*/ 3381283 h 6228714"/>
              <a:gd name="connsiteX40" fmla="*/ 0 w 7886700"/>
              <a:gd name="connsiteY40" fmla="*/ 2906024 h 6228714"/>
              <a:gd name="connsiteX41" fmla="*/ 0 w 7886700"/>
              <a:gd name="connsiteY41" fmla="*/ 2196392 h 6228714"/>
              <a:gd name="connsiteX42" fmla="*/ 0 w 7886700"/>
              <a:gd name="connsiteY42" fmla="*/ 1486759 h 6228714"/>
              <a:gd name="connsiteX43" fmla="*/ 0 w 7886700"/>
              <a:gd name="connsiteY43" fmla="*/ 835720 h 6228714"/>
              <a:gd name="connsiteX44" fmla="*/ 0 w 7886700"/>
              <a:gd name="connsiteY44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86700" h="6228714" fill="none" extrusionOk="0">
                <a:moveTo>
                  <a:pt x="0" y="184681"/>
                </a:moveTo>
                <a:cubicBezTo>
                  <a:pt x="11720" y="80117"/>
                  <a:pt x="71331" y="17967"/>
                  <a:pt x="184681" y="0"/>
                </a:cubicBezTo>
                <a:cubicBezTo>
                  <a:pt x="368906" y="-8839"/>
                  <a:pt x="512985" y="9131"/>
                  <a:pt x="642555" y="0"/>
                </a:cubicBezTo>
                <a:cubicBezTo>
                  <a:pt x="772125" y="-9131"/>
                  <a:pt x="1101053" y="3208"/>
                  <a:pt x="1476296" y="0"/>
                </a:cubicBezTo>
                <a:cubicBezTo>
                  <a:pt x="1851539" y="-3208"/>
                  <a:pt x="1838337" y="8022"/>
                  <a:pt x="1934171" y="0"/>
                </a:cubicBezTo>
                <a:cubicBezTo>
                  <a:pt x="2030006" y="-8022"/>
                  <a:pt x="2336843" y="-23931"/>
                  <a:pt x="2692738" y="0"/>
                </a:cubicBezTo>
                <a:cubicBezTo>
                  <a:pt x="3048633" y="23931"/>
                  <a:pt x="3142989" y="-12892"/>
                  <a:pt x="3300959" y="0"/>
                </a:cubicBezTo>
                <a:cubicBezTo>
                  <a:pt x="3458929" y="12892"/>
                  <a:pt x="3561863" y="-21433"/>
                  <a:pt x="3758834" y="0"/>
                </a:cubicBezTo>
                <a:cubicBezTo>
                  <a:pt x="3955806" y="21433"/>
                  <a:pt x="4235288" y="-6665"/>
                  <a:pt x="4592575" y="0"/>
                </a:cubicBezTo>
                <a:cubicBezTo>
                  <a:pt x="4949862" y="6665"/>
                  <a:pt x="4880769" y="-4367"/>
                  <a:pt x="5050449" y="0"/>
                </a:cubicBezTo>
                <a:cubicBezTo>
                  <a:pt x="5220129" y="4367"/>
                  <a:pt x="5395237" y="-19108"/>
                  <a:pt x="5733843" y="0"/>
                </a:cubicBezTo>
                <a:cubicBezTo>
                  <a:pt x="6072449" y="19108"/>
                  <a:pt x="6160264" y="20541"/>
                  <a:pt x="6492411" y="0"/>
                </a:cubicBezTo>
                <a:cubicBezTo>
                  <a:pt x="6824558" y="-20541"/>
                  <a:pt x="7334269" y="54011"/>
                  <a:pt x="7702019" y="0"/>
                </a:cubicBezTo>
                <a:cubicBezTo>
                  <a:pt x="7819170" y="10411"/>
                  <a:pt x="7896074" y="93517"/>
                  <a:pt x="7886700" y="184681"/>
                </a:cubicBezTo>
                <a:cubicBezTo>
                  <a:pt x="7895280" y="317112"/>
                  <a:pt x="7889848" y="561816"/>
                  <a:pt x="7886700" y="718533"/>
                </a:cubicBezTo>
                <a:cubicBezTo>
                  <a:pt x="7883552" y="875250"/>
                  <a:pt x="7900346" y="1228845"/>
                  <a:pt x="7886700" y="1428166"/>
                </a:cubicBezTo>
                <a:cubicBezTo>
                  <a:pt x="7873054" y="1627487"/>
                  <a:pt x="7884191" y="1685177"/>
                  <a:pt x="7886700" y="1903424"/>
                </a:cubicBezTo>
                <a:cubicBezTo>
                  <a:pt x="7889209" y="2121671"/>
                  <a:pt x="7898563" y="2434295"/>
                  <a:pt x="7886700" y="2671650"/>
                </a:cubicBezTo>
                <a:cubicBezTo>
                  <a:pt x="7874837" y="2909005"/>
                  <a:pt x="7892258" y="3175117"/>
                  <a:pt x="7886700" y="3381283"/>
                </a:cubicBezTo>
                <a:cubicBezTo>
                  <a:pt x="7881142" y="3587449"/>
                  <a:pt x="7904816" y="3936291"/>
                  <a:pt x="7886700" y="4149509"/>
                </a:cubicBezTo>
                <a:cubicBezTo>
                  <a:pt x="7868584" y="4362727"/>
                  <a:pt x="7902127" y="4424729"/>
                  <a:pt x="7886700" y="4624768"/>
                </a:cubicBezTo>
                <a:cubicBezTo>
                  <a:pt x="7871273" y="4824807"/>
                  <a:pt x="7900579" y="5041863"/>
                  <a:pt x="7886700" y="5217213"/>
                </a:cubicBezTo>
                <a:cubicBezTo>
                  <a:pt x="7872821" y="5392563"/>
                  <a:pt x="7900902" y="5816037"/>
                  <a:pt x="7886700" y="6044033"/>
                </a:cubicBezTo>
                <a:cubicBezTo>
                  <a:pt x="7905333" y="6144589"/>
                  <a:pt x="7803943" y="6226053"/>
                  <a:pt x="7702019" y="6228714"/>
                </a:cubicBezTo>
                <a:cubicBezTo>
                  <a:pt x="7473737" y="6250251"/>
                  <a:pt x="7346584" y="6232216"/>
                  <a:pt x="7093798" y="6228714"/>
                </a:cubicBezTo>
                <a:cubicBezTo>
                  <a:pt x="6841012" y="6225212"/>
                  <a:pt x="6771487" y="6235053"/>
                  <a:pt x="6485577" y="6228714"/>
                </a:cubicBezTo>
                <a:cubicBezTo>
                  <a:pt x="6199667" y="6222375"/>
                  <a:pt x="6203238" y="6208489"/>
                  <a:pt x="6027703" y="6228714"/>
                </a:cubicBezTo>
                <a:cubicBezTo>
                  <a:pt x="5852168" y="6248939"/>
                  <a:pt x="5366730" y="6270253"/>
                  <a:pt x="5193962" y="6228714"/>
                </a:cubicBezTo>
                <a:cubicBezTo>
                  <a:pt x="5021194" y="6187175"/>
                  <a:pt x="4748429" y="6198575"/>
                  <a:pt x="4435394" y="6228714"/>
                </a:cubicBezTo>
                <a:cubicBezTo>
                  <a:pt x="4122359" y="6258853"/>
                  <a:pt x="4131036" y="6232151"/>
                  <a:pt x="3902346" y="6228714"/>
                </a:cubicBezTo>
                <a:cubicBezTo>
                  <a:pt x="3673656" y="6225277"/>
                  <a:pt x="3528376" y="6224884"/>
                  <a:pt x="3369299" y="6228714"/>
                </a:cubicBezTo>
                <a:cubicBezTo>
                  <a:pt x="3210222" y="6232544"/>
                  <a:pt x="2864981" y="6196375"/>
                  <a:pt x="2535558" y="6228714"/>
                </a:cubicBezTo>
                <a:cubicBezTo>
                  <a:pt x="2206135" y="6261053"/>
                  <a:pt x="2079480" y="6193018"/>
                  <a:pt x="1776990" y="6228714"/>
                </a:cubicBezTo>
                <a:cubicBezTo>
                  <a:pt x="1474500" y="6264410"/>
                  <a:pt x="1495701" y="6235446"/>
                  <a:pt x="1319116" y="6228714"/>
                </a:cubicBezTo>
                <a:cubicBezTo>
                  <a:pt x="1142531" y="6221982"/>
                  <a:pt x="476217" y="6224752"/>
                  <a:pt x="184681" y="6228714"/>
                </a:cubicBezTo>
                <a:cubicBezTo>
                  <a:pt x="99170" y="6230550"/>
                  <a:pt x="-19247" y="6132841"/>
                  <a:pt x="0" y="6044033"/>
                </a:cubicBezTo>
                <a:cubicBezTo>
                  <a:pt x="30574" y="5736569"/>
                  <a:pt x="-34351" y="5523649"/>
                  <a:pt x="0" y="5275807"/>
                </a:cubicBezTo>
                <a:cubicBezTo>
                  <a:pt x="34351" y="5027965"/>
                  <a:pt x="20138" y="4850290"/>
                  <a:pt x="0" y="4741955"/>
                </a:cubicBezTo>
                <a:cubicBezTo>
                  <a:pt x="-20138" y="4633620"/>
                  <a:pt x="-23003" y="4290369"/>
                  <a:pt x="0" y="4032322"/>
                </a:cubicBezTo>
                <a:cubicBezTo>
                  <a:pt x="23003" y="3774275"/>
                  <a:pt x="-10959" y="3528671"/>
                  <a:pt x="0" y="3381283"/>
                </a:cubicBezTo>
                <a:cubicBezTo>
                  <a:pt x="10959" y="3233895"/>
                  <a:pt x="-16974" y="3082627"/>
                  <a:pt x="0" y="2906024"/>
                </a:cubicBezTo>
                <a:cubicBezTo>
                  <a:pt x="16974" y="2729421"/>
                  <a:pt x="27389" y="2412761"/>
                  <a:pt x="0" y="2196392"/>
                </a:cubicBezTo>
                <a:cubicBezTo>
                  <a:pt x="-27389" y="1980023"/>
                  <a:pt x="-16741" y="1753041"/>
                  <a:pt x="0" y="1486759"/>
                </a:cubicBezTo>
                <a:cubicBezTo>
                  <a:pt x="16741" y="1220477"/>
                  <a:pt x="14585" y="1032672"/>
                  <a:pt x="0" y="835720"/>
                </a:cubicBezTo>
                <a:cubicBezTo>
                  <a:pt x="-14585" y="638768"/>
                  <a:pt x="-22590" y="432343"/>
                  <a:pt x="0" y="184681"/>
                </a:cubicBezTo>
                <a:close/>
              </a:path>
              <a:path w="78867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93532" y="6723"/>
                  <a:pt x="592524" y="-2050"/>
                  <a:pt x="943249" y="0"/>
                </a:cubicBezTo>
                <a:cubicBezTo>
                  <a:pt x="1293974" y="2050"/>
                  <a:pt x="1420215" y="-4610"/>
                  <a:pt x="1776990" y="0"/>
                </a:cubicBezTo>
                <a:cubicBezTo>
                  <a:pt x="2133765" y="4610"/>
                  <a:pt x="2015618" y="5196"/>
                  <a:pt x="2234864" y="0"/>
                </a:cubicBezTo>
                <a:cubicBezTo>
                  <a:pt x="2454110" y="-5196"/>
                  <a:pt x="2611549" y="17277"/>
                  <a:pt x="2918258" y="0"/>
                </a:cubicBezTo>
                <a:cubicBezTo>
                  <a:pt x="3224967" y="-17277"/>
                  <a:pt x="3226414" y="11602"/>
                  <a:pt x="3376133" y="0"/>
                </a:cubicBezTo>
                <a:cubicBezTo>
                  <a:pt x="3525852" y="-11602"/>
                  <a:pt x="3779010" y="-20689"/>
                  <a:pt x="4059527" y="0"/>
                </a:cubicBezTo>
                <a:cubicBezTo>
                  <a:pt x="4340044" y="20689"/>
                  <a:pt x="4484074" y="30318"/>
                  <a:pt x="4667748" y="0"/>
                </a:cubicBezTo>
                <a:cubicBezTo>
                  <a:pt x="4851422" y="-30318"/>
                  <a:pt x="5232166" y="25358"/>
                  <a:pt x="5426316" y="0"/>
                </a:cubicBezTo>
                <a:cubicBezTo>
                  <a:pt x="5620466" y="-25358"/>
                  <a:pt x="5768898" y="-11951"/>
                  <a:pt x="5884190" y="0"/>
                </a:cubicBezTo>
                <a:cubicBezTo>
                  <a:pt x="5999482" y="11951"/>
                  <a:pt x="6359767" y="-4295"/>
                  <a:pt x="6492411" y="0"/>
                </a:cubicBezTo>
                <a:cubicBezTo>
                  <a:pt x="6625055" y="4295"/>
                  <a:pt x="7187348" y="-53987"/>
                  <a:pt x="7702019" y="0"/>
                </a:cubicBezTo>
                <a:cubicBezTo>
                  <a:pt x="7821817" y="-2244"/>
                  <a:pt x="7894509" y="64819"/>
                  <a:pt x="7886700" y="184681"/>
                </a:cubicBezTo>
                <a:cubicBezTo>
                  <a:pt x="7907739" y="347972"/>
                  <a:pt x="7860017" y="640702"/>
                  <a:pt x="7886700" y="835720"/>
                </a:cubicBezTo>
                <a:cubicBezTo>
                  <a:pt x="7913383" y="1030738"/>
                  <a:pt x="7911803" y="1388166"/>
                  <a:pt x="7886700" y="1603946"/>
                </a:cubicBezTo>
                <a:cubicBezTo>
                  <a:pt x="7861597" y="1819726"/>
                  <a:pt x="7896483" y="2159826"/>
                  <a:pt x="7886700" y="2372172"/>
                </a:cubicBezTo>
                <a:cubicBezTo>
                  <a:pt x="7876917" y="2584518"/>
                  <a:pt x="7879968" y="2815878"/>
                  <a:pt x="7886700" y="3140399"/>
                </a:cubicBezTo>
                <a:cubicBezTo>
                  <a:pt x="7893432" y="3464920"/>
                  <a:pt x="7880457" y="3569960"/>
                  <a:pt x="7886700" y="3732844"/>
                </a:cubicBezTo>
                <a:cubicBezTo>
                  <a:pt x="7892943" y="3895729"/>
                  <a:pt x="7889399" y="4119008"/>
                  <a:pt x="7886700" y="4442477"/>
                </a:cubicBezTo>
                <a:cubicBezTo>
                  <a:pt x="7884001" y="4765946"/>
                  <a:pt x="7870622" y="4778596"/>
                  <a:pt x="7886700" y="5034922"/>
                </a:cubicBezTo>
                <a:cubicBezTo>
                  <a:pt x="7902778" y="5291248"/>
                  <a:pt x="7847521" y="5554788"/>
                  <a:pt x="7886700" y="6044033"/>
                </a:cubicBezTo>
                <a:cubicBezTo>
                  <a:pt x="7886932" y="6136914"/>
                  <a:pt x="7800835" y="6229049"/>
                  <a:pt x="7702019" y="6228714"/>
                </a:cubicBezTo>
                <a:cubicBezTo>
                  <a:pt x="7450646" y="6193432"/>
                  <a:pt x="7106170" y="6200186"/>
                  <a:pt x="6943451" y="6228714"/>
                </a:cubicBezTo>
                <a:cubicBezTo>
                  <a:pt x="6780732" y="6257242"/>
                  <a:pt x="6412060" y="6199118"/>
                  <a:pt x="6260057" y="6228714"/>
                </a:cubicBezTo>
                <a:cubicBezTo>
                  <a:pt x="6108054" y="6258310"/>
                  <a:pt x="5953698" y="6241536"/>
                  <a:pt x="5651836" y="6228714"/>
                </a:cubicBezTo>
                <a:cubicBezTo>
                  <a:pt x="5349974" y="6215892"/>
                  <a:pt x="5097423" y="6204173"/>
                  <a:pt x="4893268" y="6228714"/>
                </a:cubicBezTo>
                <a:cubicBezTo>
                  <a:pt x="4689113" y="6253255"/>
                  <a:pt x="4596147" y="6234400"/>
                  <a:pt x="4360221" y="6228714"/>
                </a:cubicBezTo>
                <a:cubicBezTo>
                  <a:pt x="4124295" y="6223028"/>
                  <a:pt x="3800483" y="6265121"/>
                  <a:pt x="3601653" y="6228714"/>
                </a:cubicBezTo>
                <a:cubicBezTo>
                  <a:pt x="3402823" y="6192307"/>
                  <a:pt x="3336115" y="6224437"/>
                  <a:pt x="3143779" y="6228714"/>
                </a:cubicBezTo>
                <a:cubicBezTo>
                  <a:pt x="2951443" y="6232991"/>
                  <a:pt x="2581902" y="6249992"/>
                  <a:pt x="2385211" y="6228714"/>
                </a:cubicBezTo>
                <a:cubicBezTo>
                  <a:pt x="2188520" y="6207436"/>
                  <a:pt x="2107920" y="6208345"/>
                  <a:pt x="1927337" y="6228714"/>
                </a:cubicBezTo>
                <a:cubicBezTo>
                  <a:pt x="1746754" y="6249083"/>
                  <a:pt x="1402866" y="6216482"/>
                  <a:pt x="1168769" y="6228714"/>
                </a:cubicBezTo>
                <a:cubicBezTo>
                  <a:pt x="934672" y="6240946"/>
                  <a:pt x="538971" y="6213331"/>
                  <a:pt x="184681" y="6228714"/>
                </a:cubicBezTo>
                <a:cubicBezTo>
                  <a:pt x="60069" y="6234698"/>
                  <a:pt x="-10029" y="6143826"/>
                  <a:pt x="0" y="6044033"/>
                </a:cubicBezTo>
                <a:cubicBezTo>
                  <a:pt x="-5049" y="5947757"/>
                  <a:pt x="12839" y="5690916"/>
                  <a:pt x="0" y="5568774"/>
                </a:cubicBezTo>
                <a:cubicBezTo>
                  <a:pt x="-12839" y="5446632"/>
                  <a:pt x="-16586" y="5208505"/>
                  <a:pt x="0" y="4917735"/>
                </a:cubicBezTo>
                <a:cubicBezTo>
                  <a:pt x="16586" y="4626965"/>
                  <a:pt x="-6933" y="4529488"/>
                  <a:pt x="0" y="4208103"/>
                </a:cubicBezTo>
                <a:cubicBezTo>
                  <a:pt x="6933" y="3886718"/>
                  <a:pt x="-17313" y="3787253"/>
                  <a:pt x="0" y="3498470"/>
                </a:cubicBezTo>
                <a:cubicBezTo>
                  <a:pt x="17313" y="3209687"/>
                  <a:pt x="14086" y="3169044"/>
                  <a:pt x="0" y="3023212"/>
                </a:cubicBezTo>
                <a:cubicBezTo>
                  <a:pt x="-14086" y="2877380"/>
                  <a:pt x="23532" y="2635061"/>
                  <a:pt x="0" y="2313579"/>
                </a:cubicBezTo>
                <a:cubicBezTo>
                  <a:pt x="-23532" y="1992097"/>
                  <a:pt x="-15617" y="1971617"/>
                  <a:pt x="0" y="1721133"/>
                </a:cubicBezTo>
                <a:cubicBezTo>
                  <a:pt x="15617" y="1470649"/>
                  <a:pt x="18073" y="1181837"/>
                  <a:pt x="0" y="1011501"/>
                </a:cubicBezTo>
                <a:cubicBezTo>
                  <a:pt x="-18073" y="841165"/>
                  <a:pt x="38637" y="462246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8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CF08E-233C-44EF-B8FD-318DA66FD975}"/>
              </a:ext>
            </a:extLst>
          </p:cNvPr>
          <p:cNvSpPr txBox="1">
            <a:spLocks/>
          </p:cNvSpPr>
          <p:nvPr/>
        </p:nvSpPr>
        <p:spPr>
          <a:xfrm>
            <a:off x="924830" y="678479"/>
            <a:ext cx="4023360" cy="32041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>
                <a:latin typeface="Arial Nova" panose="020B0504020202020204" pitchFamily="34" charset="0"/>
              </a:rPr>
              <a:t>My Servants The Prophets</a:t>
            </a:r>
            <a:br>
              <a:rPr lang="en-US" sz="4800" b="1">
                <a:latin typeface="Arial Nova" panose="020B0504020202020204" pitchFamily="34" charset="0"/>
              </a:rPr>
            </a:br>
            <a:br>
              <a:rPr lang="en-US" sz="4800">
                <a:latin typeface="Arial Nova" panose="020B0504020202020204" pitchFamily="34" charset="0"/>
              </a:rPr>
            </a:br>
            <a:r>
              <a:rPr lang="en-US" sz="4000" i="1">
                <a:latin typeface="Arial Nova" panose="020B0504020202020204" pitchFamily="34" charset="0"/>
              </a:rPr>
              <a:t>A Study of the Major Prophets</a:t>
            </a:r>
            <a:endParaRPr lang="en-US" sz="4800" i="1" dirty="0">
              <a:latin typeface="Arial Nova" panose="020B05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416CBC-5824-4484-BE2B-BC7A3726FAFD}"/>
              </a:ext>
            </a:extLst>
          </p:cNvPr>
          <p:cNvSpPr txBox="1">
            <a:spLocks/>
          </p:cNvSpPr>
          <p:nvPr/>
        </p:nvSpPr>
        <p:spPr>
          <a:xfrm>
            <a:off x="2560320" y="4856508"/>
            <a:ext cx="4023359" cy="1208141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  <a:latin typeface="Arial Nova" panose="020B0504020202020204" pitchFamily="34" charset="0"/>
              </a:rPr>
              <a:t>Isaiah</a:t>
            </a:r>
          </a:p>
          <a:p>
            <a:pPr marL="0" indent="0" algn="ctr">
              <a:buNone/>
            </a:pPr>
            <a:r>
              <a:rPr lang="en-US" sz="2100" dirty="0">
                <a:latin typeface="Arial Nova" panose="020B0504020202020204" pitchFamily="34" charset="0"/>
              </a:rPr>
              <a:t>Lesson 4</a:t>
            </a:r>
          </a:p>
          <a:p>
            <a:pPr marL="0" indent="0" algn="ctr">
              <a:buNone/>
            </a:pPr>
            <a:r>
              <a:rPr lang="en-US" sz="2100" dirty="0">
                <a:latin typeface="Arial Nova" panose="020B0504020202020204" pitchFamily="34" charset="0"/>
              </a:rPr>
              <a:t>Chapters 49-66</a:t>
            </a:r>
            <a:endParaRPr lang="en-US" dirty="0">
              <a:latin typeface="Arial Nova" panose="020B0504020202020204" pitchFamily="34" charset="0"/>
            </a:endParaRPr>
          </a:p>
        </p:txBody>
      </p:sp>
      <p:pic>
        <p:nvPicPr>
          <p:cNvPr id="5" name="Picture 4" descr="Prophet.jpg">
            <a:extLst>
              <a:ext uri="{FF2B5EF4-FFF2-40B4-BE49-F238E27FC236}">
                <a16:creationId xmlns:a16="http://schemas.microsoft.com/office/drawing/2014/main" id="{FF8882DB-EE98-4148-A9DA-421C809C1A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024"/>
          <a:stretch/>
        </p:blipFill>
        <p:spPr>
          <a:xfrm>
            <a:off x="5070110" y="678479"/>
            <a:ext cx="3474913" cy="37808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EFDB71B-D71D-4FFE-B08C-3EFD09DB5D2A}"/>
              </a:ext>
            </a:extLst>
          </p:cNvPr>
          <p:cNvCxnSpPr/>
          <p:nvPr/>
        </p:nvCxnSpPr>
        <p:spPr>
          <a:xfrm>
            <a:off x="863867" y="4459285"/>
            <a:ext cx="7496359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43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B07ABA-A1F4-49EA-931A-9BDCD877FED9}"/>
              </a:ext>
            </a:extLst>
          </p:cNvPr>
          <p:cNvSpPr txBox="1"/>
          <p:nvPr/>
        </p:nvSpPr>
        <p:spPr>
          <a:xfrm>
            <a:off x="1206137" y="174720"/>
            <a:ext cx="673172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Outline of Isaiah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A21A81-FBCB-4E6E-9A4C-6A9D8C9DD531}"/>
              </a:ext>
            </a:extLst>
          </p:cNvPr>
          <p:cNvSpPr txBox="1"/>
          <p:nvPr/>
        </p:nvSpPr>
        <p:spPr>
          <a:xfrm>
            <a:off x="757646" y="1025434"/>
            <a:ext cx="762870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Judgment from God - </a:t>
            </a:r>
            <a:r>
              <a:rPr lang="en-US" sz="2400" b="1" i="1" u="sng" dirty="0">
                <a:latin typeface="Arial Narrow" panose="020B0606020202030204" pitchFamily="34" charset="0"/>
                <a:cs typeface="Arial" panose="020B0604020202020204" pitchFamily="34" charset="0"/>
              </a:rPr>
              <a:t>Assyrian Period: Conflict and Victory 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(1-39)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(1-12)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(13-23)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World judgment and deliverance of God</a:t>
            </a: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  <a:sym typeface="WP TypographicSymbols"/>
              </a:rPr>
              <a:t>’</a:t>
            </a: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s people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 (24-27)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Woes against the sins of the people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(28-35)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Historical interlude concerning Hezekiah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(36-39)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Victory over Assyria (36-37)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His sin with Babylon (38-39)</a:t>
            </a:r>
          </a:p>
          <a:p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romanUcPeriod" startAt="2"/>
            </a:pPr>
            <a:r>
              <a:rPr lang="en-US" sz="24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Comfort from God - </a:t>
            </a:r>
            <a:r>
              <a:rPr lang="en-US" sz="2400" b="1" i="1" u="sng" dirty="0">
                <a:latin typeface="Arial Narrow" panose="020B0606020202030204" pitchFamily="34" charset="0"/>
                <a:cs typeface="Arial" panose="020B0604020202020204" pitchFamily="34" charset="0"/>
              </a:rPr>
              <a:t>Hope for Troublesome Times - The Remnant Returns</a:t>
            </a:r>
            <a:r>
              <a:rPr lang="en-US" sz="24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(40-66)</a:t>
            </a:r>
          </a:p>
          <a:p>
            <a:pPr marL="514350" indent="-514350">
              <a:buFont typeface="+mj-lt"/>
              <a:buAutoNum type="romanUcPeriod" startAt="2"/>
            </a:pP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(40-48)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(49-57)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Future glory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 (58-66)</a:t>
            </a:r>
          </a:p>
          <a:p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59BC2A-906C-488E-9945-7C76CBE8EABF}"/>
              </a:ext>
            </a:extLst>
          </p:cNvPr>
          <p:cNvSpPr txBox="1"/>
          <p:nvPr/>
        </p:nvSpPr>
        <p:spPr>
          <a:xfrm>
            <a:off x="6146800" y="5901003"/>
            <a:ext cx="299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Adapted from Homer Hailey, Warren </a:t>
            </a:r>
            <a:r>
              <a:rPr lang="en-US" dirty="0" err="1">
                <a:latin typeface="Arial Narrow" panose="020B0606020202030204" pitchFamily="34" charset="0"/>
                <a:cs typeface="Arial" panose="020B0604020202020204" pitchFamily="34" charset="0"/>
              </a:rPr>
              <a:t>Weirsbe</a:t>
            </a:r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 and others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213419A-4961-4621-AFF7-FD11F9269789}"/>
              </a:ext>
            </a:extLst>
          </p:cNvPr>
          <p:cNvSpPr/>
          <p:nvPr/>
        </p:nvSpPr>
        <p:spPr>
          <a:xfrm>
            <a:off x="1056640" y="5466080"/>
            <a:ext cx="4602480" cy="762000"/>
          </a:xfrm>
          <a:custGeom>
            <a:avLst/>
            <a:gdLst>
              <a:gd name="connsiteX0" fmla="*/ 0 w 4602480"/>
              <a:gd name="connsiteY0" fmla="*/ 127003 h 762000"/>
              <a:gd name="connsiteX1" fmla="*/ 127003 w 4602480"/>
              <a:gd name="connsiteY1" fmla="*/ 0 h 762000"/>
              <a:gd name="connsiteX2" fmla="*/ 540108 w 4602480"/>
              <a:gd name="connsiteY2" fmla="*/ 0 h 762000"/>
              <a:gd name="connsiteX3" fmla="*/ 1170637 w 4602480"/>
              <a:gd name="connsiteY3" fmla="*/ 0 h 762000"/>
              <a:gd name="connsiteX4" fmla="*/ 1627227 w 4602480"/>
              <a:gd name="connsiteY4" fmla="*/ 0 h 762000"/>
              <a:gd name="connsiteX5" fmla="*/ 2083816 w 4602480"/>
              <a:gd name="connsiteY5" fmla="*/ 0 h 762000"/>
              <a:gd name="connsiteX6" fmla="*/ 2627376 w 4602480"/>
              <a:gd name="connsiteY6" fmla="*/ 0 h 762000"/>
              <a:gd name="connsiteX7" fmla="*/ 3083965 w 4602480"/>
              <a:gd name="connsiteY7" fmla="*/ 0 h 762000"/>
              <a:gd name="connsiteX8" fmla="*/ 3714494 w 4602480"/>
              <a:gd name="connsiteY8" fmla="*/ 0 h 762000"/>
              <a:gd name="connsiteX9" fmla="*/ 4475477 w 4602480"/>
              <a:gd name="connsiteY9" fmla="*/ 0 h 762000"/>
              <a:gd name="connsiteX10" fmla="*/ 4602480 w 4602480"/>
              <a:gd name="connsiteY10" fmla="*/ 127003 h 762000"/>
              <a:gd name="connsiteX11" fmla="*/ 4602480 w 4602480"/>
              <a:gd name="connsiteY11" fmla="*/ 634997 h 762000"/>
              <a:gd name="connsiteX12" fmla="*/ 4475477 w 4602480"/>
              <a:gd name="connsiteY12" fmla="*/ 762000 h 762000"/>
              <a:gd name="connsiteX13" fmla="*/ 4062372 w 4602480"/>
              <a:gd name="connsiteY13" fmla="*/ 762000 h 762000"/>
              <a:gd name="connsiteX14" fmla="*/ 3649267 w 4602480"/>
              <a:gd name="connsiteY14" fmla="*/ 762000 h 762000"/>
              <a:gd name="connsiteX15" fmla="*/ 3236162 w 4602480"/>
              <a:gd name="connsiteY15" fmla="*/ 762000 h 762000"/>
              <a:gd name="connsiteX16" fmla="*/ 2823057 w 4602480"/>
              <a:gd name="connsiteY16" fmla="*/ 762000 h 762000"/>
              <a:gd name="connsiteX17" fmla="*/ 2322982 w 4602480"/>
              <a:gd name="connsiteY17" fmla="*/ 762000 h 762000"/>
              <a:gd name="connsiteX18" fmla="*/ 1779423 w 4602480"/>
              <a:gd name="connsiteY18" fmla="*/ 762000 h 762000"/>
              <a:gd name="connsiteX19" fmla="*/ 1235864 w 4602480"/>
              <a:gd name="connsiteY19" fmla="*/ 762000 h 762000"/>
              <a:gd name="connsiteX20" fmla="*/ 605335 w 4602480"/>
              <a:gd name="connsiteY20" fmla="*/ 762000 h 762000"/>
              <a:gd name="connsiteX21" fmla="*/ 127003 w 4602480"/>
              <a:gd name="connsiteY21" fmla="*/ 762000 h 762000"/>
              <a:gd name="connsiteX22" fmla="*/ 0 w 4602480"/>
              <a:gd name="connsiteY22" fmla="*/ 634997 h 762000"/>
              <a:gd name="connsiteX23" fmla="*/ 0 w 4602480"/>
              <a:gd name="connsiteY23" fmla="*/ 127003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602480" h="762000" extrusionOk="0">
                <a:moveTo>
                  <a:pt x="0" y="127003"/>
                </a:moveTo>
                <a:cubicBezTo>
                  <a:pt x="-19851" y="63336"/>
                  <a:pt x="65800" y="186"/>
                  <a:pt x="127003" y="0"/>
                </a:cubicBezTo>
                <a:cubicBezTo>
                  <a:pt x="280241" y="-29003"/>
                  <a:pt x="381389" y="4981"/>
                  <a:pt x="540108" y="0"/>
                </a:cubicBezTo>
                <a:cubicBezTo>
                  <a:pt x="698828" y="-4981"/>
                  <a:pt x="981556" y="19050"/>
                  <a:pt x="1170637" y="0"/>
                </a:cubicBezTo>
                <a:cubicBezTo>
                  <a:pt x="1359718" y="-19050"/>
                  <a:pt x="1476986" y="16761"/>
                  <a:pt x="1627227" y="0"/>
                </a:cubicBezTo>
                <a:cubicBezTo>
                  <a:pt x="1777468" y="-16761"/>
                  <a:pt x="1898355" y="35081"/>
                  <a:pt x="2083816" y="0"/>
                </a:cubicBezTo>
                <a:cubicBezTo>
                  <a:pt x="2269277" y="-35081"/>
                  <a:pt x="2452902" y="53592"/>
                  <a:pt x="2627376" y="0"/>
                </a:cubicBezTo>
                <a:cubicBezTo>
                  <a:pt x="2801850" y="-53592"/>
                  <a:pt x="2948020" y="21656"/>
                  <a:pt x="3083965" y="0"/>
                </a:cubicBezTo>
                <a:cubicBezTo>
                  <a:pt x="3219910" y="-21656"/>
                  <a:pt x="3399711" y="50675"/>
                  <a:pt x="3714494" y="0"/>
                </a:cubicBezTo>
                <a:cubicBezTo>
                  <a:pt x="4029277" y="-50675"/>
                  <a:pt x="4220128" y="28417"/>
                  <a:pt x="4475477" y="0"/>
                </a:cubicBezTo>
                <a:cubicBezTo>
                  <a:pt x="4540127" y="-48"/>
                  <a:pt x="4616172" y="45986"/>
                  <a:pt x="4602480" y="127003"/>
                </a:cubicBezTo>
                <a:cubicBezTo>
                  <a:pt x="4649662" y="305061"/>
                  <a:pt x="4582518" y="487980"/>
                  <a:pt x="4602480" y="634997"/>
                </a:cubicBezTo>
                <a:cubicBezTo>
                  <a:pt x="4600990" y="698366"/>
                  <a:pt x="4542587" y="748067"/>
                  <a:pt x="4475477" y="762000"/>
                </a:cubicBezTo>
                <a:cubicBezTo>
                  <a:pt x="4293799" y="770405"/>
                  <a:pt x="4209943" y="747611"/>
                  <a:pt x="4062372" y="762000"/>
                </a:cubicBezTo>
                <a:cubicBezTo>
                  <a:pt x="3914802" y="776389"/>
                  <a:pt x="3759836" y="726715"/>
                  <a:pt x="3649267" y="762000"/>
                </a:cubicBezTo>
                <a:cubicBezTo>
                  <a:pt x="3538699" y="797285"/>
                  <a:pt x="3320887" y="747161"/>
                  <a:pt x="3236162" y="762000"/>
                </a:cubicBezTo>
                <a:cubicBezTo>
                  <a:pt x="3151438" y="776839"/>
                  <a:pt x="2953208" y="738713"/>
                  <a:pt x="2823057" y="762000"/>
                </a:cubicBezTo>
                <a:cubicBezTo>
                  <a:pt x="2692907" y="785287"/>
                  <a:pt x="2464076" y="743667"/>
                  <a:pt x="2322982" y="762000"/>
                </a:cubicBezTo>
                <a:cubicBezTo>
                  <a:pt x="2181888" y="780333"/>
                  <a:pt x="2033660" y="735306"/>
                  <a:pt x="1779423" y="762000"/>
                </a:cubicBezTo>
                <a:cubicBezTo>
                  <a:pt x="1525186" y="788694"/>
                  <a:pt x="1469334" y="726442"/>
                  <a:pt x="1235864" y="762000"/>
                </a:cubicBezTo>
                <a:cubicBezTo>
                  <a:pt x="1002394" y="797558"/>
                  <a:pt x="768196" y="704543"/>
                  <a:pt x="605335" y="762000"/>
                </a:cubicBezTo>
                <a:cubicBezTo>
                  <a:pt x="442474" y="819457"/>
                  <a:pt x="365411" y="737099"/>
                  <a:pt x="127003" y="762000"/>
                </a:cubicBezTo>
                <a:cubicBezTo>
                  <a:pt x="47431" y="763015"/>
                  <a:pt x="-6143" y="696198"/>
                  <a:pt x="0" y="634997"/>
                </a:cubicBezTo>
                <a:cubicBezTo>
                  <a:pt x="-44383" y="460709"/>
                  <a:pt x="51266" y="295149"/>
                  <a:pt x="0" y="127003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685220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88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F104-7270-4653-8B07-445CE677C519}"/>
              </a:ext>
            </a:extLst>
          </p:cNvPr>
          <p:cNvSpPr txBox="1"/>
          <p:nvPr/>
        </p:nvSpPr>
        <p:spPr>
          <a:xfrm>
            <a:off x="1071880" y="1442720"/>
            <a:ext cx="7000240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Isaiah</a:t>
            </a:r>
          </a:p>
          <a:p>
            <a:pPr algn="ctr"/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Chapters 49-66</a:t>
            </a:r>
          </a:p>
        </p:txBody>
      </p:sp>
    </p:spTree>
    <p:extLst>
      <p:ext uri="{BB962C8B-B14F-4D97-AF65-F5344CB8AC3E}">
        <p14:creationId xmlns:p14="http://schemas.microsoft.com/office/powerpoint/2010/main" val="298632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948D90C-0FDE-4262-9CFD-DE474D6B8A05}"/>
              </a:ext>
            </a:extLst>
          </p:cNvPr>
          <p:cNvSpPr/>
          <p:nvPr/>
        </p:nvSpPr>
        <p:spPr>
          <a:xfrm>
            <a:off x="1219200" y="629193"/>
            <a:ext cx="6783977" cy="125185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Bullseye">
            <a:extLst>
              <a:ext uri="{FF2B5EF4-FFF2-40B4-BE49-F238E27FC236}">
                <a16:creationId xmlns:a16="http://schemas.microsoft.com/office/drawing/2014/main" id="{93681F58-8E34-475C-9792-C919BAB2B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64" y="629193"/>
            <a:ext cx="1119051" cy="11190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0E2AEA-4E51-4B9C-BCBC-F23385166D94}"/>
              </a:ext>
            </a:extLst>
          </p:cNvPr>
          <p:cNvSpPr txBox="1"/>
          <p:nvPr/>
        </p:nvSpPr>
        <p:spPr>
          <a:xfrm>
            <a:off x="3030578" y="896330"/>
            <a:ext cx="4711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Point of this Section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29C674-889E-480F-8438-B7089C66738D}"/>
              </a:ext>
            </a:extLst>
          </p:cNvPr>
          <p:cNvSpPr txBox="1"/>
          <p:nvPr/>
        </p:nvSpPr>
        <p:spPr>
          <a:xfrm>
            <a:off x="760548" y="3284250"/>
            <a:ext cx="7701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 Narrow" panose="020B0606020202030204" pitchFamily="34" charset="0"/>
                <a:cs typeface="Arial" panose="020B0604020202020204" pitchFamily="34" charset="0"/>
              </a:rPr>
              <a:t>Promise of return from Babylon</a:t>
            </a:r>
          </a:p>
          <a:p>
            <a:pPr algn="ctr"/>
            <a:r>
              <a:rPr lang="en-US" sz="3200" b="1" dirty="0">
                <a:latin typeface="Arial Narrow" panose="020B0606020202030204" pitchFamily="34" charset="0"/>
                <a:cs typeface="Arial" panose="020B0604020202020204" pitchFamily="34" charset="0"/>
              </a:rPr>
              <a:t>Messiah – bright future</a:t>
            </a:r>
          </a:p>
        </p:txBody>
      </p:sp>
    </p:spTree>
    <p:extLst>
      <p:ext uri="{BB962C8B-B14F-4D97-AF65-F5344CB8AC3E}">
        <p14:creationId xmlns:p14="http://schemas.microsoft.com/office/powerpoint/2010/main" val="176148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0C6D67DA-8F56-4926-9C8E-3371B78D5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56" y="1053736"/>
            <a:ext cx="8091287" cy="34387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0D3A38-EE2C-4DE7-8C97-53946C77582A}"/>
              </a:ext>
            </a:extLst>
          </p:cNvPr>
          <p:cNvSpPr txBox="1"/>
          <p:nvPr/>
        </p:nvSpPr>
        <p:spPr>
          <a:xfrm>
            <a:off x="1393372" y="6096541"/>
            <a:ext cx="7149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Arial Narrow" panose="020B0606020202030204" pitchFamily="34" charset="0"/>
                <a:cs typeface="Arial" panose="020B0604020202020204" pitchFamily="34" charset="0"/>
              </a:rPr>
              <a:t>John A. Humphries, </a:t>
            </a:r>
            <a:r>
              <a:rPr lang="en-US" sz="1600" i="1" dirty="0">
                <a:latin typeface="Arial Narrow" panose="020B0606020202030204" pitchFamily="34" charset="0"/>
                <a:cs typeface="Arial" panose="020B0604020202020204" pitchFamily="34" charset="0"/>
              </a:rPr>
              <a:t>Jeremiah and Lamentations</a:t>
            </a:r>
            <a:r>
              <a:rPr lang="en-US" sz="1600" dirty="0">
                <a:latin typeface="Arial Narrow" panose="020B0606020202030204" pitchFamily="34" charset="0"/>
                <a:cs typeface="Arial" panose="020B0604020202020204" pitchFamily="34" charset="0"/>
              </a:rPr>
              <a:t>, 26</a:t>
            </a:r>
          </a:p>
        </p:txBody>
      </p:sp>
    </p:spTree>
    <p:extLst>
      <p:ext uri="{BB962C8B-B14F-4D97-AF65-F5344CB8AC3E}">
        <p14:creationId xmlns:p14="http://schemas.microsoft.com/office/powerpoint/2010/main" val="249199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(40-48)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(49-57)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work of Jehovah’s servant – the Messiah (49)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The servant is sent to all, but all will not listen (vv. 1-6)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Blessings under the messiah (vv. 7-13)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God has not forgotten Zion (vv. 14-26)</a:t>
            </a:r>
          </a:p>
        </p:txBody>
      </p:sp>
    </p:spTree>
    <p:extLst>
      <p:ext uri="{BB962C8B-B14F-4D97-AF65-F5344CB8AC3E}">
        <p14:creationId xmlns:p14="http://schemas.microsoft.com/office/powerpoint/2010/main" val="281511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(40-48)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(49-57)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work of Jehovah’s servant – the Messiah (49)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Israel is told to trust and follow the Lord (50-51)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Trust in the Lord who is faithful (50)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What reason did Israel have to question God (vv. 1-3)?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The Lord will help his servant (vv. 4-9)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 call to obey the Servant (vv. 10-11)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Exhortation to listen (51)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Three reasons to listen to God (vv. 1-8)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 call upon god to defend his people (vv. 9-16)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 call to Jerusalem to listen (vv. 17-23)</a:t>
            </a:r>
          </a:p>
        </p:txBody>
      </p:sp>
    </p:spTree>
    <p:extLst>
      <p:ext uri="{BB962C8B-B14F-4D97-AF65-F5344CB8AC3E}">
        <p14:creationId xmlns:p14="http://schemas.microsoft.com/office/powerpoint/2010/main" val="84374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(40-48)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(49-57)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work of Jehovah’s servant – the Messiah (49)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Israel is told to trust and follow the Lord (50-51)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Deliverance and a suffering servant (52)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captivity (vv. 1-12)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Zion instructed to put on beautiful garments for they are free from bondage (vv. 1-2)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The Lord will redeem Zion (vv. 3-6)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The message of deliverance proclaimed (vv. 7-12)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The suffering servant (vv. 13-15)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He will be exalted (v. 13)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He will be treated shamefully (v. 14)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He will startle the nations (v. 15)</a:t>
            </a:r>
          </a:p>
        </p:txBody>
      </p:sp>
    </p:spTree>
    <p:extLst>
      <p:ext uri="{BB962C8B-B14F-4D97-AF65-F5344CB8AC3E}">
        <p14:creationId xmlns:p14="http://schemas.microsoft.com/office/powerpoint/2010/main" val="160380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(40-48)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(49-57)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work of Jehovah’s servant – the Messiah (49)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Israel is told to trust and follow the Lord (50-51)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Deliverance and a suffering servant (52)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Victory through the suffering servant (53)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Rejected of men (vv. 1-3)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The reason for his suffering: sinful man (vv. 4-6)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Total submission to suffering (vv. 7-9)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Victory and reward (vv. 10-12)</a:t>
            </a:r>
          </a:p>
        </p:txBody>
      </p:sp>
    </p:spTree>
    <p:extLst>
      <p:ext uri="{BB962C8B-B14F-4D97-AF65-F5344CB8AC3E}">
        <p14:creationId xmlns:p14="http://schemas.microsoft.com/office/powerpoint/2010/main" val="292288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(40-48)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(49-57)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work of Jehovah’s servant – the Messiah (49)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Israel is told to trust and follow the Lord (50-51)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Deliverance and a suffering servant (52)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Victory through the suffering servant (53)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God will bless Zion (54)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Zion will be enlarged (vv. 1-3)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Zion will forget the same of her past (vv. 4-8)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God has a covenant of peace with his people (vv. 9-10)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Zion will have glory, strength, and protection (vv. 11-17)</a:t>
            </a:r>
          </a:p>
        </p:txBody>
      </p:sp>
    </p:spTree>
    <p:extLst>
      <p:ext uri="{BB962C8B-B14F-4D97-AF65-F5344CB8AC3E}">
        <p14:creationId xmlns:p14="http://schemas.microsoft.com/office/powerpoint/2010/main" val="59464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(40-48)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(49-57)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work of Jehovah’s servant – the Messiah (49)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Israel is told to trust and follow the Lord (50-51)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Deliverance and a suffering servant (52)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Victory through the suffering servant (53)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God will bless Zion (54)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great invitation for all to come (55)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Free without a price (vv. 1-3)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Offered to all (vv. 3b-5)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Seek it while you can (v. 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Repentance (v. 7a)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Abundant (vv. 7b-11)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By the word (vv. 10-11)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Release and joy (vv. 12-13)</a:t>
            </a:r>
          </a:p>
        </p:txBody>
      </p:sp>
    </p:spTree>
    <p:extLst>
      <p:ext uri="{BB962C8B-B14F-4D97-AF65-F5344CB8AC3E}">
        <p14:creationId xmlns:p14="http://schemas.microsoft.com/office/powerpoint/2010/main" val="86799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(40-48)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(49-57)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work of Jehovah’s servant – the Messiah (49)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Israel is told to trust and follow the Lord (50-51)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Deliverance and a suffering servant (52)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Victory through the suffering servant (53)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God will bless Zion (54)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great invitation for all to come (55)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Faithful servants in contrast to unfaithful leaders (56)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Those who serve the Lord will come to the Holy Mountain (vv. 1-8)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Rebuke of Israel’s leaders (9-12)</a:t>
            </a:r>
          </a:p>
        </p:txBody>
      </p:sp>
    </p:spTree>
    <p:extLst>
      <p:ext uri="{BB962C8B-B14F-4D97-AF65-F5344CB8AC3E}">
        <p14:creationId xmlns:p14="http://schemas.microsoft.com/office/powerpoint/2010/main" val="72756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(40-48)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(49-57)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work of Jehovah’s servant – the Messiah (49)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Israel is told to trust and follow the Lord (50-51)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Deliverance and a suffering servant (52)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Victory through the suffering servant (53)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God will bless Zion (54)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great invitation for all to come (55)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Faithful servants in contrast to unfaithful leaders (56)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failure of idolatry vs a contrite heart (57)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The failure of idolatry (vv. 1-13)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The humble and contrite will be blessed (vv. 14-21)</a:t>
            </a:r>
          </a:p>
        </p:txBody>
      </p:sp>
    </p:spTree>
    <p:extLst>
      <p:ext uri="{BB962C8B-B14F-4D97-AF65-F5344CB8AC3E}">
        <p14:creationId xmlns:p14="http://schemas.microsoft.com/office/powerpoint/2010/main" val="95493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(40-48)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(49-57)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Future Glory (58-66)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Formalism versus true service (58)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The failure of formalism (vv.1-5)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True service to the Lord (vv. 6-14)</a:t>
            </a:r>
          </a:p>
        </p:txBody>
      </p:sp>
    </p:spTree>
    <p:extLst>
      <p:ext uri="{BB962C8B-B14F-4D97-AF65-F5344CB8AC3E}">
        <p14:creationId xmlns:p14="http://schemas.microsoft.com/office/powerpoint/2010/main" val="322758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(40-48)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(49-57)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Future Glory (58-66)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Formalism versus true service (58)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Sin separates from God (59)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Israel’s sin separated them from God (vv. 1-8)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Israel’s confession of their sins (vv. 9-15a)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 redeemer will come to Zion (vv. 15b-21)</a:t>
            </a:r>
          </a:p>
        </p:txBody>
      </p:sp>
    </p:spTree>
    <p:extLst>
      <p:ext uri="{BB962C8B-B14F-4D97-AF65-F5344CB8AC3E}">
        <p14:creationId xmlns:p14="http://schemas.microsoft.com/office/powerpoint/2010/main" val="367456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(40-48)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(49-57)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Future Glory (58-66)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Formalism versus true service (58)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Sin separates from God (59)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glory of future Zion (60)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The glory of the Lord will be the light (vv. 1-3)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Zion will be rebuilt with multitudes and wealth (vv. 4-18)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God will be their glory (vv. 19-22)</a:t>
            </a:r>
          </a:p>
        </p:txBody>
      </p:sp>
    </p:spTree>
    <p:extLst>
      <p:ext uri="{BB962C8B-B14F-4D97-AF65-F5344CB8AC3E}">
        <p14:creationId xmlns:p14="http://schemas.microsoft.com/office/powerpoint/2010/main" val="237445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(40-48)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(49-57)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Future Glory (58-66)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Formalism versus true service (58)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Sin separates from God (59)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glory of future Zion (60)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redeemer’s work (61)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To proclaim salvation (vv. 1-3)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The result of the message proclaimed (vv. 4-11)</a:t>
            </a:r>
          </a:p>
        </p:txBody>
      </p:sp>
    </p:spTree>
    <p:extLst>
      <p:ext uri="{BB962C8B-B14F-4D97-AF65-F5344CB8AC3E}">
        <p14:creationId xmlns:p14="http://schemas.microsoft.com/office/powerpoint/2010/main" val="300712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(40-48)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(49-57)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Future Glory (58-66)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Formalism versus true service (58)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Sin separates from God (59)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glory of future Zion (60)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redeemer’s work (61)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Promises and assurances to Zion (62)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God will not rest until he brings salvation to Zion (vv. 1-5)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God’s protection for Zion (vv. 6-9)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Proclamation to get ready for salvation is coming (vv. 10-12)</a:t>
            </a:r>
          </a:p>
        </p:txBody>
      </p:sp>
    </p:spTree>
    <p:extLst>
      <p:ext uri="{BB962C8B-B14F-4D97-AF65-F5344CB8AC3E}">
        <p14:creationId xmlns:p14="http://schemas.microsoft.com/office/powerpoint/2010/main" val="128653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(40-48)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(49-57)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Future Glory (58-66)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Formalism versus true service (58)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Sin separates from God (59)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glory of future Zion (60)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redeemer’s work (61)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Promises and assurances to Zion (62)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God’s lovingkindness (63:1-14)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God’s lovingkindness means he will punish enemy nations (vv. 1-6)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God’s lovingkindness remembered (vv. 7-14)</a:t>
            </a:r>
          </a:p>
        </p:txBody>
      </p:sp>
    </p:spTree>
    <p:extLst>
      <p:ext uri="{BB962C8B-B14F-4D97-AF65-F5344CB8AC3E}">
        <p14:creationId xmlns:p14="http://schemas.microsoft.com/office/powerpoint/2010/main" val="157305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(40-48)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(49-57)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Future Glory (58-66)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Formalism versus true service (58)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Sin separates from God (59)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glory of future Zion (60)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redeemer’s work (61)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Promises and assurances to Zion (62)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God’s lovingkindness (63:1-14)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Israel’s prayer and the Lord’s answer (63:15 – 65:25)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 plea for mercy (63:15 – 64:4)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Confession of sin (64:5-12)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The Lord’s answer (65)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Will accept those who obey &amp; reject those who disobey (vv.1-7)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A remnant will be spared, and the rest destroyed (vv. 8-16)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A promise of a new heaven and new earth (vv. 17-25)</a:t>
            </a:r>
          </a:p>
        </p:txBody>
      </p:sp>
    </p:spTree>
    <p:extLst>
      <p:ext uri="{BB962C8B-B14F-4D97-AF65-F5344CB8AC3E}">
        <p14:creationId xmlns:p14="http://schemas.microsoft.com/office/powerpoint/2010/main" val="9851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(40-48)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(49-57)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Future Glory (58-66)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Formalism versus true service (58)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Sin separates from God (59)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glory of future Zion (60)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redeemer’s work (61)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Promises and assurances to Zion (62)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God’s lovingkindness (63:1-14)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Israel’s prayer and the Lord’s answer (63:15 – 65:25)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Final rebuke and promise(66)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 contrast: Lord blesses one who trembles at his word and punishes one who does not (vv. 1-6)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Blessings and glory in the new Zion (vv. 7-14)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God’s anger and fury against idolatry (vv. 15-17)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The glory of God seen by the world (vv. 18-24)</a:t>
            </a:r>
          </a:p>
        </p:txBody>
      </p:sp>
    </p:spTree>
    <p:extLst>
      <p:ext uri="{BB962C8B-B14F-4D97-AF65-F5344CB8AC3E}">
        <p14:creationId xmlns:p14="http://schemas.microsoft.com/office/powerpoint/2010/main" val="22168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F104-7270-4653-8B07-445CE677C519}"/>
              </a:ext>
            </a:extLst>
          </p:cNvPr>
          <p:cNvSpPr txBox="1"/>
          <p:nvPr/>
        </p:nvSpPr>
        <p:spPr>
          <a:xfrm>
            <a:off x="1071880" y="1442720"/>
            <a:ext cx="7000240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Isaiah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Chapters 49-66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2F5496-CDA6-4AA4-A44D-22126789B033}"/>
              </a:ext>
            </a:extLst>
          </p:cNvPr>
          <p:cNvSpPr txBox="1"/>
          <p:nvPr/>
        </p:nvSpPr>
        <p:spPr>
          <a:xfrm>
            <a:off x="1158240" y="680720"/>
            <a:ext cx="3078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Lessons Learned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61F9B7-99CF-4858-A5EC-2A4ADA9470C3}"/>
              </a:ext>
            </a:extLst>
          </p:cNvPr>
          <p:cNvSpPr txBox="1"/>
          <p:nvPr/>
        </p:nvSpPr>
        <p:spPr>
          <a:xfrm>
            <a:off x="1071879" y="3351828"/>
            <a:ext cx="72900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God keeps his promises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Put trust and confidence in God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Blessings of living in the day of Messiah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God blesses the obedient &amp; punishes disobedient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Promise of a remnant</a:t>
            </a:r>
          </a:p>
        </p:txBody>
      </p:sp>
    </p:spTree>
    <p:extLst>
      <p:ext uri="{BB962C8B-B14F-4D97-AF65-F5344CB8AC3E}">
        <p14:creationId xmlns:p14="http://schemas.microsoft.com/office/powerpoint/2010/main" val="30108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AccentBoxVTI">
  <a:themeElements>
    <a:clrScheme name="AnalogousFromDarkSeedLeftStep">
      <a:dk1>
        <a:srgbClr val="000000"/>
      </a:dk1>
      <a:lt1>
        <a:srgbClr val="FFFFFF"/>
      </a:lt1>
      <a:dk2>
        <a:srgbClr val="243841"/>
      </a:dk2>
      <a:lt2>
        <a:srgbClr val="E8E4E2"/>
      </a:lt2>
      <a:accent1>
        <a:srgbClr val="33A7DD"/>
      </a:accent1>
      <a:accent2>
        <a:srgbClr val="1DB5A6"/>
      </a:accent2>
      <a:accent3>
        <a:srgbClr val="2AB76E"/>
      </a:accent3>
      <a:accent4>
        <a:srgbClr val="1EBA29"/>
      </a:accent4>
      <a:accent5>
        <a:srgbClr val="5BB62A"/>
      </a:accent5>
      <a:accent6>
        <a:srgbClr val="8BAD1C"/>
      </a:accent6>
      <a:hlink>
        <a:srgbClr val="429230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1_AccentBoxVTI">
  <a:themeElements>
    <a:clrScheme name="AnalogousFromDarkSeedLeftStep">
      <a:dk1>
        <a:srgbClr val="000000"/>
      </a:dk1>
      <a:lt1>
        <a:srgbClr val="FFFFFF"/>
      </a:lt1>
      <a:dk2>
        <a:srgbClr val="243841"/>
      </a:dk2>
      <a:lt2>
        <a:srgbClr val="E8E4E2"/>
      </a:lt2>
      <a:accent1>
        <a:srgbClr val="33A7DD"/>
      </a:accent1>
      <a:accent2>
        <a:srgbClr val="1DB5A6"/>
      </a:accent2>
      <a:accent3>
        <a:srgbClr val="2AB76E"/>
      </a:accent3>
      <a:accent4>
        <a:srgbClr val="1EBA29"/>
      </a:accent4>
      <a:accent5>
        <a:srgbClr val="5BB62A"/>
      </a:accent5>
      <a:accent6>
        <a:srgbClr val="8BAD1C"/>
      </a:accent6>
      <a:hlink>
        <a:srgbClr val="429230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err="1" smtClean="0">
            <a:latin typeface="Arial Narrow" panose="020B060602020203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13977</TotalTime>
  <Words>1710</Words>
  <Application>Microsoft Office PowerPoint</Application>
  <PresentationFormat>On-screen Show (4:3)</PresentationFormat>
  <Paragraphs>212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 Narrow</vt:lpstr>
      <vt:lpstr>Calibri Light</vt:lpstr>
      <vt:lpstr>Calibri</vt:lpstr>
      <vt:lpstr>Arial</vt:lpstr>
      <vt:lpstr>Arial Nova</vt:lpstr>
      <vt:lpstr>Avenir Next LT Pro</vt:lpstr>
      <vt:lpstr>AccentBoxVTI</vt:lpstr>
      <vt:lpstr>1_AccentBoxVTI</vt:lpstr>
      <vt:lpstr>5_Office Theme</vt:lpstr>
      <vt:lpstr>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116</cp:revision>
  <cp:lastPrinted>2020-02-16T22:22:38Z</cp:lastPrinted>
  <dcterms:created xsi:type="dcterms:W3CDTF">2020-01-23T16:47:22Z</dcterms:created>
  <dcterms:modified xsi:type="dcterms:W3CDTF">2020-02-16T22:23:10Z</dcterms:modified>
</cp:coreProperties>
</file>