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84" r:id="rId2"/>
    <p:sldMasterId id="2147483672" r:id="rId3"/>
    <p:sldMasterId id="2147483696" r:id="rId4"/>
    <p:sldMasterId id="2147483708" r:id="rId5"/>
    <p:sldMasterId id="2147483720" r:id="rId6"/>
  </p:sldMasterIdLst>
  <p:sldIdLst>
    <p:sldId id="273" r:id="rId7"/>
    <p:sldId id="274" r:id="rId8"/>
    <p:sldId id="275" r:id="rId9"/>
    <p:sldId id="259" r:id="rId10"/>
    <p:sldId id="267" r:id="rId11"/>
    <p:sldId id="261" r:id="rId12"/>
    <p:sldId id="276" r:id="rId13"/>
    <p:sldId id="278" r:id="rId14"/>
    <p:sldId id="277" r:id="rId15"/>
    <p:sldId id="279" r:id="rId16"/>
    <p:sldId id="268" r:id="rId17"/>
    <p:sldId id="271" r:id="rId18"/>
    <p:sldId id="280" r:id="rId19"/>
    <p:sldId id="281" r:id="rId20"/>
    <p:sldId id="269" r:id="rId21"/>
    <p:sldId id="272" r:id="rId22"/>
    <p:sldId id="282" r:id="rId23"/>
    <p:sldId id="283" r:id="rId24"/>
    <p:sldId id="284" r:id="rId25"/>
    <p:sldId id="285" r:id="rId26"/>
    <p:sldId id="286" r:id="rId27"/>
    <p:sldId id="402" r:id="rId28"/>
    <p:sldId id="270" r:id="rId29"/>
  </p:sldIdLst>
  <p:sldSz cx="9144000" cy="6858000" type="screen4x3"/>
  <p:notesSz cx="7010400" cy="92964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Calibri Light" panose="020F0302020204030204" pitchFamily="34" charset="0"/>
      <p:regular r:id="rId34"/>
      <p:italic r:id="rId35"/>
    </p:embeddedFont>
    <p:embeddedFont>
      <p:font typeface="Ink Draft" panose="03080402000500000000" pitchFamily="66" charset="0"/>
      <p:regular r:id="rId3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133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font" Target="fonts/font5.fntdata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font" Target="fonts/font4.fntdata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font" Target="fonts/font3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font" Target="fonts/font7.fntdata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font" Target="fonts/font2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font" Target="fonts/font1.fntdata"/><Relationship Id="rId35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5632B-A225-416D-84CA-690180315489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1048-FB41-4966-A27D-13D43545C6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5290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5632B-A225-416D-84CA-690180315489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1048-FB41-4966-A27D-13D43545C6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1376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5632B-A225-416D-84CA-690180315489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1048-FB41-4966-A27D-13D43545C6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2687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5632B-A225-416D-84CA-690180315489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1048-FB41-4966-A27D-13D43545C6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3960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5632B-A225-416D-84CA-690180315489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1048-FB41-4966-A27D-13D43545C6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2668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5632B-A225-416D-84CA-690180315489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1048-FB41-4966-A27D-13D43545C6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9639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5632B-A225-416D-84CA-690180315489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1048-FB41-4966-A27D-13D43545C6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1920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5632B-A225-416D-84CA-690180315489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1048-FB41-4966-A27D-13D43545C6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7432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5632B-A225-416D-84CA-690180315489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1048-FB41-4966-A27D-13D43545C6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510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5632B-A225-416D-84CA-690180315489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1048-FB41-4966-A27D-13D43545C6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8754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5632B-A225-416D-84CA-690180315489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1048-FB41-4966-A27D-13D43545C6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010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5632B-A225-416D-84CA-690180315489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1048-FB41-4966-A27D-13D43545C6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4832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5632B-A225-416D-84CA-690180315489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1048-FB41-4966-A27D-13D43545C6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6165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5632B-A225-416D-84CA-690180315489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1048-FB41-4966-A27D-13D43545C6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9335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5632B-A225-416D-84CA-690180315489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1048-FB41-4966-A27D-13D43545C6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1692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5632B-A225-416D-84CA-690180315489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1048-FB41-4966-A27D-13D43545C6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7482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5632B-A225-416D-84CA-690180315489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1048-FB41-4966-A27D-13D43545C6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2565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5632B-A225-416D-84CA-690180315489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1048-FB41-4966-A27D-13D43545C6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4710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5632B-A225-416D-84CA-690180315489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1048-FB41-4966-A27D-13D43545C6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4706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5632B-A225-416D-84CA-690180315489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1048-FB41-4966-A27D-13D43545C6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566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5632B-A225-416D-84CA-690180315489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1048-FB41-4966-A27D-13D43545C6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129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5632B-A225-416D-84CA-690180315489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1048-FB41-4966-A27D-13D43545C6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6246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5632B-A225-416D-84CA-690180315489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1048-FB41-4966-A27D-13D43545C6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1317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5632B-A225-416D-84CA-690180315489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1048-FB41-4966-A27D-13D43545C6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6955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5632B-A225-416D-84CA-690180315489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1048-FB41-4966-A27D-13D43545C6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4274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5632B-A225-416D-84CA-690180315489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1048-FB41-4966-A27D-13D43545C6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5075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5632B-A225-416D-84CA-690180315489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1048-FB41-4966-A27D-13D43545C6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8530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5632B-A225-416D-84CA-690180315489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1048-FB41-4966-A27D-13D43545C6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8579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5632B-A225-416D-84CA-690180315489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1048-FB41-4966-A27D-13D43545C6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6799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5632B-A225-416D-84CA-690180315489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1048-FB41-4966-A27D-13D43545C6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0397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5632B-A225-416D-84CA-690180315489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1048-FB41-4966-A27D-13D43545C6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2239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5632B-A225-416D-84CA-690180315489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1048-FB41-4966-A27D-13D43545C6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2499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5632B-A225-416D-84CA-690180315489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1048-FB41-4966-A27D-13D43545C6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2202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5632B-A225-416D-84CA-690180315489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1048-FB41-4966-A27D-13D43545C6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4198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5632B-A225-416D-84CA-690180315489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1048-FB41-4966-A27D-13D43545C6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8571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5632B-A225-416D-84CA-690180315489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1048-FB41-4966-A27D-13D43545C6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3905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5632B-A225-416D-84CA-690180315489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1048-FB41-4966-A27D-13D43545C6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5688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5632B-A225-416D-84CA-690180315489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1048-FB41-4966-A27D-13D43545C6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0396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5632B-A225-416D-84CA-690180315489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1048-FB41-4966-A27D-13D43545C6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0669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5632B-A225-416D-84CA-690180315489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1048-FB41-4966-A27D-13D43545C6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0784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5632B-A225-416D-84CA-690180315489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1048-FB41-4966-A27D-13D43545C6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5427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5632B-A225-416D-84CA-690180315489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1048-FB41-4966-A27D-13D43545C6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0347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5632B-A225-416D-84CA-690180315489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1048-FB41-4966-A27D-13D43545C6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1224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5632B-A225-416D-84CA-690180315489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1048-FB41-4966-A27D-13D43545C6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2980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F4FC5A-5D43-469D-BA8D-592A15F008C6}" type="datetimeFigureOut">
              <a:rPr lang="en-US"/>
              <a:pPr>
                <a:defRPr/>
              </a:pPr>
              <a:t>11/2/2019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E386D-87E6-4D49-8829-2D1419513C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8088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ver dir="rd"/>
      </p:transition>
    </mc:Choice>
    <mc:Fallback xmlns="">
      <p:transition spd="slow">
        <p:cover dir="rd"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CEC876-80B2-471A-AE9B-B80DF281412C}" type="datetimeFigureOut">
              <a:rPr lang="en-US"/>
              <a:pPr>
                <a:defRPr/>
              </a:pPr>
              <a:t>11/2/2019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940F7-F04E-46B2-91B2-BD21F2FA417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010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ver dir="rd"/>
      </p:transition>
    </mc:Choice>
    <mc:Fallback xmlns="">
      <p:transition spd="slow">
        <p:cover dir="rd"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0A8D1C-B0D9-40BA-B7EC-B9EFF85CF7AD}" type="datetimeFigureOut">
              <a:rPr lang="en-US"/>
              <a:pPr>
                <a:defRPr/>
              </a:pPr>
              <a:t>11/2/2019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D7A9D1-13CC-4D56-A425-1BA0837BD6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651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ver dir="rd"/>
      </p:transition>
    </mc:Choice>
    <mc:Fallback xmlns="">
      <p:transition spd="slow">
        <p:cover dir="rd"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29C39-B8E2-416B-8294-358A10AD89FB}" type="datetimeFigureOut">
              <a:rPr lang="en-US"/>
              <a:pPr>
                <a:defRPr/>
              </a:pPr>
              <a:t>11/2/2019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480DB2-4E13-4734-9C24-47DC79ADD0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144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ver dir="rd"/>
      </p:transition>
    </mc:Choice>
    <mc:Fallback xmlns="">
      <p:transition spd="slow">
        <p:cover dir="rd"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83DD06-3BDE-4DFA-96C9-AE48F74035AF}" type="datetimeFigureOut">
              <a:rPr lang="en-US"/>
              <a:pPr>
                <a:defRPr/>
              </a:pPr>
              <a:t>11/2/2019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50E728-C92F-46FE-95CC-F669B268D9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258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ver dir="rd"/>
      </p:transition>
    </mc:Choice>
    <mc:Fallback xmlns="">
      <p:transition spd="slow">
        <p:cover dir="rd"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ADF40-EC34-4EB8-9A7B-59DCC3F23508}" type="datetimeFigureOut">
              <a:rPr lang="en-US"/>
              <a:pPr>
                <a:defRPr/>
              </a:pPr>
              <a:t>11/2/2019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7AD794-116A-46A2-A9FC-832497B210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057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ver dir="rd"/>
      </p:transition>
    </mc:Choice>
    <mc:Fallback xmlns="">
      <p:transition spd="slow">
        <p:cover dir="rd"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6CBF91-4D3A-4E6A-806F-391E9C550485}" type="datetimeFigureOut">
              <a:rPr lang="en-US"/>
              <a:pPr>
                <a:defRPr/>
              </a:pPr>
              <a:t>11/2/2019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F32983-0A8F-40C4-8664-6401412E84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666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ver dir="rd"/>
      </p:transition>
    </mc:Choice>
    <mc:Fallback xmlns="">
      <p:transition spd="slow">
        <p:cover dir="rd"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42A3B4-FEB9-4CCB-8BEC-18D6BAB8CC00}" type="datetimeFigureOut">
              <a:rPr lang="en-US"/>
              <a:pPr>
                <a:defRPr/>
              </a:pPr>
              <a:t>11/2/2019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C3EE87-D65B-46A8-98C4-7C8D0CECA82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384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ver dir="rd"/>
      </p:transition>
    </mc:Choice>
    <mc:Fallback xmlns="">
      <p:transition spd="slow">
        <p:cover dir="rd"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7AEA6-4D67-449C-876A-BF9923BAB370}" type="datetimeFigureOut">
              <a:rPr lang="en-US"/>
              <a:pPr>
                <a:defRPr/>
              </a:pPr>
              <a:t>11/2/2019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08E3C2-95F4-4660-8EBE-3E99E839BE5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882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ver dir="rd"/>
      </p:transition>
    </mc:Choice>
    <mc:Fallback xmlns="">
      <p:transition spd="slow">
        <p:cover dir="rd"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6EF155-50EE-41AF-B822-ECD18D4D0982}" type="datetimeFigureOut">
              <a:rPr lang="en-US"/>
              <a:pPr>
                <a:defRPr/>
              </a:pPr>
              <a:t>11/2/2019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B9B674-211D-41BC-99D9-523EF738A3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62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ver dir="rd"/>
      </p:transition>
    </mc:Choice>
    <mc:Fallback xmlns="">
      <p:transition spd="slow">
        <p:cover dir="rd"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0705C2-23BA-43B6-A315-B73D9FAF4F9C}" type="datetimeFigureOut">
              <a:rPr lang="en-US"/>
              <a:pPr>
                <a:defRPr/>
              </a:pPr>
              <a:t>11/2/2019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96B326-E97D-4EA6-8C5F-535D008CF6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059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ver dir="rd"/>
      </p:transition>
    </mc:Choice>
    <mc:Fallback xmlns="">
      <p:transition spd="slow">
        <p:cover dir="rd"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892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ver dir="rd"/>
      </p:transition>
    </mc:Choice>
    <mc:Fallback xmlns="">
      <p:transition spd="slow">
        <p:cover dir="rd"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028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ver dir="rd"/>
      </p:transition>
    </mc:Choice>
    <mc:Fallback xmlns="">
      <p:transition spd="slow">
        <p:cover dir="rd"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68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ver dir="rd"/>
      </p:transition>
    </mc:Choice>
    <mc:Fallback xmlns="">
      <p:transition spd="slow">
        <p:cover dir="rd"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791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ver dir="rd"/>
      </p:transition>
    </mc:Choice>
    <mc:Fallback xmlns="">
      <p:transition spd="slow">
        <p:cover dir="rd"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51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ver dir="rd"/>
      </p:transition>
    </mc:Choice>
    <mc:Fallback xmlns="">
      <p:transition spd="slow">
        <p:cover dir="rd"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62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ver dir="rd"/>
      </p:transition>
    </mc:Choice>
    <mc:Fallback xmlns="">
      <p:transition spd="slow">
        <p:cover dir="rd"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213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ver dir="rd"/>
      </p:transition>
    </mc:Choice>
    <mc:Fallback xmlns="">
      <p:transition spd="slow">
        <p:cover dir="rd"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637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ver dir="rd"/>
      </p:transition>
    </mc:Choice>
    <mc:Fallback xmlns="">
      <p:transition spd="slow">
        <p:cover dir="rd"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573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ver dir="rd"/>
      </p:transition>
    </mc:Choice>
    <mc:Fallback xmlns="">
      <p:transition spd="slow">
        <p:cover dir="rd"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001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ver dir="rd"/>
      </p:transition>
    </mc:Choice>
    <mc:Fallback xmlns="">
      <p:transition spd="slow">
        <p:cover dir="rd"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826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ver dir="rd"/>
      </p:transition>
    </mc:Choice>
    <mc:Fallback xmlns="">
      <p:transition spd="slow">
        <p:cover dir="rd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6558E1E-4990-43DE-9B7C-D89D0A009FD2}"/>
              </a:ext>
            </a:extLst>
          </p:cNvPr>
          <p:cNvSpPr/>
          <p:nvPr userDrawn="1"/>
        </p:nvSpPr>
        <p:spPr>
          <a:xfrm>
            <a:off x="304800" y="386080"/>
            <a:ext cx="8534400" cy="6085840"/>
          </a:xfrm>
          <a:custGeom>
            <a:avLst/>
            <a:gdLst>
              <a:gd name="connsiteX0" fmla="*/ 0 w 8534400"/>
              <a:gd name="connsiteY0" fmla="*/ 0 h 6085840"/>
              <a:gd name="connsiteX1" fmla="*/ 483616 w 8534400"/>
              <a:gd name="connsiteY1" fmla="*/ 0 h 6085840"/>
              <a:gd name="connsiteX2" fmla="*/ 881888 w 8534400"/>
              <a:gd name="connsiteY2" fmla="*/ 0 h 6085840"/>
              <a:gd name="connsiteX3" fmla="*/ 1365504 w 8534400"/>
              <a:gd name="connsiteY3" fmla="*/ 0 h 6085840"/>
              <a:gd name="connsiteX4" fmla="*/ 1763776 w 8534400"/>
              <a:gd name="connsiteY4" fmla="*/ 0 h 6085840"/>
              <a:gd name="connsiteX5" fmla="*/ 2076704 w 8534400"/>
              <a:gd name="connsiteY5" fmla="*/ 0 h 6085840"/>
              <a:gd name="connsiteX6" fmla="*/ 2816352 w 8534400"/>
              <a:gd name="connsiteY6" fmla="*/ 0 h 6085840"/>
              <a:gd name="connsiteX7" fmla="*/ 3556000 w 8534400"/>
              <a:gd name="connsiteY7" fmla="*/ 0 h 6085840"/>
              <a:gd name="connsiteX8" fmla="*/ 3868928 w 8534400"/>
              <a:gd name="connsiteY8" fmla="*/ 0 h 6085840"/>
              <a:gd name="connsiteX9" fmla="*/ 4437888 w 8534400"/>
              <a:gd name="connsiteY9" fmla="*/ 0 h 6085840"/>
              <a:gd name="connsiteX10" fmla="*/ 4750816 w 8534400"/>
              <a:gd name="connsiteY10" fmla="*/ 0 h 6085840"/>
              <a:gd name="connsiteX11" fmla="*/ 5234432 w 8534400"/>
              <a:gd name="connsiteY11" fmla="*/ 0 h 6085840"/>
              <a:gd name="connsiteX12" fmla="*/ 5632704 w 8534400"/>
              <a:gd name="connsiteY12" fmla="*/ 0 h 6085840"/>
              <a:gd name="connsiteX13" fmla="*/ 5945632 w 8534400"/>
              <a:gd name="connsiteY13" fmla="*/ 0 h 6085840"/>
              <a:gd name="connsiteX14" fmla="*/ 6599936 w 8534400"/>
              <a:gd name="connsiteY14" fmla="*/ 0 h 6085840"/>
              <a:gd name="connsiteX15" fmla="*/ 6998208 w 8534400"/>
              <a:gd name="connsiteY15" fmla="*/ 0 h 6085840"/>
              <a:gd name="connsiteX16" fmla="*/ 7737856 w 8534400"/>
              <a:gd name="connsiteY16" fmla="*/ 0 h 6085840"/>
              <a:gd name="connsiteX17" fmla="*/ 8534400 w 8534400"/>
              <a:gd name="connsiteY17" fmla="*/ 0 h 6085840"/>
              <a:gd name="connsiteX18" fmla="*/ 8534400 w 8534400"/>
              <a:gd name="connsiteY18" fmla="*/ 431541 h 6085840"/>
              <a:gd name="connsiteX19" fmla="*/ 8534400 w 8534400"/>
              <a:gd name="connsiteY19" fmla="*/ 1045658 h 6085840"/>
              <a:gd name="connsiteX20" fmla="*/ 8534400 w 8534400"/>
              <a:gd name="connsiteY20" fmla="*/ 1538058 h 6085840"/>
              <a:gd name="connsiteX21" fmla="*/ 8534400 w 8534400"/>
              <a:gd name="connsiteY21" fmla="*/ 2213033 h 6085840"/>
              <a:gd name="connsiteX22" fmla="*/ 8534400 w 8534400"/>
              <a:gd name="connsiteY22" fmla="*/ 2705433 h 6085840"/>
              <a:gd name="connsiteX23" fmla="*/ 8534400 w 8534400"/>
              <a:gd name="connsiteY23" fmla="*/ 3319549 h 6085840"/>
              <a:gd name="connsiteX24" fmla="*/ 8534400 w 8534400"/>
              <a:gd name="connsiteY24" fmla="*/ 3690232 h 6085840"/>
              <a:gd name="connsiteX25" fmla="*/ 8534400 w 8534400"/>
              <a:gd name="connsiteY25" fmla="*/ 4121773 h 6085840"/>
              <a:gd name="connsiteX26" fmla="*/ 8534400 w 8534400"/>
              <a:gd name="connsiteY26" fmla="*/ 4614173 h 6085840"/>
              <a:gd name="connsiteX27" fmla="*/ 8534400 w 8534400"/>
              <a:gd name="connsiteY27" fmla="*/ 4984856 h 6085840"/>
              <a:gd name="connsiteX28" fmla="*/ 8534400 w 8534400"/>
              <a:gd name="connsiteY28" fmla="*/ 5598973 h 6085840"/>
              <a:gd name="connsiteX29" fmla="*/ 8534400 w 8534400"/>
              <a:gd name="connsiteY29" fmla="*/ 6085840 h 6085840"/>
              <a:gd name="connsiteX30" fmla="*/ 8050784 w 8534400"/>
              <a:gd name="connsiteY30" fmla="*/ 6085840 h 6085840"/>
              <a:gd name="connsiteX31" fmla="*/ 7737856 w 8534400"/>
              <a:gd name="connsiteY31" fmla="*/ 6085840 h 6085840"/>
              <a:gd name="connsiteX32" fmla="*/ 7168896 w 8534400"/>
              <a:gd name="connsiteY32" fmla="*/ 6085840 h 6085840"/>
              <a:gd name="connsiteX33" fmla="*/ 6685280 w 8534400"/>
              <a:gd name="connsiteY33" fmla="*/ 6085840 h 6085840"/>
              <a:gd name="connsiteX34" fmla="*/ 6116320 w 8534400"/>
              <a:gd name="connsiteY34" fmla="*/ 6085840 h 6085840"/>
              <a:gd name="connsiteX35" fmla="*/ 5632704 w 8534400"/>
              <a:gd name="connsiteY35" fmla="*/ 6085840 h 6085840"/>
              <a:gd name="connsiteX36" fmla="*/ 5149088 w 8534400"/>
              <a:gd name="connsiteY36" fmla="*/ 6085840 h 6085840"/>
              <a:gd name="connsiteX37" fmla="*/ 4409440 w 8534400"/>
              <a:gd name="connsiteY37" fmla="*/ 6085840 h 6085840"/>
              <a:gd name="connsiteX38" fmla="*/ 3755136 w 8534400"/>
              <a:gd name="connsiteY38" fmla="*/ 6085840 h 6085840"/>
              <a:gd name="connsiteX39" fmla="*/ 3442208 w 8534400"/>
              <a:gd name="connsiteY39" fmla="*/ 6085840 h 6085840"/>
              <a:gd name="connsiteX40" fmla="*/ 3129280 w 8534400"/>
              <a:gd name="connsiteY40" fmla="*/ 6085840 h 6085840"/>
              <a:gd name="connsiteX41" fmla="*/ 2389632 w 8534400"/>
              <a:gd name="connsiteY41" fmla="*/ 6085840 h 6085840"/>
              <a:gd name="connsiteX42" fmla="*/ 1906016 w 8534400"/>
              <a:gd name="connsiteY42" fmla="*/ 6085840 h 6085840"/>
              <a:gd name="connsiteX43" fmla="*/ 1593088 w 8534400"/>
              <a:gd name="connsiteY43" fmla="*/ 6085840 h 6085840"/>
              <a:gd name="connsiteX44" fmla="*/ 938784 w 8534400"/>
              <a:gd name="connsiteY44" fmla="*/ 6085840 h 6085840"/>
              <a:gd name="connsiteX45" fmla="*/ 0 w 8534400"/>
              <a:gd name="connsiteY45" fmla="*/ 6085840 h 6085840"/>
              <a:gd name="connsiteX46" fmla="*/ 0 w 8534400"/>
              <a:gd name="connsiteY46" fmla="*/ 5654299 h 6085840"/>
              <a:gd name="connsiteX47" fmla="*/ 0 w 8534400"/>
              <a:gd name="connsiteY47" fmla="*/ 5161899 h 6085840"/>
              <a:gd name="connsiteX48" fmla="*/ 0 w 8534400"/>
              <a:gd name="connsiteY48" fmla="*/ 4730357 h 6085840"/>
              <a:gd name="connsiteX49" fmla="*/ 0 w 8534400"/>
              <a:gd name="connsiteY49" fmla="*/ 4116241 h 6085840"/>
              <a:gd name="connsiteX50" fmla="*/ 0 w 8534400"/>
              <a:gd name="connsiteY50" fmla="*/ 3441266 h 6085840"/>
              <a:gd name="connsiteX51" fmla="*/ 0 w 8534400"/>
              <a:gd name="connsiteY51" fmla="*/ 2827149 h 6085840"/>
              <a:gd name="connsiteX52" fmla="*/ 0 w 8534400"/>
              <a:gd name="connsiteY52" fmla="*/ 2213033 h 6085840"/>
              <a:gd name="connsiteX53" fmla="*/ 0 w 8534400"/>
              <a:gd name="connsiteY53" fmla="*/ 1659775 h 6085840"/>
              <a:gd name="connsiteX54" fmla="*/ 0 w 8534400"/>
              <a:gd name="connsiteY54" fmla="*/ 1106516 h 6085840"/>
              <a:gd name="connsiteX55" fmla="*/ 0 w 8534400"/>
              <a:gd name="connsiteY55" fmla="*/ 0 h 6085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8534400" h="6085840" extrusionOk="0">
                <a:moveTo>
                  <a:pt x="0" y="0"/>
                </a:moveTo>
                <a:cubicBezTo>
                  <a:pt x="97964" y="-47912"/>
                  <a:pt x="367679" y="35021"/>
                  <a:pt x="483616" y="0"/>
                </a:cubicBezTo>
                <a:cubicBezTo>
                  <a:pt x="599553" y="-35021"/>
                  <a:pt x="697483" y="9130"/>
                  <a:pt x="881888" y="0"/>
                </a:cubicBezTo>
                <a:cubicBezTo>
                  <a:pt x="1066293" y="-9130"/>
                  <a:pt x="1227878" y="28245"/>
                  <a:pt x="1365504" y="0"/>
                </a:cubicBezTo>
                <a:cubicBezTo>
                  <a:pt x="1503130" y="-28245"/>
                  <a:pt x="1649725" y="28921"/>
                  <a:pt x="1763776" y="0"/>
                </a:cubicBezTo>
                <a:cubicBezTo>
                  <a:pt x="1877827" y="-28921"/>
                  <a:pt x="1949832" y="23872"/>
                  <a:pt x="2076704" y="0"/>
                </a:cubicBezTo>
                <a:cubicBezTo>
                  <a:pt x="2203576" y="-23872"/>
                  <a:pt x="2538315" y="20021"/>
                  <a:pt x="2816352" y="0"/>
                </a:cubicBezTo>
                <a:cubicBezTo>
                  <a:pt x="3094389" y="-20021"/>
                  <a:pt x="3400450" y="69255"/>
                  <a:pt x="3556000" y="0"/>
                </a:cubicBezTo>
                <a:cubicBezTo>
                  <a:pt x="3711550" y="-69255"/>
                  <a:pt x="3719251" y="21263"/>
                  <a:pt x="3868928" y="0"/>
                </a:cubicBezTo>
                <a:cubicBezTo>
                  <a:pt x="4018605" y="-21263"/>
                  <a:pt x="4210599" y="13139"/>
                  <a:pt x="4437888" y="0"/>
                </a:cubicBezTo>
                <a:cubicBezTo>
                  <a:pt x="4665177" y="-13139"/>
                  <a:pt x="4619753" y="27710"/>
                  <a:pt x="4750816" y="0"/>
                </a:cubicBezTo>
                <a:cubicBezTo>
                  <a:pt x="4881879" y="-27710"/>
                  <a:pt x="5013882" y="15002"/>
                  <a:pt x="5234432" y="0"/>
                </a:cubicBezTo>
                <a:cubicBezTo>
                  <a:pt x="5454982" y="-15002"/>
                  <a:pt x="5445316" y="8317"/>
                  <a:pt x="5632704" y="0"/>
                </a:cubicBezTo>
                <a:cubicBezTo>
                  <a:pt x="5820092" y="-8317"/>
                  <a:pt x="5797870" y="27426"/>
                  <a:pt x="5945632" y="0"/>
                </a:cubicBezTo>
                <a:cubicBezTo>
                  <a:pt x="6093394" y="-27426"/>
                  <a:pt x="6305531" y="38635"/>
                  <a:pt x="6599936" y="0"/>
                </a:cubicBezTo>
                <a:cubicBezTo>
                  <a:pt x="6894341" y="-38635"/>
                  <a:pt x="6881112" y="24981"/>
                  <a:pt x="6998208" y="0"/>
                </a:cubicBezTo>
                <a:cubicBezTo>
                  <a:pt x="7115304" y="-24981"/>
                  <a:pt x="7574890" y="13559"/>
                  <a:pt x="7737856" y="0"/>
                </a:cubicBezTo>
                <a:cubicBezTo>
                  <a:pt x="7900822" y="-13559"/>
                  <a:pt x="8306711" y="31655"/>
                  <a:pt x="8534400" y="0"/>
                </a:cubicBezTo>
                <a:cubicBezTo>
                  <a:pt x="8552002" y="137001"/>
                  <a:pt x="8489576" y="237001"/>
                  <a:pt x="8534400" y="431541"/>
                </a:cubicBezTo>
                <a:cubicBezTo>
                  <a:pt x="8579224" y="626081"/>
                  <a:pt x="8495422" y="785444"/>
                  <a:pt x="8534400" y="1045658"/>
                </a:cubicBezTo>
                <a:cubicBezTo>
                  <a:pt x="8573378" y="1305872"/>
                  <a:pt x="8531647" y="1418917"/>
                  <a:pt x="8534400" y="1538058"/>
                </a:cubicBezTo>
                <a:cubicBezTo>
                  <a:pt x="8537153" y="1657199"/>
                  <a:pt x="8461734" y="1891169"/>
                  <a:pt x="8534400" y="2213033"/>
                </a:cubicBezTo>
                <a:cubicBezTo>
                  <a:pt x="8607066" y="2534898"/>
                  <a:pt x="8486932" y="2556369"/>
                  <a:pt x="8534400" y="2705433"/>
                </a:cubicBezTo>
                <a:cubicBezTo>
                  <a:pt x="8581868" y="2854497"/>
                  <a:pt x="8526492" y="3142403"/>
                  <a:pt x="8534400" y="3319549"/>
                </a:cubicBezTo>
                <a:cubicBezTo>
                  <a:pt x="8542308" y="3496695"/>
                  <a:pt x="8529100" y="3614813"/>
                  <a:pt x="8534400" y="3690232"/>
                </a:cubicBezTo>
                <a:cubicBezTo>
                  <a:pt x="8539700" y="3765651"/>
                  <a:pt x="8528873" y="4034242"/>
                  <a:pt x="8534400" y="4121773"/>
                </a:cubicBezTo>
                <a:cubicBezTo>
                  <a:pt x="8539927" y="4209304"/>
                  <a:pt x="8486930" y="4514150"/>
                  <a:pt x="8534400" y="4614173"/>
                </a:cubicBezTo>
                <a:cubicBezTo>
                  <a:pt x="8581870" y="4714196"/>
                  <a:pt x="8527331" y="4841530"/>
                  <a:pt x="8534400" y="4984856"/>
                </a:cubicBezTo>
                <a:cubicBezTo>
                  <a:pt x="8541469" y="5128182"/>
                  <a:pt x="8520806" y="5383086"/>
                  <a:pt x="8534400" y="5598973"/>
                </a:cubicBezTo>
                <a:cubicBezTo>
                  <a:pt x="8547994" y="5814860"/>
                  <a:pt x="8530069" y="5881767"/>
                  <a:pt x="8534400" y="6085840"/>
                </a:cubicBezTo>
                <a:cubicBezTo>
                  <a:pt x="8429401" y="6087147"/>
                  <a:pt x="8266283" y="6039803"/>
                  <a:pt x="8050784" y="6085840"/>
                </a:cubicBezTo>
                <a:cubicBezTo>
                  <a:pt x="7835285" y="6131877"/>
                  <a:pt x="7804037" y="6082620"/>
                  <a:pt x="7737856" y="6085840"/>
                </a:cubicBezTo>
                <a:cubicBezTo>
                  <a:pt x="7671675" y="6089060"/>
                  <a:pt x="7320158" y="6036318"/>
                  <a:pt x="7168896" y="6085840"/>
                </a:cubicBezTo>
                <a:cubicBezTo>
                  <a:pt x="7017634" y="6135362"/>
                  <a:pt x="6869536" y="6046666"/>
                  <a:pt x="6685280" y="6085840"/>
                </a:cubicBezTo>
                <a:cubicBezTo>
                  <a:pt x="6501024" y="6125014"/>
                  <a:pt x="6340309" y="6033839"/>
                  <a:pt x="6116320" y="6085840"/>
                </a:cubicBezTo>
                <a:cubicBezTo>
                  <a:pt x="5892331" y="6137841"/>
                  <a:pt x="5773858" y="6074304"/>
                  <a:pt x="5632704" y="6085840"/>
                </a:cubicBezTo>
                <a:cubicBezTo>
                  <a:pt x="5491550" y="6097376"/>
                  <a:pt x="5297261" y="6038015"/>
                  <a:pt x="5149088" y="6085840"/>
                </a:cubicBezTo>
                <a:cubicBezTo>
                  <a:pt x="5000915" y="6133665"/>
                  <a:pt x="4713277" y="6022247"/>
                  <a:pt x="4409440" y="6085840"/>
                </a:cubicBezTo>
                <a:cubicBezTo>
                  <a:pt x="4105603" y="6149433"/>
                  <a:pt x="3995900" y="6080438"/>
                  <a:pt x="3755136" y="6085840"/>
                </a:cubicBezTo>
                <a:cubicBezTo>
                  <a:pt x="3514372" y="6091242"/>
                  <a:pt x="3582821" y="6050672"/>
                  <a:pt x="3442208" y="6085840"/>
                </a:cubicBezTo>
                <a:cubicBezTo>
                  <a:pt x="3301595" y="6121008"/>
                  <a:pt x="3257154" y="6057996"/>
                  <a:pt x="3129280" y="6085840"/>
                </a:cubicBezTo>
                <a:cubicBezTo>
                  <a:pt x="3001406" y="6113684"/>
                  <a:pt x="2545776" y="6043310"/>
                  <a:pt x="2389632" y="6085840"/>
                </a:cubicBezTo>
                <a:cubicBezTo>
                  <a:pt x="2233488" y="6128370"/>
                  <a:pt x="2085163" y="6074722"/>
                  <a:pt x="1906016" y="6085840"/>
                </a:cubicBezTo>
                <a:cubicBezTo>
                  <a:pt x="1726869" y="6096958"/>
                  <a:pt x="1718783" y="6059738"/>
                  <a:pt x="1593088" y="6085840"/>
                </a:cubicBezTo>
                <a:cubicBezTo>
                  <a:pt x="1467393" y="6111942"/>
                  <a:pt x="1119850" y="6073406"/>
                  <a:pt x="938784" y="6085840"/>
                </a:cubicBezTo>
                <a:cubicBezTo>
                  <a:pt x="757718" y="6098274"/>
                  <a:pt x="412762" y="6014350"/>
                  <a:pt x="0" y="6085840"/>
                </a:cubicBezTo>
                <a:cubicBezTo>
                  <a:pt x="-15963" y="5945471"/>
                  <a:pt x="31770" y="5817070"/>
                  <a:pt x="0" y="5654299"/>
                </a:cubicBezTo>
                <a:cubicBezTo>
                  <a:pt x="-31770" y="5491528"/>
                  <a:pt x="9286" y="5341658"/>
                  <a:pt x="0" y="5161899"/>
                </a:cubicBezTo>
                <a:cubicBezTo>
                  <a:pt x="-9286" y="4982140"/>
                  <a:pt x="46862" y="4927536"/>
                  <a:pt x="0" y="4730357"/>
                </a:cubicBezTo>
                <a:cubicBezTo>
                  <a:pt x="-46862" y="4533178"/>
                  <a:pt x="55466" y="4336608"/>
                  <a:pt x="0" y="4116241"/>
                </a:cubicBezTo>
                <a:cubicBezTo>
                  <a:pt x="-55466" y="3895874"/>
                  <a:pt x="15210" y="3778590"/>
                  <a:pt x="0" y="3441266"/>
                </a:cubicBezTo>
                <a:cubicBezTo>
                  <a:pt x="-15210" y="3103942"/>
                  <a:pt x="58688" y="3033798"/>
                  <a:pt x="0" y="2827149"/>
                </a:cubicBezTo>
                <a:cubicBezTo>
                  <a:pt x="-58688" y="2620500"/>
                  <a:pt x="8105" y="2421146"/>
                  <a:pt x="0" y="2213033"/>
                </a:cubicBezTo>
                <a:cubicBezTo>
                  <a:pt x="-8105" y="2004920"/>
                  <a:pt x="42557" y="1871742"/>
                  <a:pt x="0" y="1659775"/>
                </a:cubicBezTo>
                <a:cubicBezTo>
                  <a:pt x="-42557" y="1447808"/>
                  <a:pt x="18727" y="1234006"/>
                  <a:pt x="0" y="1106516"/>
                </a:cubicBezTo>
                <a:cubicBezTo>
                  <a:pt x="-18727" y="979026"/>
                  <a:pt x="128720" y="245650"/>
                  <a:pt x="0" y="0"/>
                </a:cubicBezTo>
                <a:close/>
              </a:path>
            </a:pathLst>
          </a:custGeom>
          <a:noFill/>
          <a:ln w="19050">
            <a:solidFill>
              <a:srgbClr val="002060"/>
            </a:solidFill>
            <a:extLst>
              <a:ext uri="{C807C97D-BFC1-408E-A445-0C87EB9F89A2}">
                <ask:lineSketchStyleProps xmlns:ask="http://schemas.microsoft.com/office/drawing/2018/sketchyshapes" sd="396589028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B5632B-A225-416D-84CA-690180315489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FE1048-FB41-4966-A27D-13D43545C6D4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erson looking at the camera&#10;&#10;Description automatically generated">
            <a:extLst>
              <a:ext uri="{FF2B5EF4-FFF2-40B4-BE49-F238E27FC236}">
                <a16:creationId xmlns:a16="http://schemas.microsoft.com/office/drawing/2014/main" id="{1335288A-374E-4D6C-B79A-4EBEE072655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6563"/>
            <a:ext cx="3824542" cy="5740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714003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60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6558E1E-4990-43DE-9B7C-D89D0A009FD2}"/>
              </a:ext>
            </a:extLst>
          </p:cNvPr>
          <p:cNvSpPr/>
          <p:nvPr userDrawn="1"/>
        </p:nvSpPr>
        <p:spPr>
          <a:xfrm>
            <a:off x="304800" y="386080"/>
            <a:ext cx="8534400" cy="6085840"/>
          </a:xfrm>
          <a:custGeom>
            <a:avLst/>
            <a:gdLst>
              <a:gd name="connsiteX0" fmla="*/ 0 w 8534400"/>
              <a:gd name="connsiteY0" fmla="*/ 0 h 6085840"/>
              <a:gd name="connsiteX1" fmla="*/ 483616 w 8534400"/>
              <a:gd name="connsiteY1" fmla="*/ 0 h 6085840"/>
              <a:gd name="connsiteX2" fmla="*/ 881888 w 8534400"/>
              <a:gd name="connsiteY2" fmla="*/ 0 h 6085840"/>
              <a:gd name="connsiteX3" fmla="*/ 1365504 w 8534400"/>
              <a:gd name="connsiteY3" fmla="*/ 0 h 6085840"/>
              <a:gd name="connsiteX4" fmla="*/ 1763776 w 8534400"/>
              <a:gd name="connsiteY4" fmla="*/ 0 h 6085840"/>
              <a:gd name="connsiteX5" fmla="*/ 2076704 w 8534400"/>
              <a:gd name="connsiteY5" fmla="*/ 0 h 6085840"/>
              <a:gd name="connsiteX6" fmla="*/ 2816352 w 8534400"/>
              <a:gd name="connsiteY6" fmla="*/ 0 h 6085840"/>
              <a:gd name="connsiteX7" fmla="*/ 3556000 w 8534400"/>
              <a:gd name="connsiteY7" fmla="*/ 0 h 6085840"/>
              <a:gd name="connsiteX8" fmla="*/ 3868928 w 8534400"/>
              <a:gd name="connsiteY8" fmla="*/ 0 h 6085840"/>
              <a:gd name="connsiteX9" fmla="*/ 4437888 w 8534400"/>
              <a:gd name="connsiteY9" fmla="*/ 0 h 6085840"/>
              <a:gd name="connsiteX10" fmla="*/ 4750816 w 8534400"/>
              <a:gd name="connsiteY10" fmla="*/ 0 h 6085840"/>
              <a:gd name="connsiteX11" fmla="*/ 5234432 w 8534400"/>
              <a:gd name="connsiteY11" fmla="*/ 0 h 6085840"/>
              <a:gd name="connsiteX12" fmla="*/ 5632704 w 8534400"/>
              <a:gd name="connsiteY12" fmla="*/ 0 h 6085840"/>
              <a:gd name="connsiteX13" fmla="*/ 5945632 w 8534400"/>
              <a:gd name="connsiteY13" fmla="*/ 0 h 6085840"/>
              <a:gd name="connsiteX14" fmla="*/ 6599936 w 8534400"/>
              <a:gd name="connsiteY14" fmla="*/ 0 h 6085840"/>
              <a:gd name="connsiteX15" fmla="*/ 6998208 w 8534400"/>
              <a:gd name="connsiteY15" fmla="*/ 0 h 6085840"/>
              <a:gd name="connsiteX16" fmla="*/ 7737856 w 8534400"/>
              <a:gd name="connsiteY16" fmla="*/ 0 h 6085840"/>
              <a:gd name="connsiteX17" fmla="*/ 8534400 w 8534400"/>
              <a:gd name="connsiteY17" fmla="*/ 0 h 6085840"/>
              <a:gd name="connsiteX18" fmla="*/ 8534400 w 8534400"/>
              <a:gd name="connsiteY18" fmla="*/ 431541 h 6085840"/>
              <a:gd name="connsiteX19" fmla="*/ 8534400 w 8534400"/>
              <a:gd name="connsiteY19" fmla="*/ 1045658 h 6085840"/>
              <a:gd name="connsiteX20" fmla="*/ 8534400 w 8534400"/>
              <a:gd name="connsiteY20" fmla="*/ 1538058 h 6085840"/>
              <a:gd name="connsiteX21" fmla="*/ 8534400 w 8534400"/>
              <a:gd name="connsiteY21" fmla="*/ 2213033 h 6085840"/>
              <a:gd name="connsiteX22" fmla="*/ 8534400 w 8534400"/>
              <a:gd name="connsiteY22" fmla="*/ 2705433 h 6085840"/>
              <a:gd name="connsiteX23" fmla="*/ 8534400 w 8534400"/>
              <a:gd name="connsiteY23" fmla="*/ 3319549 h 6085840"/>
              <a:gd name="connsiteX24" fmla="*/ 8534400 w 8534400"/>
              <a:gd name="connsiteY24" fmla="*/ 3690232 h 6085840"/>
              <a:gd name="connsiteX25" fmla="*/ 8534400 w 8534400"/>
              <a:gd name="connsiteY25" fmla="*/ 4121773 h 6085840"/>
              <a:gd name="connsiteX26" fmla="*/ 8534400 w 8534400"/>
              <a:gd name="connsiteY26" fmla="*/ 4614173 h 6085840"/>
              <a:gd name="connsiteX27" fmla="*/ 8534400 w 8534400"/>
              <a:gd name="connsiteY27" fmla="*/ 4984856 h 6085840"/>
              <a:gd name="connsiteX28" fmla="*/ 8534400 w 8534400"/>
              <a:gd name="connsiteY28" fmla="*/ 5598973 h 6085840"/>
              <a:gd name="connsiteX29" fmla="*/ 8534400 w 8534400"/>
              <a:gd name="connsiteY29" fmla="*/ 6085840 h 6085840"/>
              <a:gd name="connsiteX30" fmla="*/ 8050784 w 8534400"/>
              <a:gd name="connsiteY30" fmla="*/ 6085840 h 6085840"/>
              <a:gd name="connsiteX31" fmla="*/ 7737856 w 8534400"/>
              <a:gd name="connsiteY31" fmla="*/ 6085840 h 6085840"/>
              <a:gd name="connsiteX32" fmla="*/ 7168896 w 8534400"/>
              <a:gd name="connsiteY32" fmla="*/ 6085840 h 6085840"/>
              <a:gd name="connsiteX33" fmla="*/ 6685280 w 8534400"/>
              <a:gd name="connsiteY33" fmla="*/ 6085840 h 6085840"/>
              <a:gd name="connsiteX34" fmla="*/ 6116320 w 8534400"/>
              <a:gd name="connsiteY34" fmla="*/ 6085840 h 6085840"/>
              <a:gd name="connsiteX35" fmla="*/ 5632704 w 8534400"/>
              <a:gd name="connsiteY35" fmla="*/ 6085840 h 6085840"/>
              <a:gd name="connsiteX36" fmla="*/ 5149088 w 8534400"/>
              <a:gd name="connsiteY36" fmla="*/ 6085840 h 6085840"/>
              <a:gd name="connsiteX37" fmla="*/ 4409440 w 8534400"/>
              <a:gd name="connsiteY37" fmla="*/ 6085840 h 6085840"/>
              <a:gd name="connsiteX38" fmla="*/ 3755136 w 8534400"/>
              <a:gd name="connsiteY38" fmla="*/ 6085840 h 6085840"/>
              <a:gd name="connsiteX39" fmla="*/ 3442208 w 8534400"/>
              <a:gd name="connsiteY39" fmla="*/ 6085840 h 6085840"/>
              <a:gd name="connsiteX40" fmla="*/ 3129280 w 8534400"/>
              <a:gd name="connsiteY40" fmla="*/ 6085840 h 6085840"/>
              <a:gd name="connsiteX41" fmla="*/ 2389632 w 8534400"/>
              <a:gd name="connsiteY41" fmla="*/ 6085840 h 6085840"/>
              <a:gd name="connsiteX42" fmla="*/ 1906016 w 8534400"/>
              <a:gd name="connsiteY42" fmla="*/ 6085840 h 6085840"/>
              <a:gd name="connsiteX43" fmla="*/ 1593088 w 8534400"/>
              <a:gd name="connsiteY43" fmla="*/ 6085840 h 6085840"/>
              <a:gd name="connsiteX44" fmla="*/ 938784 w 8534400"/>
              <a:gd name="connsiteY44" fmla="*/ 6085840 h 6085840"/>
              <a:gd name="connsiteX45" fmla="*/ 0 w 8534400"/>
              <a:gd name="connsiteY45" fmla="*/ 6085840 h 6085840"/>
              <a:gd name="connsiteX46" fmla="*/ 0 w 8534400"/>
              <a:gd name="connsiteY46" fmla="*/ 5654299 h 6085840"/>
              <a:gd name="connsiteX47" fmla="*/ 0 w 8534400"/>
              <a:gd name="connsiteY47" fmla="*/ 5161899 h 6085840"/>
              <a:gd name="connsiteX48" fmla="*/ 0 w 8534400"/>
              <a:gd name="connsiteY48" fmla="*/ 4730357 h 6085840"/>
              <a:gd name="connsiteX49" fmla="*/ 0 w 8534400"/>
              <a:gd name="connsiteY49" fmla="*/ 4116241 h 6085840"/>
              <a:gd name="connsiteX50" fmla="*/ 0 w 8534400"/>
              <a:gd name="connsiteY50" fmla="*/ 3441266 h 6085840"/>
              <a:gd name="connsiteX51" fmla="*/ 0 w 8534400"/>
              <a:gd name="connsiteY51" fmla="*/ 2827149 h 6085840"/>
              <a:gd name="connsiteX52" fmla="*/ 0 w 8534400"/>
              <a:gd name="connsiteY52" fmla="*/ 2213033 h 6085840"/>
              <a:gd name="connsiteX53" fmla="*/ 0 w 8534400"/>
              <a:gd name="connsiteY53" fmla="*/ 1659775 h 6085840"/>
              <a:gd name="connsiteX54" fmla="*/ 0 w 8534400"/>
              <a:gd name="connsiteY54" fmla="*/ 1106516 h 6085840"/>
              <a:gd name="connsiteX55" fmla="*/ 0 w 8534400"/>
              <a:gd name="connsiteY55" fmla="*/ 0 h 6085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8534400" h="6085840" extrusionOk="0">
                <a:moveTo>
                  <a:pt x="0" y="0"/>
                </a:moveTo>
                <a:cubicBezTo>
                  <a:pt x="97964" y="-47912"/>
                  <a:pt x="367679" y="35021"/>
                  <a:pt x="483616" y="0"/>
                </a:cubicBezTo>
                <a:cubicBezTo>
                  <a:pt x="599553" y="-35021"/>
                  <a:pt x="697483" y="9130"/>
                  <a:pt x="881888" y="0"/>
                </a:cubicBezTo>
                <a:cubicBezTo>
                  <a:pt x="1066293" y="-9130"/>
                  <a:pt x="1227878" y="28245"/>
                  <a:pt x="1365504" y="0"/>
                </a:cubicBezTo>
                <a:cubicBezTo>
                  <a:pt x="1503130" y="-28245"/>
                  <a:pt x="1649725" y="28921"/>
                  <a:pt x="1763776" y="0"/>
                </a:cubicBezTo>
                <a:cubicBezTo>
                  <a:pt x="1877827" y="-28921"/>
                  <a:pt x="1949832" y="23872"/>
                  <a:pt x="2076704" y="0"/>
                </a:cubicBezTo>
                <a:cubicBezTo>
                  <a:pt x="2203576" y="-23872"/>
                  <a:pt x="2538315" y="20021"/>
                  <a:pt x="2816352" y="0"/>
                </a:cubicBezTo>
                <a:cubicBezTo>
                  <a:pt x="3094389" y="-20021"/>
                  <a:pt x="3400450" y="69255"/>
                  <a:pt x="3556000" y="0"/>
                </a:cubicBezTo>
                <a:cubicBezTo>
                  <a:pt x="3711550" y="-69255"/>
                  <a:pt x="3719251" y="21263"/>
                  <a:pt x="3868928" y="0"/>
                </a:cubicBezTo>
                <a:cubicBezTo>
                  <a:pt x="4018605" y="-21263"/>
                  <a:pt x="4210599" y="13139"/>
                  <a:pt x="4437888" y="0"/>
                </a:cubicBezTo>
                <a:cubicBezTo>
                  <a:pt x="4665177" y="-13139"/>
                  <a:pt x="4619753" y="27710"/>
                  <a:pt x="4750816" y="0"/>
                </a:cubicBezTo>
                <a:cubicBezTo>
                  <a:pt x="4881879" y="-27710"/>
                  <a:pt x="5013882" y="15002"/>
                  <a:pt x="5234432" y="0"/>
                </a:cubicBezTo>
                <a:cubicBezTo>
                  <a:pt x="5454982" y="-15002"/>
                  <a:pt x="5445316" y="8317"/>
                  <a:pt x="5632704" y="0"/>
                </a:cubicBezTo>
                <a:cubicBezTo>
                  <a:pt x="5820092" y="-8317"/>
                  <a:pt x="5797870" y="27426"/>
                  <a:pt x="5945632" y="0"/>
                </a:cubicBezTo>
                <a:cubicBezTo>
                  <a:pt x="6093394" y="-27426"/>
                  <a:pt x="6305531" y="38635"/>
                  <a:pt x="6599936" y="0"/>
                </a:cubicBezTo>
                <a:cubicBezTo>
                  <a:pt x="6894341" y="-38635"/>
                  <a:pt x="6881112" y="24981"/>
                  <a:pt x="6998208" y="0"/>
                </a:cubicBezTo>
                <a:cubicBezTo>
                  <a:pt x="7115304" y="-24981"/>
                  <a:pt x="7574890" y="13559"/>
                  <a:pt x="7737856" y="0"/>
                </a:cubicBezTo>
                <a:cubicBezTo>
                  <a:pt x="7900822" y="-13559"/>
                  <a:pt x="8306711" y="31655"/>
                  <a:pt x="8534400" y="0"/>
                </a:cubicBezTo>
                <a:cubicBezTo>
                  <a:pt x="8552002" y="137001"/>
                  <a:pt x="8489576" y="237001"/>
                  <a:pt x="8534400" y="431541"/>
                </a:cubicBezTo>
                <a:cubicBezTo>
                  <a:pt x="8579224" y="626081"/>
                  <a:pt x="8495422" y="785444"/>
                  <a:pt x="8534400" y="1045658"/>
                </a:cubicBezTo>
                <a:cubicBezTo>
                  <a:pt x="8573378" y="1305872"/>
                  <a:pt x="8531647" y="1418917"/>
                  <a:pt x="8534400" y="1538058"/>
                </a:cubicBezTo>
                <a:cubicBezTo>
                  <a:pt x="8537153" y="1657199"/>
                  <a:pt x="8461734" y="1891169"/>
                  <a:pt x="8534400" y="2213033"/>
                </a:cubicBezTo>
                <a:cubicBezTo>
                  <a:pt x="8607066" y="2534898"/>
                  <a:pt x="8486932" y="2556369"/>
                  <a:pt x="8534400" y="2705433"/>
                </a:cubicBezTo>
                <a:cubicBezTo>
                  <a:pt x="8581868" y="2854497"/>
                  <a:pt x="8526492" y="3142403"/>
                  <a:pt x="8534400" y="3319549"/>
                </a:cubicBezTo>
                <a:cubicBezTo>
                  <a:pt x="8542308" y="3496695"/>
                  <a:pt x="8529100" y="3614813"/>
                  <a:pt x="8534400" y="3690232"/>
                </a:cubicBezTo>
                <a:cubicBezTo>
                  <a:pt x="8539700" y="3765651"/>
                  <a:pt x="8528873" y="4034242"/>
                  <a:pt x="8534400" y="4121773"/>
                </a:cubicBezTo>
                <a:cubicBezTo>
                  <a:pt x="8539927" y="4209304"/>
                  <a:pt x="8486930" y="4514150"/>
                  <a:pt x="8534400" y="4614173"/>
                </a:cubicBezTo>
                <a:cubicBezTo>
                  <a:pt x="8581870" y="4714196"/>
                  <a:pt x="8527331" y="4841530"/>
                  <a:pt x="8534400" y="4984856"/>
                </a:cubicBezTo>
                <a:cubicBezTo>
                  <a:pt x="8541469" y="5128182"/>
                  <a:pt x="8520806" y="5383086"/>
                  <a:pt x="8534400" y="5598973"/>
                </a:cubicBezTo>
                <a:cubicBezTo>
                  <a:pt x="8547994" y="5814860"/>
                  <a:pt x="8530069" y="5881767"/>
                  <a:pt x="8534400" y="6085840"/>
                </a:cubicBezTo>
                <a:cubicBezTo>
                  <a:pt x="8429401" y="6087147"/>
                  <a:pt x="8266283" y="6039803"/>
                  <a:pt x="8050784" y="6085840"/>
                </a:cubicBezTo>
                <a:cubicBezTo>
                  <a:pt x="7835285" y="6131877"/>
                  <a:pt x="7804037" y="6082620"/>
                  <a:pt x="7737856" y="6085840"/>
                </a:cubicBezTo>
                <a:cubicBezTo>
                  <a:pt x="7671675" y="6089060"/>
                  <a:pt x="7320158" y="6036318"/>
                  <a:pt x="7168896" y="6085840"/>
                </a:cubicBezTo>
                <a:cubicBezTo>
                  <a:pt x="7017634" y="6135362"/>
                  <a:pt x="6869536" y="6046666"/>
                  <a:pt x="6685280" y="6085840"/>
                </a:cubicBezTo>
                <a:cubicBezTo>
                  <a:pt x="6501024" y="6125014"/>
                  <a:pt x="6340309" y="6033839"/>
                  <a:pt x="6116320" y="6085840"/>
                </a:cubicBezTo>
                <a:cubicBezTo>
                  <a:pt x="5892331" y="6137841"/>
                  <a:pt x="5773858" y="6074304"/>
                  <a:pt x="5632704" y="6085840"/>
                </a:cubicBezTo>
                <a:cubicBezTo>
                  <a:pt x="5491550" y="6097376"/>
                  <a:pt x="5297261" y="6038015"/>
                  <a:pt x="5149088" y="6085840"/>
                </a:cubicBezTo>
                <a:cubicBezTo>
                  <a:pt x="5000915" y="6133665"/>
                  <a:pt x="4713277" y="6022247"/>
                  <a:pt x="4409440" y="6085840"/>
                </a:cubicBezTo>
                <a:cubicBezTo>
                  <a:pt x="4105603" y="6149433"/>
                  <a:pt x="3995900" y="6080438"/>
                  <a:pt x="3755136" y="6085840"/>
                </a:cubicBezTo>
                <a:cubicBezTo>
                  <a:pt x="3514372" y="6091242"/>
                  <a:pt x="3582821" y="6050672"/>
                  <a:pt x="3442208" y="6085840"/>
                </a:cubicBezTo>
                <a:cubicBezTo>
                  <a:pt x="3301595" y="6121008"/>
                  <a:pt x="3257154" y="6057996"/>
                  <a:pt x="3129280" y="6085840"/>
                </a:cubicBezTo>
                <a:cubicBezTo>
                  <a:pt x="3001406" y="6113684"/>
                  <a:pt x="2545776" y="6043310"/>
                  <a:pt x="2389632" y="6085840"/>
                </a:cubicBezTo>
                <a:cubicBezTo>
                  <a:pt x="2233488" y="6128370"/>
                  <a:pt x="2085163" y="6074722"/>
                  <a:pt x="1906016" y="6085840"/>
                </a:cubicBezTo>
                <a:cubicBezTo>
                  <a:pt x="1726869" y="6096958"/>
                  <a:pt x="1718783" y="6059738"/>
                  <a:pt x="1593088" y="6085840"/>
                </a:cubicBezTo>
                <a:cubicBezTo>
                  <a:pt x="1467393" y="6111942"/>
                  <a:pt x="1119850" y="6073406"/>
                  <a:pt x="938784" y="6085840"/>
                </a:cubicBezTo>
                <a:cubicBezTo>
                  <a:pt x="757718" y="6098274"/>
                  <a:pt x="412762" y="6014350"/>
                  <a:pt x="0" y="6085840"/>
                </a:cubicBezTo>
                <a:cubicBezTo>
                  <a:pt x="-15963" y="5945471"/>
                  <a:pt x="31770" y="5817070"/>
                  <a:pt x="0" y="5654299"/>
                </a:cubicBezTo>
                <a:cubicBezTo>
                  <a:pt x="-31770" y="5491528"/>
                  <a:pt x="9286" y="5341658"/>
                  <a:pt x="0" y="5161899"/>
                </a:cubicBezTo>
                <a:cubicBezTo>
                  <a:pt x="-9286" y="4982140"/>
                  <a:pt x="46862" y="4927536"/>
                  <a:pt x="0" y="4730357"/>
                </a:cubicBezTo>
                <a:cubicBezTo>
                  <a:pt x="-46862" y="4533178"/>
                  <a:pt x="55466" y="4336608"/>
                  <a:pt x="0" y="4116241"/>
                </a:cubicBezTo>
                <a:cubicBezTo>
                  <a:pt x="-55466" y="3895874"/>
                  <a:pt x="15210" y="3778590"/>
                  <a:pt x="0" y="3441266"/>
                </a:cubicBezTo>
                <a:cubicBezTo>
                  <a:pt x="-15210" y="3103942"/>
                  <a:pt x="58688" y="3033798"/>
                  <a:pt x="0" y="2827149"/>
                </a:cubicBezTo>
                <a:cubicBezTo>
                  <a:pt x="-58688" y="2620500"/>
                  <a:pt x="8105" y="2421146"/>
                  <a:pt x="0" y="2213033"/>
                </a:cubicBezTo>
                <a:cubicBezTo>
                  <a:pt x="-8105" y="2004920"/>
                  <a:pt x="42557" y="1871742"/>
                  <a:pt x="0" y="1659775"/>
                </a:cubicBezTo>
                <a:cubicBezTo>
                  <a:pt x="-42557" y="1447808"/>
                  <a:pt x="18727" y="1234006"/>
                  <a:pt x="0" y="1106516"/>
                </a:cubicBezTo>
                <a:cubicBezTo>
                  <a:pt x="-18727" y="979026"/>
                  <a:pt x="128720" y="245650"/>
                  <a:pt x="0" y="0"/>
                </a:cubicBezTo>
                <a:close/>
              </a:path>
            </a:pathLst>
          </a:custGeom>
          <a:noFill/>
          <a:ln w="19050">
            <a:solidFill>
              <a:srgbClr val="002060"/>
            </a:solidFill>
            <a:extLst>
              <a:ext uri="{C807C97D-BFC1-408E-A445-0C87EB9F89A2}">
                <ask:lineSketchStyleProps xmlns:ask="http://schemas.microsoft.com/office/drawing/2018/sketchyshapes" sd="396589028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B5632B-A225-416D-84CA-690180315489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FE1048-FB41-4966-A27D-13D43545C6D4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A person looking at the camera&#10;&#10;Description automatically generated">
            <a:extLst>
              <a:ext uri="{FF2B5EF4-FFF2-40B4-BE49-F238E27FC236}">
                <a16:creationId xmlns:a16="http://schemas.microsoft.com/office/drawing/2014/main" id="{6A7051C1-C561-4CCC-9D26-B5FF2FE7A2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2"/>
          <a:stretch/>
        </p:blipFill>
        <p:spPr>
          <a:xfrm rot="20931670">
            <a:off x="-686584" y="-306884"/>
            <a:ext cx="4720128" cy="7164655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ln w="5715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252444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60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1A5CE49-0E9A-41AE-85E5-1DFEE5008974}"/>
              </a:ext>
            </a:extLst>
          </p:cNvPr>
          <p:cNvSpPr/>
          <p:nvPr userDrawn="1"/>
        </p:nvSpPr>
        <p:spPr>
          <a:xfrm>
            <a:off x="304800" y="386080"/>
            <a:ext cx="8534400" cy="6085840"/>
          </a:xfrm>
          <a:custGeom>
            <a:avLst/>
            <a:gdLst>
              <a:gd name="connsiteX0" fmla="*/ 0 w 8534400"/>
              <a:gd name="connsiteY0" fmla="*/ 0 h 6085840"/>
              <a:gd name="connsiteX1" fmla="*/ 483616 w 8534400"/>
              <a:gd name="connsiteY1" fmla="*/ 0 h 6085840"/>
              <a:gd name="connsiteX2" fmla="*/ 881888 w 8534400"/>
              <a:gd name="connsiteY2" fmla="*/ 0 h 6085840"/>
              <a:gd name="connsiteX3" fmla="*/ 1365504 w 8534400"/>
              <a:gd name="connsiteY3" fmla="*/ 0 h 6085840"/>
              <a:gd name="connsiteX4" fmla="*/ 1763776 w 8534400"/>
              <a:gd name="connsiteY4" fmla="*/ 0 h 6085840"/>
              <a:gd name="connsiteX5" fmla="*/ 2076704 w 8534400"/>
              <a:gd name="connsiteY5" fmla="*/ 0 h 6085840"/>
              <a:gd name="connsiteX6" fmla="*/ 2816352 w 8534400"/>
              <a:gd name="connsiteY6" fmla="*/ 0 h 6085840"/>
              <a:gd name="connsiteX7" fmla="*/ 3556000 w 8534400"/>
              <a:gd name="connsiteY7" fmla="*/ 0 h 6085840"/>
              <a:gd name="connsiteX8" fmla="*/ 3868928 w 8534400"/>
              <a:gd name="connsiteY8" fmla="*/ 0 h 6085840"/>
              <a:gd name="connsiteX9" fmla="*/ 4437888 w 8534400"/>
              <a:gd name="connsiteY9" fmla="*/ 0 h 6085840"/>
              <a:gd name="connsiteX10" fmla="*/ 4750816 w 8534400"/>
              <a:gd name="connsiteY10" fmla="*/ 0 h 6085840"/>
              <a:gd name="connsiteX11" fmla="*/ 5234432 w 8534400"/>
              <a:gd name="connsiteY11" fmla="*/ 0 h 6085840"/>
              <a:gd name="connsiteX12" fmla="*/ 5632704 w 8534400"/>
              <a:gd name="connsiteY12" fmla="*/ 0 h 6085840"/>
              <a:gd name="connsiteX13" fmla="*/ 5945632 w 8534400"/>
              <a:gd name="connsiteY13" fmla="*/ 0 h 6085840"/>
              <a:gd name="connsiteX14" fmla="*/ 6599936 w 8534400"/>
              <a:gd name="connsiteY14" fmla="*/ 0 h 6085840"/>
              <a:gd name="connsiteX15" fmla="*/ 6998208 w 8534400"/>
              <a:gd name="connsiteY15" fmla="*/ 0 h 6085840"/>
              <a:gd name="connsiteX16" fmla="*/ 7737856 w 8534400"/>
              <a:gd name="connsiteY16" fmla="*/ 0 h 6085840"/>
              <a:gd name="connsiteX17" fmla="*/ 8534400 w 8534400"/>
              <a:gd name="connsiteY17" fmla="*/ 0 h 6085840"/>
              <a:gd name="connsiteX18" fmla="*/ 8534400 w 8534400"/>
              <a:gd name="connsiteY18" fmla="*/ 431541 h 6085840"/>
              <a:gd name="connsiteX19" fmla="*/ 8534400 w 8534400"/>
              <a:gd name="connsiteY19" fmla="*/ 1045658 h 6085840"/>
              <a:gd name="connsiteX20" fmla="*/ 8534400 w 8534400"/>
              <a:gd name="connsiteY20" fmla="*/ 1538058 h 6085840"/>
              <a:gd name="connsiteX21" fmla="*/ 8534400 w 8534400"/>
              <a:gd name="connsiteY21" fmla="*/ 2213033 h 6085840"/>
              <a:gd name="connsiteX22" fmla="*/ 8534400 w 8534400"/>
              <a:gd name="connsiteY22" fmla="*/ 2705433 h 6085840"/>
              <a:gd name="connsiteX23" fmla="*/ 8534400 w 8534400"/>
              <a:gd name="connsiteY23" fmla="*/ 3319549 h 6085840"/>
              <a:gd name="connsiteX24" fmla="*/ 8534400 w 8534400"/>
              <a:gd name="connsiteY24" fmla="*/ 3690232 h 6085840"/>
              <a:gd name="connsiteX25" fmla="*/ 8534400 w 8534400"/>
              <a:gd name="connsiteY25" fmla="*/ 4121773 h 6085840"/>
              <a:gd name="connsiteX26" fmla="*/ 8534400 w 8534400"/>
              <a:gd name="connsiteY26" fmla="*/ 4614173 h 6085840"/>
              <a:gd name="connsiteX27" fmla="*/ 8534400 w 8534400"/>
              <a:gd name="connsiteY27" fmla="*/ 4984856 h 6085840"/>
              <a:gd name="connsiteX28" fmla="*/ 8534400 w 8534400"/>
              <a:gd name="connsiteY28" fmla="*/ 5598973 h 6085840"/>
              <a:gd name="connsiteX29" fmla="*/ 8534400 w 8534400"/>
              <a:gd name="connsiteY29" fmla="*/ 6085840 h 6085840"/>
              <a:gd name="connsiteX30" fmla="*/ 8050784 w 8534400"/>
              <a:gd name="connsiteY30" fmla="*/ 6085840 h 6085840"/>
              <a:gd name="connsiteX31" fmla="*/ 7737856 w 8534400"/>
              <a:gd name="connsiteY31" fmla="*/ 6085840 h 6085840"/>
              <a:gd name="connsiteX32" fmla="*/ 7168896 w 8534400"/>
              <a:gd name="connsiteY32" fmla="*/ 6085840 h 6085840"/>
              <a:gd name="connsiteX33" fmla="*/ 6685280 w 8534400"/>
              <a:gd name="connsiteY33" fmla="*/ 6085840 h 6085840"/>
              <a:gd name="connsiteX34" fmla="*/ 6116320 w 8534400"/>
              <a:gd name="connsiteY34" fmla="*/ 6085840 h 6085840"/>
              <a:gd name="connsiteX35" fmla="*/ 5632704 w 8534400"/>
              <a:gd name="connsiteY35" fmla="*/ 6085840 h 6085840"/>
              <a:gd name="connsiteX36" fmla="*/ 5149088 w 8534400"/>
              <a:gd name="connsiteY36" fmla="*/ 6085840 h 6085840"/>
              <a:gd name="connsiteX37" fmla="*/ 4409440 w 8534400"/>
              <a:gd name="connsiteY37" fmla="*/ 6085840 h 6085840"/>
              <a:gd name="connsiteX38" fmla="*/ 3755136 w 8534400"/>
              <a:gd name="connsiteY38" fmla="*/ 6085840 h 6085840"/>
              <a:gd name="connsiteX39" fmla="*/ 3442208 w 8534400"/>
              <a:gd name="connsiteY39" fmla="*/ 6085840 h 6085840"/>
              <a:gd name="connsiteX40" fmla="*/ 3129280 w 8534400"/>
              <a:gd name="connsiteY40" fmla="*/ 6085840 h 6085840"/>
              <a:gd name="connsiteX41" fmla="*/ 2389632 w 8534400"/>
              <a:gd name="connsiteY41" fmla="*/ 6085840 h 6085840"/>
              <a:gd name="connsiteX42" fmla="*/ 1906016 w 8534400"/>
              <a:gd name="connsiteY42" fmla="*/ 6085840 h 6085840"/>
              <a:gd name="connsiteX43" fmla="*/ 1593088 w 8534400"/>
              <a:gd name="connsiteY43" fmla="*/ 6085840 h 6085840"/>
              <a:gd name="connsiteX44" fmla="*/ 938784 w 8534400"/>
              <a:gd name="connsiteY44" fmla="*/ 6085840 h 6085840"/>
              <a:gd name="connsiteX45" fmla="*/ 0 w 8534400"/>
              <a:gd name="connsiteY45" fmla="*/ 6085840 h 6085840"/>
              <a:gd name="connsiteX46" fmla="*/ 0 w 8534400"/>
              <a:gd name="connsiteY46" fmla="*/ 5654299 h 6085840"/>
              <a:gd name="connsiteX47" fmla="*/ 0 w 8534400"/>
              <a:gd name="connsiteY47" fmla="*/ 5161899 h 6085840"/>
              <a:gd name="connsiteX48" fmla="*/ 0 w 8534400"/>
              <a:gd name="connsiteY48" fmla="*/ 4730357 h 6085840"/>
              <a:gd name="connsiteX49" fmla="*/ 0 w 8534400"/>
              <a:gd name="connsiteY49" fmla="*/ 4116241 h 6085840"/>
              <a:gd name="connsiteX50" fmla="*/ 0 w 8534400"/>
              <a:gd name="connsiteY50" fmla="*/ 3441266 h 6085840"/>
              <a:gd name="connsiteX51" fmla="*/ 0 w 8534400"/>
              <a:gd name="connsiteY51" fmla="*/ 2827149 h 6085840"/>
              <a:gd name="connsiteX52" fmla="*/ 0 w 8534400"/>
              <a:gd name="connsiteY52" fmla="*/ 2213033 h 6085840"/>
              <a:gd name="connsiteX53" fmla="*/ 0 w 8534400"/>
              <a:gd name="connsiteY53" fmla="*/ 1659775 h 6085840"/>
              <a:gd name="connsiteX54" fmla="*/ 0 w 8534400"/>
              <a:gd name="connsiteY54" fmla="*/ 1106516 h 6085840"/>
              <a:gd name="connsiteX55" fmla="*/ 0 w 8534400"/>
              <a:gd name="connsiteY55" fmla="*/ 0 h 6085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8534400" h="6085840" extrusionOk="0">
                <a:moveTo>
                  <a:pt x="0" y="0"/>
                </a:moveTo>
                <a:cubicBezTo>
                  <a:pt x="97964" y="-47912"/>
                  <a:pt x="367679" y="35021"/>
                  <a:pt x="483616" y="0"/>
                </a:cubicBezTo>
                <a:cubicBezTo>
                  <a:pt x="599553" y="-35021"/>
                  <a:pt x="697483" y="9130"/>
                  <a:pt x="881888" y="0"/>
                </a:cubicBezTo>
                <a:cubicBezTo>
                  <a:pt x="1066293" y="-9130"/>
                  <a:pt x="1227878" y="28245"/>
                  <a:pt x="1365504" y="0"/>
                </a:cubicBezTo>
                <a:cubicBezTo>
                  <a:pt x="1503130" y="-28245"/>
                  <a:pt x="1649725" y="28921"/>
                  <a:pt x="1763776" y="0"/>
                </a:cubicBezTo>
                <a:cubicBezTo>
                  <a:pt x="1877827" y="-28921"/>
                  <a:pt x="1949832" y="23872"/>
                  <a:pt x="2076704" y="0"/>
                </a:cubicBezTo>
                <a:cubicBezTo>
                  <a:pt x="2203576" y="-23872"/>
                  <a:pt x="2538315" y="20021"/>
                  <a:pt x="2816352" y="0"/>
                </a:cubicBezTo>
                <a:cubicBezTo>
                  <a:pt x="3094389" y="-20021"/>
                  <a:pt x="3400450" y="69255"/>
                  <a:pt x="3556000" y="0"/>
                </a:cubicBezTo>
                <a:cubicBezTo>
                  <a:pt x="3711550" y="-69255"/>
                  <a:pt x="3719251" y="21263"/>
                  <a:pt x="3868928" y="0"/>
                </a:cubicBezTo>
                <a:cubicBezTo>
                  <a:pt x="4018605" y="-21263"/>
                  <a:pt x="4210599" y="13139"/>
                  <a:pt x="4437888" y="0"/>
                </a:cubicBezTo>
                <a:cubicBezTo>
                  <a:pt x="4665177" y="-13139"/>
                  <a:pt x="4619753" y="27710"/>
                  <a:pt x="4750816" y="0"/>
                </a:cubicBezTo>
                <a:cubicBezTo>
                  <a:pt x="4881879" y="-27710"/>
                  <a:pt x="5013882" y="15002"/>
                  <a:pt x="5234432" y="0"/>
                </a:cubicBezTo>
                <a:cubicBezTo>
                  <a:pt x="5454982" y="-15002"/>
                  <a:pt x="5445316" y="8317"/>
                  <a:pt x="5632704" y="0"/>
                </a:cubicBezTo>
                <a:cubicBezTo>
                  <a:pt x="5820092" y="-8317"/>
                  <a:pt x="5797870" y="27426"/>
                  <a:pt x="5945632" y="0"/>
                </a:cubicBezTo>
                <a:cubicBezTo>
                  <a:pt x="6093394" y="-27426"/>
                  <a:pt x="6305531" y="38635"/>
                  <a:pt x="6599936" y="0"/>
                </a:cubicBezTo>
                <a:cubicBezTo>
                  <a:pt x="6894341" y="-38635"/>
                  <a:pt x="6881112" y="24981"/>
                  <a:pt x="6998208" y="0"/>
                </a:cubicBezTo>
                <a:cubicBezTo>
                  <a:pt x="7115304" y="-24981"/>
                  <a:pt x="7574890" y="13559"/>
                  <a:pt x="7737856" y="0"/>
                </a:cubicBezTo>
                <a:cubicBezTo>
                  <a:pt x="7900822" y="-13559"/>
                  <a:pt x="8306711" y="31655"/>
                  <a:pt x="8534400" y="0"/>
                </a:cubicBezTo>
                <a:cubicBezTo>
                  <a:pt x="8552002" y="137001"/>
                  <a:pt x="8489576" y="237001"/>
                  <a:pt x="8534400" y="431541"/>
                </a:cubicBezTo>
                <a:cubicBezTo>
                  <a:pt x="8579224" y="626081"/>
                  <a:pt x="8495422" y="785444"/>
                  <a:pt x="8534400" y="1045658"/>
                </a:cubicBezTo>
                <a:cubicBezTo>
                  <a:pt x="8573378" y="1305872"/>
                  <a:pt x="8531647" y="1418917"/>
                  <a:pt x="8534400" y="1538058"/>
                </a:cubicBezTo>
                <a:cubicBezTo>
                  <a:pt x="8537153" y="1657199"/>
                  <a:pt x="8461734" y="1891169"/>
                  <a:pt x="8534400" y="2213033"/>
                </a:cubicBezTo>
                <a:cubicBezTo>
                  <a:pt x="8607066" y="2534898"/>
                  <a:pt x="8486932" y="2556369"/>
                  <a:pt x="8534400" y="2705433"/>
                </a:cubicBezTo>
                <a:cubicBezTo>
                  <a:pt x="8581868" y="2854497"/>
                  <a:pt x="8526492" y="3142403"/>
                  <a:pt x="8534400" y="3319549"/>
                </a:cubicBezTo>
                <a:cubicBezTo>
                  <a:pt x="8542308" y="3496695"/>
                  <a:pt x="8529100" y="3614813"/>
                  <a:pt x="8534400" y="3690232"/>
                </a:cubicBezTo>
                <a:cubicBezTo>
                  <a:pt x="8539700" y="3765651"/>
                  <a:pt x="8528873" y="4034242"/>
                  <a:pt x="8534400" y="4121773"/>
                </a:cubicBezTo>
                <a:cubicBezTo>
                  <a:pt x="8539927" y="4209304"/>
                  <a:pt x="8486930" y="4514150"/>
                  <a:pt x="8534400" y="4614173"/>
                </a:cubicBezTo>
                <a:cubicBezTo>
                  <a:pt x="8581870" y="4714196"/>
                  <a:pt x="8527331" y="4841530"/>
                  <a:pt x="8534400" y="4984856"/>
                </a:cubicBezTo>
                <a:cubicBezTo>
                  <a:pt x="8541469" y="5128182"/>
                  <a:pt x="8520806" y="5383086"/>
                  <a:pt x="8534400" y="5598973"/>
                </a:cubicBezTo>
                <a:cubicBezTo>
                  <a:pt x="8547994" y="5814860"/>
                  <a:pt x="8530069" y="5881767"/>
                  <a:pt x="8534400" y="6085840"/>
                </a:cubicBezTo>
                <a:cubicBezTo>
                  <a:pt x="8429401" y="6087147"/>
                  <a:pt x="8266283" y="6039803"/>
                  <a:pt x="8050784" y="6085840"/>
                </a:cubicBezTo>
                <a:cubicBezTo>
                  <a:pt x="7835285" y="6131877"/>
                  <a:pt x="7804037" y="6082620"/>
                  <a:pt x="7737856" y="6085840"/>
                </a:cubicBezTo>
                <a:cubicBezTo>
                  <a:pt x="7671675" y="6089060"/>
                  <a:pt x="7320158" y="6036318"/>
                  <a:pt x="7168896" y="6085840"/>
                </a:cubicBezTo>
                <a:cubicBezTo>
                  <a:pt x="7017634" y="6135362"/>
                  <a:pt x="6869536" y="6046666"/>
                  <a:pt x="6685280" y="6085840"/>
                </a:cubicBezTo>
                <a:cubicBezTo>
                  <a:pt x="6501024" y="6125014"/>
                  <a:pt x="6340309" y="6033839"/>
                  <a:pt x="6116320" y="6085840"/>
                </a:cubicBezTo>
                <a:cubicBezTo>
                  <a:pt x="5892331" y="6137841"/>
                  <a:pt x="5773858" y="6074304"/>
                  <a:pt x="5632704" y="6085840"/>
                </a:cubicBezTo>
                <a:cubicBezTo>
                  <a:pt x="5491550" y="6097376"/>
                  <a:pt x="5297261" y="6038015"/>
                  <a:pt x="5149088" y="6085840"/>
                </a:cubicBezTo>
                <a:cubicBezTo>
                  <a:pt x="5000915" y="6133665"/>
                  <a:pt x="4713277" y="6022247"/>
                  <a:pt x="4409440" y="6085840"/>
                </a:cubicBezTo>
                <a:cubicBezTo>
                  <a:pt x="4105603" y="6149433"/>
                  <a:pt x="3995900" y="6080438"/>
                  <a:pt x="3755136" y="6085840"/>
                </a:cubicBezTo>
                <a:cubicBezTo>
                  <a:pt x="3514372" y="6091242"/>
                  <a:pt x="3582821" y="6050672"/>
                  <a:pt x="3442208" y="6085840"/>
                </a:cubicBezTo>
                <a:cubicBezTo>
                  <a:pt x="3301595" y="6121008"/>
                  <a:pt x="3257154" y="6057996"/>
                  <a:pt x="3129280" y="6085840"/>
                </a:cubicBezTo>
                <a:cubicBezTo>
                  <a:pt x="3001406" y="6113684"/>
                  <a:pt x="2545776" y="6043310"/>
                  <a:pt x="2389632" y="6085840"/>
                </a:cubicBezTo>
                <a:cubicBezTo>
                  <a:pt x="2233488" y="6128370"/>
                  <a:pt x="2085163" y="6074722"/>
                  <a:pt x="1906016" y="6085840"/>
                </a:cubicBezTo>
                <a:cubicBezTo>
                  <a:pt x="1726869" y="6096958"/>
                  <a:pt x="1718783" y="6059738"/>
                  <a:pt x="1593088" y="6085840"/>
                </a:cubicBezTo>
                <a:cubicBezTo>
                  <a:pt x="1467393" y="6111942"/>
                  <a:pt x="1119850" y="6073406"/>
                  <a:pt x="938784" y="6085840"/>
                </a:cubicBezTo>
                <a:cubicBezTo>
                  <a:pt x="757718" y="6098274"/>
                  <a:pt x="412762" y="6014350"/>
                  <a:pt x="0" y="6085840"/>
                </a:cubicBezTo>
                <a:cubicBezTo>
                  <a:pt x="-15963" y="5945471"/>
                  <a:pt x="31770" y="5817070"/>
                  <a:pt x="0" y="5654299"/>
                </a:cubicBezTo>
                <a:cubicBezTo>
                  <a:pt x="-31770" y="5491528"/>
                  <a:pt x="9286" y="5341658"/>
                  <a:pt x="0" y="5161899"/>
                </a:cubicBezTo>
                <a:cubicBezTo>
                  <a:pt x="-9286" y="4982140"/>
                  <a:pt x="46862" y="4927536"/>
                  <a:pt x="0" y="4730357"/>
                </a:cubicBezTo>
                <a:cubicBezTo>
                  <a:pt x="-46862" y="4533178"/>
                  <a:pt x="55466" y="4336608"/>
                  <a:pt x="0" y="4116241"/>
                </a:cubicBezTo>
                <a:cubicBezTo>
                  <a:pt x="-55466" y="3895874"/>
                  <a:pt x="15210" y="3778590"/>
                  <a:pt x="0" y="3441266"/>
                </a:cubicBezTo>
                <a:cubicBezTo>
                  <a:pt x="-15210" y="3103942"/>
                  <a:pt x="58688" y="3033798"/>
                  <a:pt x="0" y="2827149"/>
                </a:cubicBezTo>
                <a:cubicBezTo>
                  <a:pt x="-58688" y="2620500"/>
                  <a:pt x="8105" y="2421146"/>
                  <a:pt x="0" y="2213033"/>
                </a:cubicBezTo>
                <a:cubicBezTo>
                  <a:pt x="-8105" y="2004920"/>
                  <a:pt x="42557" y="1871742"/>
                  <a:pt x="0" y="1659775"/>
                </a:cubicBezTo>
                <a:cubicBezTo>
                  <a:pt x="-42557" y="1447808"/>
                  <a:pt x="18727" y="1234006"/>
                  <a:pt x="0" y="1106516"/>
                </a:cubicBezTo>
                <a:cubicBezTo>
                  <a:pt x="-18727" y="979026"/>
                  <a:pt x="128720" y="245650"/>
                  <a:pt x="0" y="0"/>
                </a:cubicBezTo>
                <a:close/>
              </a:path>
            </a:pathLst>
          </a:custGeom>
          <a:noFill/>
          <a:ln w="19050">
            <a:solidFill>
              <a:srgbClr val="002060"/>
            </a:solidFill>
            <a:extLst>
              <a:ext uri="{C807C97D-BFC1-408E-A445-0C87EB9F89A2}">
                <ask:lineSketchStyleProps xmlns:ask="http://schemas.microsoft.com/office/drawing/2018/sketchyshapes" sd="396589028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B5632B-A225-416D-84CA-690180315489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FE1048-FB41-4966-A27D-13D43545C6D4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erson looking at the camera&#10;&#10;Description automatically generated">
            <a:extLst>
              <a:ext uri="{FF2B5EF4-FFF2-40B4-BE49-F238E27FC236}">
                <a16:creationId xmlns:a16="http://schemas.microsoft.com/office/drawing/2014/main" id="{1335288A-374E-4D6C-B79A-4EBEE07265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3" t="29334" b="20889"/>
          <a:stretch/>
        </p:blipFill>
        <p:spPr>
          <a:xfrm>
            <a:off x="304800" y="262097"/>
            <a:ext cx="2570480" cy="208618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73FA64B-B24B-4562-91A6-586104CFCF19}"/>
              </a:ext>
            </a:extLst>
          </p:cNvPr>
          <p:cNvSpPr/>
          <p:nvPr userDrawn="1"/>
        </p:nvSpPr>
        <p:spPr>
          <a:xfrm>
            <a:off x="3464560" y="2081670"/>
            <a:ext cx="5130800" cy="91403"/>
          </a:xfrm>
          <a:custGeom>
            <a:avLst/>
            <a:gdLst>
              <a:gd name="connsiteX0" fmla="*/ 0 w 5130800"/>
              <a:gd name="connsiteY0" fmla="*/ 0 h 91403"/>
              <a:gd name="connsiteX1" fmla="*/ 641350 w 5130800"/>
              <a:gd name="connsiteY1" fmla="*/ 0 h 91403"/>
              <a:gd name="connsiteX2" fmla="*/ 1334008 w 5130800"/>
              <a:gd name="connsiteY2" fmla="*/ 0 h 91403"/>
              <a:gd name="connsiteX3" fmla="*/ 1872742 w 5130800"/>
              <a:gd name="connsiteY3" fmla="*/ 0 h 91403"/>
              <a:gd name="connsiteX4" fmla="*/ 2462784 w 5130800"/>
              <a:gd name="connsiteY4" fmla="*/ 0 h 91403"/>
              <a:gd name="connsiteX5" fmla="*/ 3001518 w 5130800"/>
              <a:gd name="connsiteY5" fmla="*/ 0 h 91403"/>
              <a:gd name="connsiteX6" fmla="*/ 3642868 w 5130800"/>
              <a:gd name="connsiteY6" fmla="*/ 0 h 91403"/>
              <a:gd name="connsiteX7" fmla="*/ 4232910 w 5130800"/>
              <a:gd name="connsiteY7" fmla="*/ 0 h 91403"/>
              <a:gd name="connsiteX8" fmla="*/ 5130800 w 5130800"/>
              <a:gd name="connsiteY8" fmla="*/ 0 h 91403"/>
              <a:gd name="connsiteX9" fmla="*/ 5130800 w 5130800"/>
              <a:gd name="connsiteY9" fmla="*/ 91403 h 91403"/>
              <a:gd name="connsiteX10" fmla="*/ 4438142 w 5130800"/>
              <a:gd name="connsiteY10" fmla="*/ 91403 h 91403"/>
              <a:gd name="connsiteX11" fmla="*/ 3899408 w 5130800"/>
              <a:gd name="connsiteY11" fmla="*/ 91403 h 91403"/>
              <a:gd name="connsiteX12" fmla="*/ 3360674 w 5130800"/>
              <a:gd name="connsiteY12" fmla="*/ 91403 h 91403"/>
              <a:gd name="connsiteX13" fmla="*/ 2616708 w 5130800"/>
              <a:gd name="connsiteY13" fmla="*/ 91403 h 91403"/>
              <a:gd name="connsiteX14" fmla="*/ 1975358 w 5130800"/>
              <a:gd name="connsiteY14" fmla="*/ 91403 h 91403"/>
              <a:gd name="connsiteX15" fmla="*/ 1282700 w 5130800"/>
              <a:gd name="connsiteY15" fmla="*/ 91403 h 91403"/>
              <a:gd name="connsiteX16" fmla="*/ 743966 w 5130800"/>
              <a:gd name="connsiteY16" fmla="*/ 91403 h 91403"/>
              <a:gd name="connsiteX17" fmla="*/ 0 w 5130800"/>
              <a:gd name="connsiteY17" fmla="*/ 91403 h 91403"/>
              <a:gd name="connsiteX18" fmla="*/ 0 w 5130800"/>
              <a:gd name="connsiteY18" fmla="*/ 0 h 91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130800" h="91403" extrusionOk="0">
                <a:moveTo>
                  <a:pt x="0" y="0"/>
                </a:moveTo>
                <a:cubicBezTo>
                  <a:pt x="172489" y="-31645"/>
                  <a:pt x="403689" y="14475"/>
                  <a:pt x="641350" y="0"/>
                </a:cubicBezTo>
                <a:cubicBezTo>
                  <a:pt x="879011" y="-14475"/>
                  <a:pt x="993291" y="-22715"/>
                  <a:pt x="1334008" y="0"/>
                </a:cubicBezTo>
                <a:cubicBezTo>
                  <a:pt x="1674725" y="22715"/>
                  <a:pt x="1632633" y="20848"/>
                  <a:pt x="1872742" y="0"/>
                </a:cubicBezTo>
                <a:cubicBezTo>
                  <a:pt x="2112851" y="-20848"/>
                  <a:pt x="2178382" y="-19150"/>
                  <a:pt x="2462784" y="0"/>
                </a:cubicBezTo>
                <a:cubicBezTo>
                  <a:pt x="2747186" y="19150"/>
                  <a:pt x="2786322" y="-14195"/>
                  <a:pt x="3001518" y="0"/>
                </a:cubicBezTo>
                <a:cubicBezTo>
                  <a:pt x="3216714" y="14195"/>
                  <a:pt x="3458713" y="-17166"/>
                  <a:pt x="3642868" y="0"/>
                </a:cubicBezTo>
                <a:cubicBezTo>
                  <a:pt x="3827023" y="17166"/>
                  <a:pt x="4048622" y="-5776"/>
                  <a:pt x="4232910" y="0"/>
                </a:cubicBezTo>
                <a:cubicBezTo>
                  <a:pt x="4417198" y="5776"/>
                  <a:pt x="4810093" y="20614"/>
                  <a:pt x="5130800" y="0"/>
                </a:cubicBezTo>
                <a:cubicBezTo>
                  <a:pt x="5134900" y="30898"/>
                  <a:pt x="5126419" y="47350"/>
                  <a:pt x="5130800" y="91403"/>
                </a:cubicBezTo>
                <a:cubicBezTo>
                  <a:pt x="4785446" y="84573"/>
                  <a:pt x="4606639" y="69462"/>
                  <a:pt x="4438142" y="91403"/>
                </a:cubicBezTo>
                <a:cubicBezTo>
                  <a:pt x="4269645" y="113344"/>
                  <a:pt x="4055220" y="83320"/>
                  <a:pt x="3899408" y="91403"/>
                </a:cubicBezTo>
                <a:cubicBezTo>
                  <a:pt x="3743596" y="99486"/>
                  <a:pt x="3483821" y="83357"/>
                  <a:pt x="3360674" y="91403"/>
                </a:cubicBezTo>
                <a:cubicBezTo>
                  <a:pt x="3237527" y="99449"/>
                  <a:pt x="2952164" y="121153"/>
                  <a:pt x="2616708" y="91403"/>
                </a:cubicBezTo>
                <a:cubicBezTo>
                  <a:pt x="2281252" y="61653"/>
                  <a:pt x="2152031" y="72664"/>
                  <a:pt x="1975358" y="91403"/>
                </a:cubicBezTo>
                <a:cubicBezTo>
                  <a:pt x="1798685" y="110143"/>
                  <a:pt x="1495210" y="117533"/>
                  <a:pt x="1282700" y="91403"/>
                </a:cubicBezTo>
                <a:cubicBezTo>
                  <a:pt x="1070190" y="65273"/>
                  <a:pt x="934576" y="86107"/>
                  <a:pt x="743966" y="91403"/>
                </a:cubicBezTo>
                <a:cubicBezTo>
                  <a:pt x="553356" y="96699"/>
                  <a:pt x="176224" y="87478"/>
                  <a:pt x="0" y="91403"/>
                </a:cubicBezTo>
                <a:cubicBezTo>
                  <a:pt x="-4044" y="55138"/>
                  <a:pt x="-441" y="43459"/>
                  <a:pt x="0" y="0"/>
                </a:cubicBezTo>
                <a:close/>
              </a:path>
            </a:pathLst>
          </a:custGeom>
          <a:noFill/>
          <a:ln w="28575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426526585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099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60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1A5CE49-0E9A-41AE-85E5-1DFEE5008974}"/>
              </a:ext>
            </a:extLst>
          </p:cNvPr>
          <p:cNvSpPr/>
          <p:nvPr userDrawn="1"/>
        </p:nvSpPr>
        <p:spPr>
          <a:xfrm>
            <a:off x="304800" y="386080"/>
            <a:ext cx="8534400" cy="6085840"/>
          </a:xfrm>
          <a:custGeom>
            <a:avLst/>
            <a:gdLst>
              <a:gd name="connsiteX0" fmla="*/ 0 w 8534400"/>
              <a:gd name="connsiteY0" fmla="*/ 0 h 6085840"/>
              <a:gd name="connsiteX1" fmla="*/ 483616 w 8534400"/>
              <a:gd name="connsiteY1" fmla="*/ 0 h 6085840"/>
              <a:gd name="connsiteX2" fmla="*/ 881888 w 8534400"/>
              <a:gd name="connsiteY2" fmla="*/ 0 h 6085840"/>
              <a:gd name="connsiteX3" fmla="*/ 1365504 w 8534400"/>
              <a:gd name="connsiteY3" fmla="*/ 0 h 6085840"/>
              <a:gd name="connsiteX4" fmla="*/ 1763776 w 8534400"/>
              <a:gd name="connsiteY4" fmla="*/ 0 h 6085840"/>
              <a:gd name="connsiteX5" fmla="*/ 2076704 w 8534400"/>
              <a:gd name="connsiteY5" fmla="*/ 0 h 6085840"/>
              <a:gd name="connsiteX6" fmla="*/ 2816352 w 8534400"/>
              <a:gd name="connsiteY6" fmla="*/ 0 h 6085840"/>
              <a:gd name="connsiteX7" fmla="*/ 3556000 w 8534400"/>
              <a:gd name="connsiteY7" fmla="*/ 0 h 6085840"/>
              <a:gd name="connsiteX8" fmla="*/ 3868928 w 8534400"/>
              <a:gd name="connsiteY8" fmla="*/ 0 h 6085840"/>
              <a:gd name="connsiteX9" fmla="*/ 4437888 w 8534400"/>
              <a:gd name="connsiteY9" fmla="*/ 0 h 6085840"/>
              <a:gd name="connsiteX10" fmla="*/ 4750816 w 8534400"/>
              <a:gd name="connsiteY10" fmla="*/ 0 h 6085840"/>
              <a:gd name="connsiteX11" fmla="*/ 5234432 w 8534400"/>
              <a:gd name="connsiteY11" fmla="*/ 0 h 6085840"/>
              <a:gd name="connsiteX12" fmla="*/ 5632704 w 8534400"/>
              <a:gd name="connsiteY12" fmla="*/ 0 h 6085840"/>
              <a:gd name="connsiteX13" fmla="*/ 5945632 w 8534400"/>
              <a:gd name="connsiteY13" fmla="*/ 0 h 6085840"/>
              <a:gd name="connsiteX14" fmla="*/ 6599936 w 8534400"/>
              <a:gd name="connsiteY14" fmla="*/ 0 h 6085840"/>
              <a:gd name="connsiteX15" fmla="*/ 6998208 w 8534400"/>
              <a:gd name="connsiteY15" fmla="*/ 0 h 6085840"/>
              <a:gd name="connsiteX16" fmla="*/ 7737856 w 8534400"/>
              <a:gd name="connsiteY16" fmla="*/ 0 h 6085840"/>
              <a:gd name="connsiteX17" fmla="*/ 8534400 w 8534400"/>
              <a:gd name="connsiteY17" fmla="*/ 0 h 6085840"/>
              <a:gd name="connsiteX18" fmla="*/ 8534400 w 8534400"/>
              <a:gd name="connsiteY18" fmla="*/ 431541 h 6085840"/>
              <a:gd name="connsiteX19" fmla="*/ 8534400 w 8534400"/>
              <a:gd name="connsiteY19" fmla="*/ 1045658 h 6085840"/>
              <a:gd name="connsiteX20" fmla="*/ 8534400 w 8534400"/>
              <a:gd name="connsiteY20" fmla="*/ 1538058 h 6085840"/>
              <a:gd name="connsiteX21" fmla="*/ 8534400 w 8534400"/>
              <a:gd name="connsiteY21" fmla="*/ 2213033 h 6085840"/>
              <a:gd name="connsiteX22" fmla="*/ 8534400 w 8534400"/>
              <a:gd name="connsiteY22" fmla="*/ 2705433 h 6085840"/>
              <a:gd name="connsiteX23" fmla="*/ 8534400 w 8534400"/>
              <a:gd name="connsiteY23" fmla="*/ 3319549 h 6085840"/>
              <a:gd name="connsiteX24" fmla="*/ 8534400 w 8534400"/>
              <a:gd name="connsiteY24" fmla="*/ 3690232 h 6085840"/>
              <a:gd name="connsiteX25" fmla="*/ 8534400 w 8534400"/>
              <a:gd name="connsiteY25" fmla="*/ 4121773 h 6085840"/>
              <a:gd name="connsiteX26" fmla="*/ 8534400 w 8534400"/>
              <a:gd name="connsiteY26" fmla="*/ 4614173 h 6085840"/>
              <a:gd name="connsiteX27" fmla="*/ 8534400 w 8534400"/>
              <a:gd name="connsiteY27" fmla="*/ 4984856 h 6085840"/>
              <a:gd name="connsiteX28" fmla="*/ 8534400 w 8534400"/>
              <a:gd name="connsiteY28" fmla="*/ 5598973 h 6085840"/>
              <a:gd name="connsiteX29" fmla="*/ 8534400 w 8534400"/>
              <a:gd name="connsiteY29" fmla="*/ 6085840 h 6085840"/>
              <a:gd name="connsiteX30" fmla="*/ 8050784 w 8534400"/>
              <a:gd name="connsiteY30" fmla="*/ 6085840 h 6085840"/>
              <a:gd name="connsiteX31" fmla="*/ 7737856 w 8534400"/>
              <a:gd name="connsiteY31" fmla="*/ 6085840 h 6085840"/>
              <a:gd name="connsiteX32" fmla="*/ 7168896 w 8534400"/>
              <a:gd name="connsiteY32" fmla="*/ 6085840 h 6085840"/>
              <a:gd name="connsiteX33" fmla="*/ 6685280 w 8534400"/>
              <a:gd name="connsiteY33" fmla="*/ 6085840 h 6085840"/>
              <a:gd name="connsiteX34" fmla="*/ 6116320 w 8534400"/>
              <a:gd name="connsiteY34" fmla="*/ 6085840 h 6085840"/>
              <a:gd name="connsiteX35" fmla="*/ 5632704 w 8534400"/>
              <a:gd name="connsiteY35" fmla="*/ 6085840 h 6085840"/>
              <a:gd name="connsiteX36" fmla="*/ 5149088 w 8534400"/>
              <a:gd name="connsiteY36" fmla="*/ 6085840 h 6085840"/>
              <a:gd name="connsiteX37" fmla="*/ 4409440 w 8534400"/>
              <a:gd name="connsiteY37" fmla="*/ 6085840 h 6085840"/>
              <a:gd name="connsiteX38" fmla="*/ 3755136 w 8534400"/>
              <a:gd name="connsiteY38" fmla="*/ 6085840 h 6085840"/>
              <a:gd name="connsiteX39" fmla="*/ 3442208 w 8534400"/>
              <a:gd name="connsiteY39" fmla="*/ 6085840 h 6085840"/>
              <a:gd name="connsiteX40" fmla="*/ 3129280 w 8534400"/>
              <a:gd name="connsiteY40" fmla="*/ 6085840 h 6085840"/>
              <a:gd name="connsiteX41" fmla="*/ 2389632 w 8534400"/>
              <a:gd name="connsiteY41" fmla="*/ 6085840 h 6085840"/>
              <a:gd name="connsiteX42" fmla="*/ 1906016 w 8534400"/>
              <a:gd name="connsiteY42" fmla="*/ 6085840 h 6085840"/>
              <a:gd name="connsiteX43" fmla="*/ 1593088 w 8534400"/>
              <a:gd name="connsiteY43" fmla="*/ 6085840 h 6085840"/>
              <a:gd name="connsiteX44" fmla="*/ 938784 w 8534400"/>
              <a:gd name="connsiteY44" fmla="*/ 6085840 h 6085840"/>
              <a:gd name="connsiteX45" fmla="*/ 0 w 8534400"/>
              <a:gd name="connsiteY45" fmla="*/ 6085840 h 6085840"/>
              <a:gd name="connsiteX46" fmla="*/ 0 w 8534400"/>
              <a:gd name="connsiteY46" fmla="*/ 5654299 h 6085840"/>
              <a:gd name="connsiteX47" fmla="*/ 0 w 8534400"/>
              <a:gd name="connsiteY47" fmla="*/ 5161899 h 6085840"/>
              <a:gd name="connsiteX48" fmla="*/ 0 w 8534400"/>
              <a:gd name="connsiteY48" fmla="*/ 4730357 h 6085840"/>
              <a:gd name="connsiteX49" fmla="*/ 0 w 8534400"/>
              <a:gd name="connsiteY49" fmla="*/ 4116241 h 6085840"/>
              <a:gd name="connsiteX50" fmla="*/ 0 w 8534400"/>
              <a:gd name="connsiteY50" fmla="*/ 3441266 h 6085840"/>
              <a:gd name="connsiteX51" fmla="*/ 0 w 8534400"/>
              <a:gd name="connsiteY51" fmla="*/ 2827149 h 6085840"/>
              <a:gd name="connsiteX52" fmla="*/ 0 w 8534400"/>
              <a:gd name="connsiteY52" fmla="*/ 2213033 h 6085840"/>
              <a:gd name="connsiteX53" fmla="*/ 0 w 8534400"/>
              <a:gd name="connsiteY53" fmla="*/ 1659775 h 6085840"/>
              <a:gd name="connsiteX54" fmla="*/ 0 w 8534400"/>
              <a:gd name="connsiteY54" fmla="*/ 1106516 h 6085840"/>
              <a:gd name="connsiteX55" fmla="*/ 0 w 8534400"/>
              <a:gd name="connsiteY55" fmla="*/ 0 h 6085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8534400" h="6085840" extrusionOk="0">
                <a:moveTo>
                  <a:pt x="0" y="0"/>
                </a:moveTo>
                <a:cubicBezTo>
                  <a:pt x="97964" y="-47912"/>
                  <a:pt x="367679" y="35021"/>
                  <a:pt x="483616" y="0"/>
                </a:cubicBezTo>
                <a:cubicBezTo>
                  <a:pt x="599553" y="-35021"/>
                  <a:pt x="697483" y="9130"/>
                  <a:pt x="881888" y="0"/>
                </a:cubicBezTo>
                <a:cubicBezTo>
                  <a:pt x="1066293" y="-9130"/>
                  <a:pt x="1227878" y="28245"/>
                  <a:pt x="1365504" y="0"/>
                </a:cubicBezTo>
                <a:cubicBezTo>
                  <a:pt x="1503130" y="-28245"/>
                  <a:pt x="1649725" y="28921"/>
                  <a:pt x="1763776" y="0"/>
                </a:cubicBezTo>
                <a:cubicBezTo>
                  <a:pt x="1877827" y="-28921"/>
                  <a:pt x="1949832" y="23872"/>
                  <a:pt x="2076704" y="0"/>
                </a:cubicBezTo>
                <a:cubicBezTo>
                  <a:pt x="2203576" y="-23872"/>
                  <a:pt x="2538315" y="20021"/>
                  <a:pt x="2816352" y="0"/>
                </a:cubicBezTo>
                <a:cubicBezTo>
                  <a:pt x="3094389" y="-20021"/>
                  <a:pt x="3400450" y="69255"/>
                  <a:pt x="3556000" y="0"/>
                </a:cubicBezTo>
                <a:cubicBezTo>
                  <a:pt x="3711550" y="-69255"/>
                  <a:pt x="3719251" y="21263"/>
                  <a:pt x="3868928" y="0"/>
                </a:cubicBezTo>
                <a:cubicBezTo>
                  <a:pt x="4018605" y="-21263"/>
                  <a:pt x="4210599" y="13139"/>
                  <a:pt x="4437888" y="0"/>
                </a:cubicBezTo>
                <a:cubicBezTo>
                  <a:pt x="4665177" y="-13139"/>
                  <a:pt x="4619753" y="27710"/>
                  <a:pt x="4750816" y="0"/>
                </a:cubicBezTo>
                <a:cubicBezTo>
                  <a:pt x="4881879" y="-27710"/>
                  <a:pt x="5013882" y="15002"/>
                  <a:pt x="5234432" y="0"/>
                </a:cubicBezTo>
                <a:cubicBezTo>
                  <a:pt x="5454982" y="-15002"/>
                  <a:pt x="5445316" y="8317"/>
                  <a:pt x="5632704" y="0"/>
                </a:cubicBezTo>
                <a:cubicBezTo>
                  <a:pt x="5820092" y="-8317"/>
                  <a:pt x="5797870" y="27426"/>
                  <a:pt x="5945632" y="0"/>
                </a:cubicBezTo>
                <a:cubicBezTo>
                  <a:pt x="6093394" y="-27426"/>
                  <a:pt x="6305531" y="38635"/>
                  <a:pt x="6599936" y="0"/>
                </a:cubicBezTo>
                <a:cubicBezTo>
                  <a:pt x="6894341" y="-38635"/>
                  <a:pt x="6881112" y="24981"/>
                  <a:pt x="6998208" y="0"/>
                </a:cubicBezTo>
                <a:cubicBezTo>
                  <a:pt x="7115304" y="-24981"/>
                  <a:pt x="7574890" y="13559"/>
                  <a:pt x="7737856" y="0"/>
                </a:cubicBezTo>
                <a:cubicBezTo>
                  <a:pt x="7900822" y="-13559"/>
                  <a:pt x="8306711" y="31655"/>
                  <a:pt x="8534400" y="0"/>
                </a:cubicBezTo>
                <a:cubicBezTo>
                  <a:pt x="8552002" y="137001"/>
                  <a:pt x="8489576" y="237001"/>
                  <a:pt x="8534400" y="431541"/>
                </a:cubicBezTo>
                <a:cubicBezTo>
                  <a:pt x="8579224" y="626081"/>
                  <a:pt x="8495422" y="785444"/>
                  <a:pt x="8534400" y="1045658"/>
                </a:cubicBezTo>
                <a:cubicBezTo>
                  <a:pt x="8573378" y="1305872"/>
                  <a:pt x="8531647" y="1418917"/>
                  <a:pt x="8534400" y="1538058"/>
                </a:cubicBezTo>
                <a:cubicBezTo>
                  <a:pt x="8537153" y="1657199"/>
                  <a:pt x="8461734" y="1891169"/>
                  <a:pt x="8534400" y="2213033"/>
                </a:cubicBezTo>
                <a:cubicBezTo>
                  <a:pt x="8607066" y="2534898"/>
                  <a:pt x="8486932" y="2556369"/>
                  <a:pt x="8534400" y="2705433"/>
                </a:cubicBezTo>
                <a:cubicBezTo>
                  <a:pt x="8581868" y="2854497"/>
                  <a:pt x="8526492" y="3142403"/>
                  <a:pt x="8534400" y="3319549"/>
                </a:cubicBezTo>
                <a:cubicBezTo>
                  <a:pt x="8542308" y="3496695"/>
                  <a:pt x="8529100" y="3614813"/>
                  <a:pt x="8534400" y="3690232"/>
                </a:cubicBezTo>
                <a:cubicBezTo>
                  <a:pt x="8539700" y="3765651"/>
                  <a:pt x="8528873" y="4034242"/>
                  <a:pt x="8534400" y="4121773"/>
                </a:cubicBezTo>
                <a:cubicBezTo>
                  <a:pt x="8539927" y="4209304"/>
                  <a:pt x="8486930" y="4514150"/>
                  <a:pt x="8534400" y="4614173"/>
                </a:cubicBezTo>
                <a:cubicBezTo>
                  <a:pt x="8581870" y="4714196"/>
                  <a:pt x="8527331" y="4841530"/>
                  <a:pt x="8534400" y="4984856"/>
                </a:cubicBezTo>
                <a:cubicBezTo>
                  <a:pt x="8541469" y="5128182"/>
                  <a:pt x="8520806" y="5383086"/>
                  <a:pt x="8534400" y="5598973"/>
                </a:cubicBezTo>
                <a:cubicBezTo>
                  <a:pt x="8547994" y="5814860"/>
                  <a:pt x="8530069" y="5881767"/>
                  <a:pt x="8534400" y="6085840"/>
                </a:cubicBezTo>
                <a:cubicBezTo>
                  <a:pt x="8429401" y="6087147"/>
                  <a:pt x="8266283" y="6039803"/>
                  <a:pt x="8050784" y="6085840"/>
                </a:cubicBezTo>
                <a:cubicBezTo>
                  <a:pt x="7835285" y="6131877"/>
                  <a:pt x="7804037" y="6082620"/>
                  <a:pt x="7737856" y="6085840"/>
                </a:cubicBezTo>
                <a:cubicBezTo>
                  <a:pt x="7671675" y="6089060"/>
                  <a:pt x="7320158" y="6036318"/>
                  <a:pt x="7168896" y="6085840"/>
                </a:cubicBezTo>
                <a:cubicBezTo>
                  <a:pt x="7017634" y="6135362"/>
                  <a:pt x="6869536" y="6046666"/>
                  <a:pt x="6685280" y="6085840"/>
                </a:cubicBezTo>
                <a:cubicBezTo>
                  <a:pt x="6501024" y="6125014"/>
                  <a:pt x="6340309" y="6033839"/>
                  <a:pt x="6116320" y="6085840"/>
                </a:cubicBezTo>
                <a:cubicBezTo>
                  <a:pt x="5892331" y="6137841"/>
                  <a:pt x="5773858" y="6074304"/>
                  <a:pt x="5632704" y="6085840"/>
                </a:cubicBezTo>
                <a:cubicBezTo>
                  <a:pt x="5491550" y="6097376"/>
                  <a:pt x="5297261" y="6038015"/>
                  <a:pt x="5149088" y="6085840"/>
                </a:cubicBezTo>
                <a:cubicBezTo>
                  <a:pt x="5000915" y="6133665"/>
                  <a:pt x="4713277" y="6022247"/>
                  <a:pt x="4409440" y="6085840"/>
                </a:cubicBezTo>
                <a:cubicBezTo>
                  <a:pt x="4105603" y="6149433"/>
                  <a:pt x="3995900" y="6080438"/>
                  <a:pt x="3755136" y="6085840"/>
                </a:cubicBezTo>
                <a:cubicBezTo>
                  <a:pt x="3514372" y="6091242"/>
                  <a:pt x="3582821" y="6050672"/>
                  <a:pt x="3442208" y="6085840"/>
                </a:cubicBezTo>
                <a:cubicBezTo>
                  <a:pt x="3301595" y="6121008"/>
                  <a:pt x="3257154" y="6057996"/>
                  <a:pt x="3129280" y="6085840"/>
                </a:cubicBezTo>
                <a:cubicBezTo>
                  <a:pt x="3001406" y="6113684"/>
                  <a:pt x="2545776" y="6043310"/>
                  <a:pt x="2389632" y="6085840"/>
                </a:cubicBezTo>
                <a:cubicBezTo>
                  <a:pt x="2233488" y="6128370"/>
                  <a:pt x="2085163" y="6074722"/>
                  <a:pt x="1906016" y="6085840"/>
                </a:cubicBezTo>
                <a:cubicBezTo>
                  <a:pt x="1726869" y="6096958"/>
                  <a:pt x="1718783" y="6059738"/>
                  <a:pt x="1593088" y="6085840"/>
                </a:cubicBezTo>
                <a:cubicBezTo>
                  <a:pt x="1467393" y="6111942"/>
                  <a:pt x="1119850" y="6073406"/>
                  <a:pt x="938784" y="6085840"/>
                </a:cubicBezTo>
                <a:cubicBezTo>
                  <a:pt x="757718" y="6098274"/>
                  <a:pt x="412762" y="6014350"/>
                  <a:pt x="0" y="6085840"/>
                </a:cubicBezTo>
                <a:cubicBezTo>
                  <a:pt x="-15963" y="5945471"/>
                  <a:pt x="31770" y="5817070"/>
                  <a:pt x="0" y="5654299"/>
                </a:cubicBezTo>
                <a:cubicBezTo>
                  <a:pt x="-31770" y="5491528"/>
                  <a:pt x="9286" y="5341658"/>
                  <a:pt x="0" y="5161899"/>
                </a:cubicBezTo>
                <a:cubicBezTo>
                  <a:pt x="-9286" y="4982140"/>
                  <a:pt x="46862" y="4927536"/>
                  <a:pt x="0" y="4730357"/>
                </a:cubicBezTo>
                <a:cubicBezTo>
                  <a:pt x="-46862" y="4533178"/>
                  <a:pt x="55466" y="4336608"/>
                  <a:pt x="0" y="4116241"/>
                </a:cubicBezTo>
                <a:cubicBezTo>
                  <a:pt x="-55466" y="3895874"/>
                  <a:pt x="15210" y="3778590"/>
                  <a:pt x="0" y="3441266"/>
                </a:cubicBezTo>
                <a:cubicBezTo>
                  <a:pt x="-15210" y="3103942"/>
                  <a:pt x="58688" y="3033798"/>
                  <a:pt x="0" y="2827149"/>
                </a:cubicBezTo>
                <a:cubicBezTo>
                  <a:pt x="-58688" y="2620500"/>
                  <a:pt x="8105" y="2421146"/>
                  <a:pt x="0" y="2213033"/>
                </a:cubicBezTo>
                <a:cubicBezTo>
                  <a:pt x="-8105" y="2004920"/>
                  <a:pt x="42557" y="1871742"/>
                  <a:pt x="0" y="1659775"/>
                </a:cubicBezTo>
                <a:cubicBezTo>
                  <a:pt x="-42557" y="1447808"/>
                  <a:pt x="18727" y="1234006"/>
                  <a:pt x="0" y="1106516"/>
                </a:cubicBezTo>
                <a:cubicBezTo>
                  <a:pt x="-18727" y="979026"/>
                  <a:pt x="128720" y="245650"/>
                  <a:pt x="0" y="0"/>
                </a:cubicBezTo>
                <a:close/>
              </a:path>
            </a:pathLst>
          </a:custGeom>
          <a:noFill/>
          <a:ln w="19050">
            <a:solidFill>
              <a:srgbClr val="002060"/>
            </a:solidFill>
            <a:extLst>
              <a:ext uri="{C807C97D-BFC1-408E-A445-0C87EB9F89A2}">
                <ask:lineSketchStyleProps xmlns:ask="http://schemas.microsoft.com/office/drawing/2018/sketchyshapes" sd="396589028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B5632B-A225-416D-84CA-690180315489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FE1048-FB41-4966-A27D-13D43545C6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989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818C05A-1434-44EA-AC28-4112CAAF04E1}" type="datetimeFigureOut">
              <a:rPr lang="en-US"/>
              <a:pPr>
                <a:defRPr/>
              </a:pPr>
              <a:t>11/2/2019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22D4F40-4301-436E-979E-AF66EA187D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3079" name="Group 10"/>
          <p:cNvGrpSpPr>
            <a:grpSpLocks/>
          </p:cNvGrpSpPr>
          <p:nvPr userDrawn="1"/>
        </p:nvGrpSpPr>
        <p:grpSpPr bwMode="auto">
          <a:xfrm rot="5400000">
            <a:off x="8191500" y="38100"/>
            <a:ext cx="609600" cy="1295400"/>
            <a:chOff x="228600" y="0"/>
            <a:chExt cx="6096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3080" name="Group 18"/>
          <p:cNvGrpSpPr>
            <a:grpSpLocks/>
          </p:cNvGrpSpPr>
          <p:nvPr userDrawn="1"/>
        </p:nvGrpSpPr>
        <p:grpSpPr bwMode="auto">
          <a:xfrm rot="5400000">
            <a:off x="342900" y="38100"/>
            <a:ext cx="609600" cy="1295400"/>
            <a:chOff x="228600" y="0"/>
            <a:chExt cx="609600" cy="6858000"/>
          </a:xfrm>
        </p:grpSpPr>
        <p:sp>
          <p:nvSpPr>
            <p:cNvPr id="20" name="Rectangle 19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07719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spd="slow" p14:dur="1750">
        <p:cover dir="rd"/>
      </p:transition>
    </mc:Choice>
    <mc:Fallback xmlns="">
      <p:transition spd="slow">
        <p:cover dir="rd"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793283-4566-4043-B1CB-AA3553EF92C3}"/>
              </a:ext>
            </a:extLst>
          </p:cNvPr>
          <p:cNvSpPr/>
          <p:nvPr userDrawn="1"/>
        </p:nvSpPr>
        <p:spPr>
          <a:xfrm>
            <a:off x="628650" y="365126"/>
            <a:ext cx="7886700" cy="6228714"/>
          </a:xfrm>
          <a:custGeom>
            <a:avLst/>
            <a:gdLst>
              <a:gd name="connsiteX0" fmla="*/ 0 w 7886700"/>
              <a:gd name="connsiteY0" fmla="*/ 184681 h 6228714"/>
              <a:gd name="connsiteX1" fmla="*/ 184681 w 7886700"/>
              <a:gd name="connsiteY1" fmla="*/ 0 h 6228714"/>
              <a:gd name="connsiteX2" fmla="*/ 642555 w 7886700"/>
              <a:gd name="connsiteY2" fmla="*/ 0 h 6228714"/>
              <a:gd name="connsiteX3" fmla="*/ 1476296 w 7886700"/>
              <a:gd name="connsiteY3" fmla="*/ 0 h 6228714"/>
              <a:gd name="connsiteX4" fmla="*/ 1934171 w 7886700"/>
              <a:gd name="connsiteY4" fmla="*/ 0 h 6228714"/>
              <a:gd name="connsiteX5" fmla="*/ 2692738 w 7886700"/>
              <a:gd name="connsiteY5" fmla="*/ 0 h 6228714"/>
              <a:gd name="connsiteX6" fmla="*/ 3300959 w 7886700"/>
              <a:gd name="connsiteY6" fmla="*/ 0 h 6228714"/>
              <a:gd name="connsiteX7" fmla="*/ 3758834 w 7886700"/>
              <a:gd name="connsiteY7" fmla="*/ 0 h 6228714"/>
              <a:gd name="connsiteX8" fmla="*/ 4592575 w 7886700"/>
              <a:gd name="connsiteY8" fmla="*/ 0 h 6228714"/>
              <a:gd name="connsiteX9" fmla="*/ 5050449 w 7886700"/>
              <a:gd name="connsiteY9" fmla="*/ 0 h 6228714"/>
              <a:gd name="connsiteX10" fmla="*/ 5733843 w 7886700"/>
              <a:gd name="connsiteY10" fmla="*/ 0 h 6228714"/>
              <a:gd name="connsiteX11" fmla="*/ 6492411 w 7886700"/>
              <a:gd name="connsiteY11" fmla="*/ 0 h 6228714"/>
              <a:gd name="connsiteX12" fmla="*/ 7702019 w 7886700"/>
              <a:gd name="connsiteY12" fmla="*/ 0 h 6228714"/>
              <a:gd name="connsiteX13" fmla="*/ 7886700 w 7886700"/>
              <a:gd name="connsiteY13" fmla="*/ 184681 h 6228714"/>
              <a:gd name="connsiteX14" fmla="*/ 7886700 w 7886700"/>
              <a:gd name="connsiteY14" fmla="*/ 718533 h 6228714"/>
              <a:gd name="connsiteX15" fmla="*/ 7886700 w 7886700"/>
              <a:gd name="connsiteY15" fmla="*/ 1428166 h 6228714"/>
              <a:gd name="connsiteX16" fmla="*/ 7886700 w 7886700"/>
              <a:gd name="connsiteY16" fmla="*/ 1903424 h 6228714"/>
              <a:gd name="connsiteX17" fmla="*/ 7886700 w 7886700"/>
              <a:gd name="connsiteY17" fmla="*/ 2671650 h 6228714"/>
              <a:gd name="connsiteX18" fmla="*/ 7886700 w 7886700"/>
              <a:gd name="connsiteY18" fmla="*/ 3381283 h 6228714"/>
              <a:gd name="connsiteX19" fmla="*/ 7886700 w 7886700"/>
              <a:gd name="connsiteY19" fmla="*/ 4149509 h 6228714"/>
              <a:gd name="connsiteX20" fmla="*/ 7886700 w 7886700"/>
              <a:gd name="connsiteY20" fmla="*/ 4624768 h 6228714"/>
              <a:gd name="connsiteX21" fmla="*/ 7886700 w 7886700"/>
              <a:gd name="connsiteY21" fmla="*/ 5217213 h 6228714"/>
              <a:gd name="connsiteX22" fmla="*/ 7886700 w 7886700"/>
              <a:gd name="connsiteY22" fmla="*/ 6044033 h 6228714"/>
              <a:gd name="connsiteX23" fmla="*/ 7702019 w 7886700"/>
              <a:gd name="connsiteY23" fmla="*/ 6228714 h 6228714"/>
              <a:gd name="connsiteX24" fmla="*/ 7093798 w 7886700"/>
              <a:gd name="connsiteY24" fmla="*/ 6228714 h 6228714"/>
              <a:gd name="connsiteX25" fmla="*/ 6485577 w 7886700"/>
              <a:gd name="connsiteY25" fmla="*/ 6228714 h 6228714"/>
              <a:gd name="connsiteX26" fmla="*/ 6027703 w 7886700"/>
              <a:gd name="connsiteY26" fmla="*/ 6228714 h 6228714"/>
              <a:gd name="connsiteX27" fmla="*/ 5193962 w 7886700"/>
              <a:gd name="connsiteY27" fmla="*/ 6228714 h 6228714"/>
              <a:gd name="connsiteX28" fmla="*/ 4435394 w 7886700"/>
              <a:gd name="connsiteY28" fmla="*/ 6228714 h 6228714"/>
              <a:gd name="connsiteX29" fmla="*/ 3902346 w 7886700"/>
              <a:gd name="connsiteY29" fmla="*/ 6228714 h 6228714"/>
              <a:gd name="connsiteX30" fmla="*/ 3369299 w 7886700"/>
              <a:gd name="connsiteY30" fmla="*/ 6228714 h 6228714"/>
              <a:gd name="connsiteX31" fmla="*/ 2535558 w 7886700"/>
              <a:gd name="connsiteY31" fmla="*/ 6228714 h 6228714"/>
              <a:gd name="connsiteX32" fmla="*/ 1776990 w 7886700"/>
              <a:gd name="connsiteY32" fmla="*/ 6228714 h 6228714"/>
              <a:gd name="connsiteX33" fmla="*/ 1319116 w 7886700"/>
              <a:gd name="connsiteY33" fmla="*/ 6228714 h 6228714"/>
              <a:gd name="connsiteX34" fmla="*/ 184681 w 7886700"/>
              <a:gd name="connsiteY34" fmla="*/ 6228714 h 6228714"/>
              <a:gd name="connsiteX35" fmla="*/ 0 w 7886700"/>
              <a:gd name="connsiteY35" fmla="*/ 6044033 h 6228714"/>
              <a:gd name="connsiteX36" fmla="*/ 0 w 7886700"/>
              <a:gd name="connsiteY36" fmla="*/ 5275807 h 6228714"/>
              <a:gd name="connsiteX37" fmla="*/ 0 w 7886700"/>
              <a:gd name="connsiteY37" fmla="*/ 4741955 h 6228714"/>
              <a:gd name="connsiteX38" fmla="*/ 0 w 7886700"/>
              <a:gd name="connsiteY38" fmla="*/ 4032322 h 6228714"/>
              <a:gd name="connsiteX39" fmla="*/ 0 w 7886700"/>
              <a:gd name="connsiteY39" fmla="*/ 3381283 h 6228714"/>
              <a:gd name="connsiteX40" fmla="*/ 0 w 7886700"/>
              <a:gd name="connsiteY40" fmla="*/ 2906024 h 6228714"/>
              <a:gd name="connsiteX41" fmla="*/ 0 w 7886700"/>
              <a:gd name="connsiteY41" fmla="*/ 2196392 h 6228714"/>
              <a:gd name="connsiteX42" fmla="*/ 0 w 7886700"/>
              <a:gd name="connsiteY42" fmla="*/ 1486759 h 6228714"/>
              <a:gd name="connsiteX43" fmla="*/ 0 w 7886700"/>
              <a:gd name="connsiteY43" fmla="*/ 835720 h 6228714"/>
              <a:gd name="connsiteX44" fmla="*/ 0 w 7886700"/>
              <a:gd name="connsiteY44" fmla="*/ 184681 h 6228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886700" h="6228714" fill="none" extrusionOk="0">
                <a:moveTo>
                  <a:pt x="0" y="184681"/>
                </a:moveTo>
                <a:cubicBezTo>
                  <a:pt x="11720" y="80117"/>
                  <a:pt x="71331" y="17967"/>
                  <a:pt x="184681" y="0"/>
                </a:cubicBezTo>
                <a:cubicBezTo>
                  <a:pt x="368906" y="-8839"/>
                  <a:pt x="512985" y="9131"/>
                  <a:pt x="642555" y="0"/>
                </a:cubicBezTo>
                <a:cubicBezTo>
                  <a:pt x="772125" y="-9131"/>
                  <a:pt x="1101053" y="3208"/>
                  <a:pt x="1476296" y="0"/>
                </a:cubicBezTo>
                <a:cubicBezTo>
                  <a:pt x="1851539" y="-3208"/>
                  <a:pt x="1838337" y="8022"/>
                  <a:pt x="1934171" y="0"/>
                </a:cubicBezTo>
                <a:cubicBezTo>
                  <a:pt x="2030006" y="-8022"/>
                  <a:pt x="2336843" y="-23931"/>
                  <a:pt x="2692738" y="0"/>
                </a:cubicBezTo>
                <a:cubicBezTo>
                  <a:pt x="3048633" y="23931"/>
                  <a:pt x="3142989" y="-12892"/>
                  <a:pt x="3300959" y="0"/>
                </a:cubicBezTo>
                <a:cubicBezTo>
                  <a:pt x="3458929" y="12892"/>
                  <a:pt x="3561863" y="-21433"/>
                  <a:pt x="3758834" y="0"/>
                </a:cubicBezTo>
                <a:cubicBezTo>
                  <a:pt x="3955806" y="21433"/>
                  <a:pt x="4235288" y="-6665"/>
                  <a:pt x="4592575" y="0"/>
                </a:cubicBezTo>
                <a:cubicBezTo>
                  <a:pt x="4949862" y="6665"/>
                  <a:pt x="4880769" y="-4367"/>
                  <a:pt x="5050449" y="0"/>
                </a:cubicBezTo>
                <a:cubicBezTo>
                  <a:pt x="5220129" y="4367"/>
                  <a:pt x="5395237" y="-19108"/>
                  <a:pt x="5733843" y="0"/>
                </a:cubicBezTo>
                <a:cubicBezTo>
                  <a:pt x="6072449" y="19108"/>
                  <a:pt x="6160264" y="20541"/>
                  <a:pt x="6492411" y="0"/>
                </a:cubicBezTo>
                <a:cubicBezTo>
                  <a:pt x="6824558" y="-20541"/>
                  <a:pt x="7334269" y="54011"/>
                  <a:pt x="7702019" y="0"/>
                </a:cubicBezTo>
                <a:cubicBezTo>
                  <a:pt x="7819170" y="10411"/>
                  <a:pt x="7896074" y="93517"/>
                  <a:pt x="7886700" y="184681"/>
                </a:cubicBezTo>
                <a:cubicBezTo>
                  <a:pt x="7895280" y="317112"/>
                  <a:pt x="7889848" y="561816"/>
                  <a:pt x="7886700" y="718533"/>
                </a:cubicBezTo>
                <a:cubicBezTo>
                  <a:pt x="7883552" y="875250"/>
                  <a:pt x="7900346" y="1228845"/>
                  <a:pt x="7886700" y="1428166"/>
                </a:cubicBezTo>
                <a:cubicBezTo>
                  <a:pt x="7873054" y="1627487"/>
                  <a:pt x="7884191" y="1685177"/>
                  <a:pt x="7886700" y="1903424"/>
                </a:cubicBezTo>
                <a:cubicBezTo>
                  <a:pt x="7889209" y="2121671"/>
                  <a:pt x="7898563" y="2434295"/>
                  <a:pt x="7886700" y="2671650"/>
                </a:cubicBezTo>
                <a:cubicBezTo>
                  <a:pt x="7874837" y="2909005"/>
                  <a:pt x="7892258" y="3175117"/>
                  <a:pt x="7886700" y="3381283"/>
                </a:cubicBezTo>
                <a:cubicBezTo>
                  <a:pt x="7881142" y="3587449"/>
                  <a:pt x="7904816" y="3936291"/>
                  <a:pt x="7886700" y="4149509"/>
                </a:cubicBezTo>
                <a:cubicBezTo>
                  <a:pt x="7868584" y="4362727"/>
                  <a:pt x="7902127" y="4424729"/>
                  <a:pt x="7886700" y="4624768"/>
                </a:cubicBezTo>
                <a:cubicBezTo>
                  <a:pt x="7871273" y="4824807"/>
                  <a:pt x="7900579" y="5041863"/>
                  <a:pt x="7886700" y="5217213"/>
                </a:cubicBezTo>
                <a:cubicBezTo>
                  <a:pt x="7872821" y="5392563"/>
                  <a:pt x="7900902" y="5816037"/>
                  <a:pt x="7886700" y="6044033"/>
                </a:cubicBezTo>
                <a:cubicBezTo>
                  <a:pt x="7905333" y="6144589"/>
                  <a:pt x="7803943" y="6226053"/>
                  <a:pt x="7702019" y="6228714"/>
                </a:cubicBezTo>
                <a:cubicBezTo>
                  <a:pt x="7473737" y="6250251"/>
                  <a:pt x="7346584" y="6232216"/>
                  <a:pt x="7093798" y="6228714"/>
                </a:cubicBezTo>
                <a:cubicBezTo>
                  <a:pt x="6841012" y="6225212"/>
                  <a:pt x="6771487" y="6235053"/>
                  <a:pt x="6485577" y="6228714"/>
                </a:cubicBezTo>
                <a:cubicBezTo>
                  <a:pt x="6199667" y="6222375"/>
                  <a:pt x="6203238" y="6208489"/>
                  <a:pt x="6027703" y="6228714"/>
                </a:cubicBezTo>
                <a:cubicBezTo>
                  <a:pt x="5852168" y="6248939"/>
                  <a:pt x="5366730" y="6270253"/>
                  <a:pt x="5193962" y="6228714"/>
                </a:cubicBezTo>
                <a:cubicBezTo>
                  <a:pt x="5021194" y="6187175"/>
                  <a:pt x="4748429" y="6198575"/>
                  <a:pt x="4435394" y="6228714"/>
                </a:cubicBezTo>
                <a:cubicBezTo>
                  <a:pt x="4122359" y="6258853"/>
                  <a:pt x="4131036" y="6232151"/>
                  <a:pt x="3902346" y="6228714"/>
                </a:cubicBezTo>
                <a:cubicBezTo>
                  <a:pt x="3673656" y="6225277"/>
                  <a:pt x="3528376" y="6224884"/>
                  <a:pt x="3369299" y="6228714"/>
                </a:cubicBezTo>
                <a:cubicBezTo>
                  <a:pt x="3210222" y="6232544"/>
                  <a:pt x="2864981" y="6196375"/>
                  <a:pt x="2535558" y="6228714"/>
                </a:cubicBezTo>
                <a:cubicBezTo>
                  <a:pt x="2206135" y="6261053"/>
                  <a:pt x="2079480" y="6193018"/>
                  <a:pt x="1776990" y="6228714"/>
                </a:cubicBezTo>
                <a:cubicBezTo>
                  <a:pt x="1474500" y="6264410"/>
                  <a:pt x="1495701" y="6235446"/>
                  <a:pt x="1319116" y="6228714"/>
                </a:cubicBezTo>
                <a:cubicBezTo>
                  <a:pt x="1142531" y="6221982"/>
                  <a:pt x="476217" y="6224752"/>
                  <a:pt x="184681" y="6228714"/>
                </a:cubicBezTo>
                <a:cubicBezTo>
                  <a:pt x="99170" y="6230550"/>
                  <a:pt x="-19247" y="6132841"/>
                  <a:pt x="0" y="6044033"/>
                </a:cubicBezTo>
                <a:cubicBezTo>
                  <a:pt x="30574" y="5736569"/>
                  <a:pt x="-34351" y="5523649"/>
                  <a:pt x="0" y="5275807"/>
                </a:cubicBezTo>
                <a:cubicBezTo>
                  <a:pt x="34351" y="5027965"/>
                  <a:pt x="20138" y="4850290"/>
                  <a:pt x="0" y="4741955"/>
                </a:cubicBezTo>
                <a:cubicBezTo>
                  <a:pt x="-20138" y="4633620"/>
                  <a:pt x="-23003" y="4290369"/>
                  <a:pt x="0" y="4032322"/>
                </a:cubicBezTo>
                <a:cubicBezTo>
                  <a:pt x="23003" y="3774275"/>
                  <a:pt x="-10959" y="3528671"/>
                  <a:pt x="0" y="3381283"/>
                </a:cubicBezTo>
                <a:cubicBezTo>
                  <a:pt x="10959" y="3233895"/>
                  <a:pt x="-16974" y="3082627"/>
                  <a:pt x="0" y="2906024"/>
                </a:cubicBezTo>
                <a:cubicBezTo>
                  <a:pt x="16974" y="2729421"/>
                  <a:pt x="27389" y="2412761"/>
                  <a:pt x="0" y="2196392"/>
                </a:cubicBezTo>
                <a:cubicBezTo>
                  <a:pt x="-27389" y="1980023"/>
                  <a:pt x="-16741" y="1753041"/>
                  <a:pt x="0" y="1486759"/>
                </a:cubicBezTo>
                <a:cubicBezTo>
                  <a:pt x="16741" y="1220477"/>
                  <a:pt x="14585" y="1032672"/>
                  <a:pt x="0" y="835720"/>
                </a:cubicBezTo>
                <a:cubicBezTo>
                  <a:pt x="-14585" y="638768"/>
                  <a:pt x="-22590" y="432343"/>
                  <a:pt x="0" y="184681"/>
                </a:cubicBezTo>
                <a:close/>
              </a:path>
              <a:path w="7886700" h="6228714" stroke="0" extrusionOk="0">
                <a:moveTo>
                  <a:pt x="0" y="184681"/>
                </a:moveTo>
                <a:cubicBezTo>
                  <a:pt x="-8111" y="80500"/>
                  <a:pt x="59851" y="1433"/>
                  <a:pt x="184681" y="0"/>
                </a:cubicBezTo>
                <a:cubicBezTo>
                  <a:pt x="493532" y="6723"/>
                  <a:pt x="592524" y="-2050"/>
                  <a:pt x="943249" y="0"/>
                </a:cubicBezTo>
                <a:cubicBezTo>
                  <a:pt x="1293974" y="2050"/>
                  <a:pt x="1420215" y="-4610"/>
                  <a:pt x="1776990" y="0"/>
                </a:cubicBezTo>
                <a:cubicBezTo>
                  <a:pt x="2133765" y="4610"/>
                  <a:pt x="2015618" y="5196"/>
                  <a:pt x="2234864" y="0"/>
                </a:cubicBezTo>
                <a:cubicBezTo>
                  <a:pt x="2454110" y="-5196"/>
                  <a:pt x="2611549" y="17277"/>
                  <a:pt x="2918258" y="0"/>
                </a:cubicBezTo>
                <a:cubicBezTo>
                  <a:pt x="3224967" y="-17277"/>
                  <a:pt x="3226414" y="11602"/>
                  <a:pt x="3376133" y="0"/>
                </a:cubicBezTo>
                <a:cubicBezTo>
                  <a:pt x="3525852" y="-11602"/>
                  <a:pt x="3779010" y="-20689"/>
                  <a:pt x="4059527" y="0"/>
                </a:cubicBezTo>
                <a:cubicBezTo>
                  <a:pt x="4340044" y="20689"/>
                  <a:pt x="4484074" y="30318"/>
                  <a:pt x="4667748" y="0"/>
                </a:cubicBezTo>
                <a:cubicBezTo>
                  <a:pt x="4851422" y="-30318"/>
                  <a:pt x="5232166" y="25358"/>
                  <a:pt x="5426316" y="0"/>
                </a:cubicBezTo>
                <a:cubicBezTo>
                  <a:pt x="5620466" y="-25358"/>
                  <a:pt x="5768898" y="-11951"/>
                  <a:pt x="5884190" y="0"/>
                </a:cubicBezTo>
                <a:cubicBezTo>
                  <a:pt x="5999482" y="11951"/>
                  <a:pt x="6359767" y="-4295"/>
                  <a:pt x="6492411" y="0"/>
                </a:cubicBezTo>
                <a:cubicBezTo>
                  <a:pt x="6625055" y="4295"/>
                  <a:pt x="7187348" y="-53987"/>
                  <a:pt x="7702019" y="0"/>
                </a:cubicBezTo>
                <a:cubicBezTo>
                  <a:pt x="7821817" y="-2244"/>
                  <a:pt x="7894509" y="64819"/>
                  <a:pt x="7886700" y="184681"/>
                </a:cubicBezTo>
                <a:cubicBezTo>
                  <a:pt x="7907739" y="347972"/>
                  <a:pt x="7860017" y="640702"/>
                  <a:pt x="7886700" y="835720"/>
                </a:cubicBezTo>
                <a:cubicBezTo>
                  <a:pt x="7913383" y="1030738"/>
                  <a:pt x="7911803" y="1388166"/>
                  <a:pt x="7886700" y="1603946"/>
                </a:cubicBezTo>
                <a:cubicBezTo>
                  <a:pt x="7861597" y="1819726"/>
                  <a:pt x="7896483" y="2159826"/>
                  <a:pt x="7886700" y="2372172"/>
                </a:cubicBezTo>
                <a:cubicBezTo>
                  <a:pt x="7876917" y="2584518"/>
                  <a:pt x="7879968" y="2815878"/>
                  <a:pt x="7886700" y="3140399"/>
                </a:cubicBezTo>
                <a:cubicBezTo>
                  <a:pt x="7893432" y="3464920"/>
                  <a:pt x="7880457" y="3569960"/>
                  <a:pt x="7886700" y="3732844"/>
                </a:cubicBezTo>
                <a:cubicBezTo>
                  <a:pt x="7892943" y="3895729"/>
                  <a:pt x="7889399" y="4119008"/>
                  <a:pt x="7886700" y="4442477"/>
                </a:cubicBezTo>
                <a:cubicBezTo>
                  <a:pt x="7884001" y="4765946"/>
                  <a:pt x="7870622" y="4778596"/>
                  <a:pt x="7886700" y="5034922"/>
                </a:cubicBezTo>
                <a:cubicBezTo>
                  <a:pt x="7902778" y="5291248"/>
                  <a:pt x="7847521" y="5554788"/>
                  <a:pt x="7886700" y="6044033"/>
                </a:cubicBezTo>
                <a:cubicBezTo>
                  <a:pt x="7886932" y="6136914"/>
                  <a:pt x="7800835" y="6229049"/>
                  <a:pt x="7702019" y="6228714"/>
                </a:cubicBezTo>
                <a:cubicBezTo>
                  <a:pt x="7450646" y="6193432"/>
                  <a:pt x="7106170" y="6200186"/>
                  <a:pt x="6943451" y="6228714"/>
                </a:cubicBezTo>
                <a:cubicBezTo>
                  <a:pt x="6780732" y="6257242"/>
                  <a:pt x="6412060" y="6199118"/>
                  <a:pt x="6260057" y="6228714"/>
                </a:cubicBezTo>
                <a:cubicBezTo>
                  <a:pt x="6108054" y="6258310"/>
                  <a:pt x="5953698" y="6241536"/>
                  <a:pt x="5651836" y="6228714"/>
                </a:cubicBezTo>
                <a:cubicBezTo>
                  <a:pt x="5349974" y="6215892"/>
                  <a:pt x="5097423" y="6204173"/>
                  <a:pt x="4893268" y="6228714"/>
                </a:cubicBezTo>
                <a:cubicBezTo>
                  <a:pt x="4689113" y="6253255"/>
                  <a:pt x="4596147" y="6234400"/>
                  <a:pt x="4360221" y="6228714"/>
                </a:cubicBezTo>
                <a:cubicBezTo>
                  <a:pt x="4124295" y="6223028"/>
                  <a:pt x="3800483" y="6265121"/>
                  <a:pt x="3601653" y="6228714"/>
                </a:cubicBezTo>
                <a:cubicBezTo>
                  <a:pt x="3402823" y="6192307"/>
                  <a:pt x="3336115" y="6224437"/>
                  <a:pt x="3143779" y="6228714"/>
                </a:cubicBezTo>
                <a:cubicBezTo>
                  <a:pt x="2951443" y="6232991"/>
                  <a:pt x="2581902" y="6249992"/>
                  <a:pt x="2385211" y="6228714"/>
                </a:cubicBezTo>
                <a:cubicBezTo>
                  <a:pt x="2188520" y="6207436"/>
                  <a:pt x="2107920" y="6208345"/>
                  <a:pt x="1927337" y="6228714"/>
                </a:cubicBezTo>
                <a:cubicBezTo>
                  <a:pt x="1746754" y="6249083"/>
                  <a:pt x="1402866" y="6216482"/>
                  <a:pt x="1168769" y="6228714"/>
                </a:cubicBezTo>
                <a:cubicBezTo>
                  <a:pt x="934672" y="6240946"/>
                  <a:pt x="538971" y="6213331"/>
                  <a:pt x="184681" y="6228714"/>
                </a:cubicBezTo>
                <a:cubicBezTo>
                  <a:pt x="60069" y="6234698"/>
                  <a:pt x="-10029" y="6143826"/>
                  <a:pt x="0" y="6044033"/>
                </a:cubicBezTo>
                <a:cubicBezTo>
                  <a:pt x="-5049" y="5947757"/>
                  <a:pt x="12839" y="5690916"/>
                  <a:pt x="0" y="5568774"/>
                </a:cubicBezTo>
                <a:cubicBezTo>
                  <a:pt x="-12839" y="5446632"/>
                  <a:pt x="-16586" y="5208505"/>
                  <a:pt x="0" y="4917735"/>
                </a:cubicBezTo>
                <a:cubicBezTo>
                  <a:pt x="16586" y="4626965"/>
                  <a:pt x="-6933" y="4529488"/>
                  <a:pt x="0" y="4208103"/>
                </a:cubicBezTo>
                <a:cubicBezTo>
                  <a:pt x="6933" y="3886718"/>
                  <a:pt x="-17313" y="3787253"/>
                  <a:pt x="0" y="3498470"/>
                </a:cubicBezTo>
                <a:cubicBezTo>
                  <a:pt x="17313" y="3209687"/>
                  <a:pt x="14086" y="3169044"/>
                  <a:pt x="0" y="3023212"/>
                </a:cubicBezTo>
                <a:cubicBezTo>
                  <a:pt x="-14086" y="2877380"/>
                  <a:pt x="23532" y="2635061"/>
                  <a:pt x="0" y="2313579"/>
                </a:cubicBezTo>
                <a:cubicBezTo>
                  <a:pt x="-23532" y="1992097"/>
                  <a:pt x="-15617" y="1971617"/>
                  <a:pt x="0" y="1721133"/>
                </a:cubicBezTo>
                <a:cubicBezTo>
                  <a:pt x="15617" y="1470649"/>
                  <a:pt x="18073" y="1181837"/>
                  <a:pt x="0" y="1011501"/>
                </a:cubicBezTo>
                <a:cubicBezTo>
                  <a:pt x="-18073" y="841165"/>
                  <a:pt x="38637" y="462246"/>
                  <a:pt x="0" y="184681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2742615537">
                  <a:prstGeom prst="roundRect">
                    <a:avLst>
                      <a:gd name="adj" fmla="val 296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7B20C-CDF0-4B20-8C05-0D60B5923E0E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781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 xmlns:p14="http://schemas.microsoft.com/office/powerpoint/2010/main">
    <mc:Choice Requires="p14">
      <p:transition spd="slow" p14:dur="1750">
        <p:cover dir="rd"/>
      </p:transition>
    </mc:Choice>
    <mc:Fallback xmlns="">
      <p:transition spd="slow">
        <p:cover dir="rd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indoor, table, sitting, paper&#10;&#10;Description automatically generated">
            <a:extLst>
              <a:ext uri="{FF2B5EF4-FFF2-40B4-BE49-F238E27FC236}">
                <a16:creationId xmlns:a16="http://schemas.microsoft.com/office/drawing/2014/main" id="{F71776CD-1D8F-459F-9B2E-F1DAF93011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524" y="1896346"/>
            <a:ext cx="5516952" cy="28384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575A8CD-F7C8-48A7-ACF0-91806CB843F1}"/>
              </a:ext>
            </a:extLst>
          </p:cNvPr>
          <p:cNvSpPr txBox="1"/>
          <p:nvPr/>
        </p:nvSpPr>
        <p:spPr>
          <a:xfrm>
            <a:off x="1046480" y="577669"/>
            <a:ext cx="762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Ink Draft" panose="03080402000500000000" pitchFamily="66" charset="0"/>
              </a:rPr>
              <a:t>The </a:t>
            </a:r>
            <a:r>
              <a:rPr lang="en-US" sz="4800" u="sng" dirty="0">
                <a:latin typeface="Ink Draft" panose="03080402000500000000" pitchFamily="66" charset="0"/>
              </a:rPr>
              <a:t>Word</a:t>
            </a:r>
            <a:r>
              <a:rPr lang="en-US" sz="4800" dirty="0">
                <a:latin typeface="Ink Draft" panose="03080402000500000000" pitchFamily="66" charset="0"/>
              </a:rPr>
              <a:t> is </a:t>
            </a:r>
            <a:r>
              <a:rPr lang="en-US" sz="4800" u="sng" dirty="0">
                <a:latin typeface="Ink Draft" panose="03080402000500000000" pitchFamily="66" charset="0"/>
              </a:rPr>
              <a:t>Truth</a:t>
            </a:r>
            <a:r>
              <a:rPr lang="en-US" sz="4800" dirty="0">
                <a:latin typeface="Ink Draft" panose="03080402000500000000" pitchFamily="66" charset="0"/>
              </a:rPr>
              <a:t> (John 17:17)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6A6827-BFA1-4427-BB31-22FBA53F62C6}"/>
              </a:ext>
            </a:extLst>
          </p:cNvPr>
          <p:cNvSpPr txBox="1"/>
          <p:nvPr/>
        </p:nvSpPr>
        <p:spPr>
          <a:xfrm>
            <a:off x="304800" y="4865189"/>
            <a:ext cx="84734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Ink Draft" panose="03080402000500000000" pitchFamily="66" charset="0"/>
              </a:rPr>
              <a:t>“The entirety of Your word is truth” (Psa. 119:160)</a:t>
            </a:r>
          </a:p>
        </p:txBody>
      </p:sp>
    </p:spTree>
    <p:extLst>
      <p:ext uri="{BB962C8B-B14F-4D97-AF65-F5344CB8AC3E}">
        <p14:creationId xmlns:p14="http://schemas.microsoft.com/office/powerpoint/2010/main" val="21559783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indoor, table, sitting, paper&#10;&#10;Description automatically generated">
            <a:extLst>
              <a:ext uri="{FF2B5EF4-FFF2-40B4-BE49-F238E27FC236}">
                <a16:creationId xmlns:a16="http://schemas.microsoft.com/office/drawing/2014/main" id="{F71776CD-1D8F-459F-9B2E-F1DAF93011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8762" y="585706"/>
            <a:ext cx="4445036" cy="228695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15CC920-70E8-41D7-9FE7-0A44BC583E27}"/>
              </a:ext>
            </a:extLst>
          </p:cNvPr>
          <p:cNvSpPr txBox="1"/>
          <p:nvPr/>
        </p:nvSpPr>
        <p:spPr>
          <a:xfrm>
            <a:off x="294640" y="944352"/>
            <a:ext cx="39928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solidFill>
                  <a:srgbClr val="002060"/>
                </a:solidFill>
                <a:latin typeface="Ink Draft" panose="03080402000500000000" pitchFamily="66" charset="0"/>
              </a:rPr>
              <a:t>Truth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772FDA1-0D70-4798-82E9-82D361AFB52A}"/>
              </a:ext>
            </a:extLst>
          </p:cNvPr>
          <p:cNvSpPr txBox="1"/>
          <p:nvPr/>
        </p:nvSpPr>
        <p:spPr>
          <a:xfrm>
            <a:off x="975360" y="2948307"/>
            <a:ext cx="78232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3000" dirty="0"/>
              <a:t>Can be known (John 7:17; 1 John 2:21)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3000" dirty="0"/>
              <a:t>Clear contrast: truth and error (1 John 4:6)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3000" dirty="0"/>
              <a:t>Must walk in truth (2 John 4)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3000" dirty="0"/>
              <a:t>Possible to resist the truth (2 Tim. 3:8)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3000" dirty="0"/>
              <a:t>Some turn away from truth (2 Tim. 4:14)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3000" dirty="0"/>
              <a:t>Possible to wander from the truth (Jas. 5:19)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3000" dirty="0"/>
              <a:t>Can exchange truth for a lie (Rom. 1:25)</a:t>
            </a:r>
          </a:p>
        </p:txBody>
      </p:sp>
    </p:spTree>
    <p:extLst>
      <p:ext uri="{BB962C8B-B14F-4D97-AF65-F5344CB8AC3E}">
        <p14:creationId xmlns:p14="http://schemas.microsoft.com/office/powerpoint/2010/main" val="22988436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indoor, table, sitting, paper&#10;&#10;Description automatically generated">
            <a:extLst>
              <a:ext uri="{FF2B5EF4-FFF2-40B4-BE49-F238E27FC236}">
                <a16:creationId xmlns:a16="http://schemas.microsoft.com/office/drawing/2014/main" id="{A21A1A9A-8BBC-4E4F-9720-BAC4DF803F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8762" y="585706"/>
            <a:ext cx="4445036" cy="228695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A86DE23-217F-40A0-B36E-205131300148}"/>
              </a:ext>
            </a:extLst>
          </p:cNvPr>
          <p:cNvSpPr txBox="1"/>
          <p:nvPr/>
        </p:nvSpPr>
        <p:spPr>
          <a:xfrm>
            <a:off x="1010920" y="2998112"/>
            <a:ext cx="7122160" cy="1969770"/>
          </a:xfrm>
          <a:custGeom>
            <a:avLst/>
            <a:gdLst>
              <a:gd name="connsiteX0" fmla="*/ 0 w 7122160"/>
              <a:gd name="connsiteY0" fmla="*/ 0 h 1969770"/>
              <a:gd name="connsiteX1" fmla="*/ 647469 w 7122160"/>
              <a:gd name="connsiteY1" fmla="*/ 0 h 1969770"/>
              <a:gd name="connsiteX2" fmla="*/ 1437381 w 7122160"/>
              <a:gd name="connsiteY2" fmla="*/ 0 h 1969770"/>
              <a:gd name="connsiteX3" fmla="*/ 1942407 w 7122160"/>
              <a:gd name="connsiteY3" fmla="*/ 0 h 1969770"/>
              <a:gd name="connsiteX4" fmla="*/ 2589876 w 7122160"/>
              <a:gd name="connsiteY4" fmla="*/ 0 h 1969770"/>
              <a:gd name="connsiteX5" fmla="*/ 3308567 w 7122160"/>
              <a:gd name="connsiteY5" fmla="*/ 0 h 1969770"/>
              <a:gd name="connsiteX6" fmla="*/ 4098479 w 7122160"/>
              <a:gd name="connsiteY6" fmla="*/ 0 h 1969770"/>
              <a:gd name="connsiteX7" fmla="*/ 4888392 w 7122160"/>
              <a:gd name="connsiteY7" fmla="*/ 0 h 1969770"/>
              <a:gd name="connsiteX8" fmla="*/ 5678304 w 7122160"/>
              <a:gd name="connsiteY8" fmla="*/ 0 h 1969770"/>
              <a:gd name="connsiteX9" fmla="*/ 6396995 w 7122160"/>
              <a:gd name="connsiteY9" fmla="*/ 0 h 1969770"/>
              <a:gd name="connsiteX10" fmla="*/ 7122160 w 7122160"/>
              <a:gd name="connsiteY10" fmla="*/ 0 h 1969770"/>
              <a:gd name="connsiteX11" fmla="*/ 7122160 w 7122160"/>
              <a:gd name="connsiteY11" fmla="*/ 617195 h 1969770"/>
              <a:gd name="connsiteX12" fmla="*/ 7122160 w 7122160"/>
              <a:gd name="connsiteY12" fmla="*/ 1293482 h 1969770"/>
              <a:gd name="connsiteX13" fmla="*/ 7122160 w 7122160"/>
              <a:gd name="connsiteY13" fmla="*/ 1969770 h 1969770"/>
              <a:gd name="connsiteX14" fmla="*/ 6688356 w 7122160"/>
              <a:gd name="connsiteY14" fmla="*/ 1969770 h 1969770"/>
              <a:gd name="connsiteX15" fmla="*/ 5969665 w 7122160"/>
              <a:gd name="connsiteY15" fmla="*/ 1969770 h 1969770"/>
              <a:gd name="connsiteX16" fmla="*/ 5322196 w 7122160"/>
              <a:gd name="connsiteY16" fmla="*/ 1969770 h 1969770"/>
              <a:gd name="connsiteX17" fmla="*/ 4532284 w 7122160"/>
              <a:gd name="connsiteY17" fmla="*/ 1969770 h 1969770"/>
              <a:gd name="connsiteX18" fmla="*/ 3742371 w 7122160"/>
              <a:gd name="connsiteY18" fmla="*/ 1969770 h 1969770"/>
              <a:gd name="connsiteX19" fmla="*/ 3094902 w 7122160"/>
              <a:gd name="connsiteY19" fmla="*/ 1969770 h 1969770"/>
              <a:gd name="connsiteX20" fmla="*/ 2518655 w 7122160"/>
              <a:gd name="connsiteY20" fmla="*/ 1969770 h 1969770"/>
              <a:gd name="connsiteX21" fmla="*/ 1728742 w 7122160"/>
              <a:gd name="connsiteY21" fmla="*/ 1969770 h 1969770"/>
              <a:gd name="connsiteX22" fmla="*/ 1223717 w 7122160"/>
              <a:gd name="connsiteY22" fmla="*/ 1969770 h 1969770"/>
              <a:gd name="connsiteX23" fmla="*/ 718691 w 7122160"/>
              <a:gd name="connsiteY23" fmla="*/ 1969770 h 1969770"/>
              <a:gd name="connsiteX24" fmla="*/ 0 w 7122160"/>
              <a:gd name="connsiteY24" fmla="*/ 1969770 h 1969770"/>
              <a:gd name="connsiteX25" fmla="*/ 0 w 7122160"/>
              <a:gd name="connsiteY25" fmla="*/ 1293482 h 1969770"/>
              <a:gd name="connsiteX26" fmla="*/ 0 w 7122160"/>
              <a:gd name="connsiteY26" fmla="*/ 597497 h 1969770"/>
              <a:gd name="connsiteX27" fmla="*/ 0 w 7122160"/>
              <a:gd name="connsiteY27" fmla="*/ 0 h 1969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7122160" h="1969770" fill="none" extrusionOk="0">
                <a:moveTo>
                  <a:pt x="0" y="0"/>
                </a:moveTo>
                <a:cubicBezTo>
                  <a:pt x="257444" y="-14936"/>
                  <a:pt x="366485" y="-27004"/>
                  <a:pt x="647469" y="0"/>
                </a:cubicBezTo>
                <a:cubicBezTo>
                  <a:pt x="928453" y="27004"/>
                  <a:pt x="1246632" y="-34406"/>
                  <a:pt x="1437381" y="0"/>
                </a:cubicBezTo>
                <a:cubicBezTo>
                  <a:pt x="1628130" y="34406"/>
                  <a:pt x="1832075" y="-8214"/>
                  <a:pt x="1942407" y="0"/>
                </a:cubicBezTo>
                <a:cubicBezTo>
                  <a:pt x="2052739" y="8214"/>
                  <a:pt x="2331614" y="31043"/>
                  <a:pt x="2589876" y="0"/>
                </a:cubicBezTo>
                <a:cubicBezTo>
                  <a:pt x="2848138" y="-31043"/>
                  <a:pt x="2983006" y="-7434"/>
                  <a:pt x="3308567" y="0"/>
                </a:cubicBezTo>
                <a:cubicBezTo>
                  <a:pt x="3634128" y="7434"/>
                  <a:pt x="3932330" y="374"/>
                  <a:pt x="4098479" y="0"/>
                </a:cubicBezTo>
                <a:cubicBezTo>
                  <a:pt x="4264628" y="-374"/>
                  <a:pt x="4561640" y="-19854"/>
                  <a:pt x="4888392" y="0"/>
                </a:cubicBezTo>
                <a:cubicBezTo>
                  <a:pt x="5215144" y="19854"/>
                  <a:pt x="5489250" y="-864"/>
                  <a:pt x="5678304" y="0"/>
                </a:cubicBezTo>
                <a:cubicBezTo>
                  <a:pt x="5867358" y="864"/>
                  <a:pt x="6224607" y="-4801"/>
                  <a:pt x="6396995" y="0"/>
                </a:cubicBezTo>
                <a:cubicBezTo>
                  <a:pt x="6569383" y="4801"/>
                  <a:pt x="6791302" y="-20238"/>
                  <a:pt x="7122160" y="0"/>
                </a:cubicBezTo>
                <a:cubicBezTo>
                  <a:pt x="7138881" y="162640"/>
                  <a:pt x="7110354" y="470059"/>
                  <a:pt x="7122160" y="617195"/>
                </a:cubicBezTo>
                <a:cubicBezTo>
                  <a:pt x="7133966" y="764332"/>
                  <a:pt x="7128276" y="1061166"/>
                  <a:pt x="7122160" y="1293482"/>
                </a:cubicBezTo>
                <a:cubicBezTo>
                  <a:pt x="7116044" y="1525798"/>
                  <a:pt x="7137593" y="1635456"/>
                  <a:pt x="7122160" y="1969770"/>
                </a:cubicBezTo>
                <a:cubicBezTo>
                  <a:pt x="7002202" y="1957202"/>
                  <a:pt x="6778435" y="1954463"/>
                  <a:pt x="6688356" y="1969770"/>
                </a:cubicBezTo>
                <a:cubicBezTo>
                  <a:pt x="6598277" y="1985077"/>
                  <a:pt x="6158721" y="1972298"/>
                  <a:pt x="5969665" y="1969770"/>
                </a:cubicBezTo>
                <a:cubicBezTo>
                  <a:pt x="5780609" y="1967242"/>
                  <a:pt x="5571069" y="1977806"/>
                  <a:pt x="5322196" y="1969770"/>
                </a:cubicBezTo>
                <a:cubicBezTo>
                  <a:pt x="5073323" y="1961734"/>
                  <a:pt x="4750496" y="1981911"/>
                  <a:pt x="4532284" y="1969770"/>
                </a:cubicBezTo>
                <a:cubicBezTo>
                  <a:pt x="4314072" y="1957629"/>
                  <a:pt x="4042147" y="1966801"/>
                  <a:pt x="3742371" y="1969770"/>
                </a:cubicBezTo>
                <a:cubicBezTo>
                  <a:pt x="3442595" y="1972739"/>
                  <a:pt x="3278689" y="1977268"/>
                  <a:pt x="3094902" y="1969770"/>
                </a:cubicBezTo>
                <a:cubicBezTo>
                  <a:pt x="2911115" y="1962272"/>
                  <a:pt x="2791702" y="1966397"/>
                  <a:pt x="2518655" y="1969770"/>
                </a:cubicBezTo>
                <a:cubicBezTo>
                  <a:pt x="2245608" y="1973143"/>
                  <a:pt x="2072855" y="1968382"/>
                  <a:pt x="1728742" y="1969770"/>
                </a:cubicBezTo>
                <a:cubicBezTo>
                  <a:pt x="1384629" y="1971158"/>
                  <a:pt x="1467635" y="1993490"/>
                  <a:pt x="1223717" y="1969770"/>
                </a:cubicBezTo>
                <a:cubicBezTo>
                  <a:pt x="979800" y="1946050"/>
                  <a:pt x="834769" y="1991130"/>
                  <a:pt x="718691" y="1969770"/>
                </a:cubicBezTo>
                <a:cubicBezTo>
                  <a:pt x="602613" y="1948410"/>
                  <a:pt x="205671" y="1944250"/>
                  <a:pt x="0" y="1969770"/>
                </a:cubicBezTo>
                <a:cubicBezTo>
                  <a:pt x="12978" y="1815648"/>
                  <a:pt x="13314" y="1486409"/>
                  <a:pt x="0" y="1293482"/>
                </a:cubicBezTo>
                <a:cubicBezTo>
                  <a:pt x="-13314" y="1100555"/>
                  <a:pt x="-34119" y="809987"/>
                  <a:pt x="0" y="597497"/>
                </a:cubicBezTo>
                <a:cubicBezTo>
                  <a:pt x="34119" y="385007"/>
                  <a:pt x="1056" y="193679"/>
                  <a:pt x="0" y="0"/>
                </a:cubicBezTo>
                <a:close/>
              </a:path>
              <a:path w="7122160" h="1969770" stroke="0" extrusionOk="0">
                <a:moveTo>
                  <a:pt x="0" y="0"/>
                </a:moveTo>
                <a:cubicBezTo>
                  <a:pt x="155844" y="-5402"/>
                  <a:pt x="385072" y="9694"/>
                  <a:pt x="718691" y="0"/>
                </a:cubicBezTo>
                <a:cubicBezTo>
                  <a:pt x="1052310" y="-9694"/>
                  <a:pt x="1013538" y="-11232"/>
                  <a:pt x="1294938" y="0"/>
                </a:cubicBezTo>
                <a:cubicBezTo>
                  <a:pt x="1576338" y="11232"/>
                  <a:pt x="1628149" y="-11635"/>
                  <a:pt x="1871186" y="0"/>
                </a:cubicBezTo>
                <a:cubicBezTo>
                  <a:pt x="2114223" y="11635"/>
                  <a:pt x="2242012" y="15190"/>
                  <a:pt x="2447433" y="0"/>
                </a:cubicBezTo>
                <a:cubicBezTo>
                  <a:pt x="2652854" y="-15190"/>
                  <a:pt x="2911118" y="-13077"/>
                  <a:pt x="3237345" y="0"/>
                </a:cubicBezTo>
                <a:cubicBezTo>
                  <a:pt x="3563572" y="13077"/>
                  <a:pt x="3652829" y="-2023"/>
                  <a:pt x="3884815" y="0"/>
                </a:cubicBezTo>
                <a:cubicBezTo>
                  <a:pt x="4116801" y="2023"/>
                  <a:pt x="4205375" y="-18769"/>
                  <a:pt x="4318619" y="0"/>
                </a:cubicBezTo>
                <a:cubicBezTo>
                  <a:pt x="4431863" y="18769"/>
                  <a:pt x="4750598" y="-15385"/>
                  <a:pt x="4894866" y="0"/>
                </a:cubicBezTo>
                <a:cubicBezTo>
                  <a:pt x="5039134" y="15385"/>
                  <a:pt x="5171465" y="-9890"/>
                  <a:pt x="5328671" y="0"/>
                </a:cubicBezTo>
                <a:cubicBezTo>
                  <a:pt x="5485878" y="9890"/>
                  <a:pt x="5629088" y="-19707"/>
                  <a:pt x="5904918" y="0"/>
                </a:cubicBezTo>
                <a:cubicBezTo>
                  <a:pt x="6180748" y="19707"/>
                  <a:pt x="6762399" y="53293"/>
                  <a:pt x="7122160" y="0"/>
                </a:cubicBezTo>
                <a:cubicBezTo>
                  <a:pt x="7102684" y="213444"/>
                  <a:pt x="7127763" y="397102"/>
                  <a:pt x="7122160" y="676288"/>
                </a:cubicBezTo>
                <a:cubicBezTo>
                  <a:pt x="7116557" y="955474"/>
                  <a:pt x="7102519" y="1013124"/>
                  <a:pt x="7122160" y="1273785"/>
                </a:cubicBezTo>
                <a:cubicBezTo>
                  <a:pt x="7141801" y="1534446"/>
                  <a:pt x="7130705" y="1665588"/>
                  <a:pt x="7122160" y="1969770"/>
                </a:cubicBezTo>
                <a:cubicBezTo>
                  <a:pt x="6825523" y="1944601"/>
                  <a:pt x="6672229" y="1989444"/>
                  <a:pt x="6403469" y="1969770"/>
                </a:cubicBezTo>
                <a:cubicBezTo>
                  <a:pt x="6134709" y="1950096"/>
                  <a:pt x="5812972" y="1961359"/>
                  <a:pt x="5613557" y="1969770"/>
                </a:cubicBezTo>
                <a:cubicBezTo>
                  <a:pt x="5414142" y="1978181"/>
                  <a:pt x="4995737" y="1996785"/>
                  <a:pt x="4823645" y="1969770"/>
                </a:cubicBezTo>
                <a:cubicBezTo>
                  <a:pt x="4651553" y="1942755"/>
                  <a:pt x="4464342" y="1993138"/>
                  <a:pt x="4247397" y="1969770"/>
                </a:cubicBezTo>
                <a:cubicBezTo>
                  <a:pt x="4030452" y="1946402"/>
                  <a:pt x="3883023" y="1942070"/>
                  <a:pt x="3599928" y="1969770"/>
                </a:cubicBezTo>
                <a:cubicBezTo>
                  <a:pt x="3316833" y="1997470"/>
                  <a:pt x="3309406" y="1993301"/>
                  <a:pt x="3023681" y="1969770"/>
                </a:cubicBezTo>
                <a:cubicBezTo>
                  <a:pt x="2737956" y="1946239"/>
                  <a:pt x="2786754" y="1949480"/>
                  <a:pt x="2589876" y="1969770"/>
                </a:cubicBezTo>
                <a:cubicBezTo>
                  <a:pt x="2392998" y="1990060"/>
                  <a:pt x="2290234" y="1977910"/>
                  <a:pt x="2084850" y="1969770"/>
                </a:cubicBezTo>
                <a:cubicBezTo>
                  <a:pt x="1879466" y="1961630"/>
                  <a:pt x="1828247" y="1981296"/>
                  <a:pt x="1651046" y="1969770"/>
                </a:cubicBezTo>
                <a:cubicBezTo>
                  <a:pt x="1473845" y="1958244"/>
                  <a:pt x="1206070" y="1993751"/>
                  <a:pt x="932355" y="1969770"/>
                </a:cubicBezTo>
                <a:cubicBezTo>
                  <a:pt x="658640" y="1945789"/>
                  <a:pt x="284803" y="1989970"/>
                  <a:pt x="0" y="1969770"/>
                </a:cubicBezTo>
                <a:cubicBezTo>
                  <a:pt x="-25363" y="1700389"/>
                  <a:pt x="23333" y="1563549"/>
                  <a:pt x="0" y="1352575"/>
                </a:cubicBezTo>
                <a:cubicBezTo>
                  <a:pt x="-23333" y="1141601"/>
                  <a:pt x="11037" y="898480"/>
                  <a:pt x="0" y="715683"/>
                </a:cubicBezTo>
                <a:cubicBezTo>
                  <a:pt x="-11037" y="532886"/>
                  <a:pt x="26015" y="356471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3753818367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Thess. 2:10</a:t>
            </a:r>
          </a:p>
          <a:p>
            <a:pPr algn="ctr"/>
            <a:endParaRPr 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“and with all unrighteous deception among those who perish, because they did not receive </a:t>
            </a:r>
            <a:r>
              <a:rPr lang="en-US" sz="28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love of the truth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that they might be saved.”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CF86FC-D43A-4342-943A-27E126E14E86}"/>
              </a:ext>
            </a:extLst>
          </p:cNvPr>
          <p:cNvSpPr txBox="1"/>
          <p:nvPr/>
        </p:nvSpPr>
        <p:spPr>
          <a:xfrm>
            <a:off x="490202" y="684825"/>
            <a:ext cx="358900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Ink Draft" panose="03080402000500000000" pitchFamily="66" charset="0"/>
              </a:rPr>
              <a:t>Do You Love</a:t>
            </a:r>
          </a:p>
          <a:p>
            <a:pPr algn="ctr"/>
            <a:r>
              <a:rPr lang="en-US" sz="6000" dirty="0">
                <a:latin typeface="Ink Draft" panose="03080402000500000000" pitchFamily="66" charset="0"/>
              </a:rPr>
              <a:t>the Truth?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2618B7-9F23-490F-A159-82B3C8CFE9B8}"/>
              </a:ext>
            </a:extLst>
          </p:cNvPr>
          <p:cNvSpPr txBox="1"/>
          <p:nvPr/>
        </p:nvSpPr>
        <p:spPr>
          <a:xfrm>
            <a:off x="335280" y="5342178"/>
            <a:ext cx="84734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002060"/>
                </a:solidFill>
                <a:latin typeface="Ink Draft" panose="03080402000500000000" pitchFamily="66" charset="0"/>
              </a:rPr>
              <a:t>What is “the love of the truth”?</a:t>
            </a:r>
          </a:p>
        </p:txBody>
      </p:sp>
    </p:spTree>
    <p:extLst>
      <p:ext uri="{BB962C8B-B14F-4D97-AF65-F5344CB8AC3E}">
        <p14:creationId xmlns:p14="http://schemas.microsoft.com/office/powerpoint/2010/main" val="19964255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D17CD1C-3523-4627-AE3E-31D157024128}"/>
              </a:ext>
            </a:extLst>
          </p:cNvPr>
          <p:cNvSpPr/>
          <p:nvPr/>
        </p:nvSpPr>
        <p:spPr>
          <a:xfrm>
            <a:off x="4135121" y="501884"/>
            <a:ext cx="4626770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9600" b="1" cap="none" spc="0" dirty="0">
                <a:ln/>
                <a:solidFill>
                  <a:schemeClr val="bg1"/>
                </a:solidFill>
                <a:effectLst/>
                <a:latin typeface="Ink Draft" panose="03080402000500000000" pitchFamily="66" charset="0"/>
              </a:rPr>
              <a:t>The </a:t>
            </a:r>
            <a:r>
              <a:rPr lang="en-US" sz="9600" b="1" dirty="0">
                <a:ln/>
                <a:solidFill>
                  <a:schemeClr val="bg1"/>
                </a:solidFill>
                <a:latin typeface="Ink Draft" panose="03080402000500000000" pitchFamily="66" charset="0"/>
              </a:rPr>
              <a:t>Love</a:t>
            </a:r>
          </a:p>
          <a:p>
            <a:pPr algn="ctr"/>
            <a:r>
              <a:rPr lang="en-US" sz="9600" b="1" cap="none" spc="0" dirty="0">
                <a:ln/>
                <a:solidFill>
                  <a:schemeClr val="bg1"/>
                </a:solidFill>
                <a:effectLst/>
                <a:latin typeface="Ink Draft" panose="03080402000500000000" pitchFamily="66" charset="0"/>
              </a:rPr>
              <a:t>of </a:t>
            </a:r>
            <a:r>
              <a:rPr lang="en-US" sz="9600" b="1" dirty="0">
                <a:ln/>
                <a:solidFill>
                  <a:schemeClr val="bg1"/>
                </a:solidFill>
                <a:latin typeface="Ink Draft" panose="03080402000500000000" pitchFamily="66" charset="0"/>
              </a:rPr>
              <a:t>the</a:t>
            </a:r>
          </a:p>
          <a:p>
            <a:pPr algn="ctr"/>
            <a:r>
              <a:rPr lang="en-US" sz="9600" b="1" cap="none" spc="0" dirty="0">
                <a:ln/>
                <a:solidFill>
                  <a:schemeClr val="bg1"/>
                </a:solidFill>
                <a:effectLst/>
                <a:latin typeface="Ink Draft" panose="03080402000500000000" pitchFamily="66" charset="0"/>
              </a:rPr>
              <a:t>Truth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4A3BF2-823F-4C0F-B44D-BCD441C7AA97}"/>
              </a:ext>
            </a:extLst>
          </p:cNvPr>
          <p:cNvSpPr/>
          <p:nvPr/>
        </p:nvSpPr>
        <p:spPr>
          <a:xfrm>
            <a:off x="4104641" y="451084"/>
            <a:ext cx="4626770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9600" b="1" cap="none" spc="0" dirty="0">
                <a:ln/>
                <a:solidFill>
                  <a:srgbClr val="002060"/>
                </a:solidFill>
                <a:effectLst/>
                <a:latin typeface="Ink Draft" panose="03080402000500000000" pitchFamily="66" charset="0"/>
              </a:rPr>
              <a:t>The </a:t>
            </a:r>
            <a:r>
              <a:rPr lang="en-US" sz="9600" b="1" dirty="0">
                <a:ln/>
                <a:solidFill>
                  <a:srgbClr val="002060"/>
                </a:solidFill>
                <a:latin typeface="Ink Draft" panose="03080402000500000000" pitchFamily="66" charset="0"/>
              </a:rPr>
              <a:t>Love</a:t>
            </a:r>
          </a:p>
          <a:p>
            <a:pPr algn="ctr"/>
            <a:r>
              <a:rPr lang="en-US" sz="9600" b="1" cap="none" spc="0" dirty="0">
                <a:ln/>
                <a:solidFill>
                  <a:srgbClr val="002060"/>
                </a:solidFill>
                <a:effectLst/>
                <a:latin typeface="Ink Draft" panose="03080402000500000000" pitchFamily="66" charset="0"/>
              </a:rPr>
              <a:t>of </a:t>
            </a:r>
            <a:r>
              <a:rPr lang="en-US" sz="9600" b="1" dirty="0">
                <a:ln/>
                <a:solidFill>
                  <a:srgbClr val="002060"/>
                </a:solidFill>
                <a:latin typeface="Ink Draft" panose="03080402000500000000" pitchFamily="66" charset="0"/>
              </a:rPr>
              <a:t>the</a:t>
            </a:r>
          </a:p>
          <a:p>
            <a:pPr algn="ctr"/>
            <a:r>
              <a:rPr lang="en-US" sz="9600" b="1" cap="none" spc="0" dirty="0">
                <a:ln/>
                <a:solidFill>
                  <a:srgbClr val="002060"/>
                </a:solidFill>
                <a:effectLst/>
                <a:latin typeface="Ink Draft" panose="03080402000500000000" pitchFamily="66" charset="0"/>
              </a:rPr>
              <a:t>Truth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5850D3-87CF-4D1C-A5F6-94BAD3542392}"/>
              </a:ext>
            </a:extLst>
          </p:cNvPr>
          <p:cNvSpPr/>
          <p:nvPr/>
        </p:nvSpPr>
        <p:spPr>
          <a:xfrm>
            <a:off x="4104641" y="5792242"/>
            <a:ext cx="479551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/>
                <a:effectLst/>
                <a:uLnTx/>
                <a:uFillTx/>
                <a:latin typeface="Ink Draft" panose="03080402000500000000" pitchFamily="66" charset="0"/>
                <a:ea typeface="+mn-ea"/>
                <a:cs typeface="+mn-cs"/>
              </a:rPr>
              <a:t>2 Thess. 2:10</a:t>
            </a:r>
          </a:p>
        </p:txBody>
      </p:sp>
    </p:spTree>
    <p:extLst>
      <p:ext uri="{BB962C8B-B14F-4D97-AF65-F5344CB8AC3E}">
        <p14:creationId xmlns:p14="http://schemas.microsoft.com/office/powerpoint/2010/main" val="17899198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D503A61-94B6-4584-B5FE-B473ED50F6D6}"/>
              </a:ext>
            </a:extLst>
          </p:cNvPr>
          <p:cNvSpPr/>
          <p:nvPr/>
        </p:nvSpPr>
        <p:spPr>
          <a:xfrm>
            <a:off x="3901441" y="348735"/>
            <a:ext cx="499872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7800" b="1" cap="none" spc="0" dirty="0">
                <a:ln/>
                <a:solidFill>
                  <a:schemeClr val="bg1"/>
                </a:solidFill>
                <a:effectLst/>
                <a:latin typeface="Ink Draft" panose="03080402000500000000" pitchFamily="66" charset="0"/>
              </a:rPr>
              <a:t>The </a:t>
            </a:r>
            <a:r>
              <a:rPr lang="en-US" sz="7800" b="1" dirty="0">
                <a:ln/>
                <a:solidFill>
                  <a:schemeClr val="bg1"/>
                </a:solidFill>
                <a:latin typeface="Ink Draft" panose="03080402000500000000" pitchFamily="66" charset="0"/>
              </a:rPr>
              <a:t>Love</a:t>
            </a:r>
          </a:p>
          <a:p>
            <a:pPr algn="ctr"/>
            <a:r>
              <a:rPr lang="en-US" sz="7800" b="1" cap="none" spc="0" dirty="0">
                <a:ln/>
                <a:solidFill>
                  <a:schemeClr val="bg1"/>
                </a:solidFill>
                <a:effectLst/>
                <a:latin typeface="Ink Draft" panose="03080402000500000000" pitchFamily="66" charset="0"/>
              </a:rPr>
              <a:t>of </a:t>
            </a:r>
            <a:r>
              <a:rPr lang="en-US" sz="7800" b="1" dirty="0">
                <a:ln/>
                <a:solidFill>
                  <a:schemeClr val="bg1"/>
                </a:solidFill>
                <a:latin typeface="Ink Draft" panose="03080402000500000000" pitchFamily="66" charset="0"/>
              </a:rPr>
              <a:t>the </a:t>
            </a:r>
            <a:r>
              <a:rPr lang="en-US" sz="7800" b="1" cap="none" spc="0" dirty="0">
                <a:ln/>
                <a:solidFill>
                  <a:schemeClr val="bg1"/>
                </a:solidFill>
                <a:effectLst/>
                <a:latin typeface="Ink Draft" panose="03080402000500000000" pitchFamily="66" charset="0"/>
              </a:rPr>
              <a:t>Truth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4A3BF2-823F-4C0F-B44D-BCD441C7AA97}"/>
              </a:ext>
            </a:extLst>
          </p:cNvPr>
          <p:cNvSpPr/>
          <p:nvPr/>
        </p:nvSpPr>
        <p:spPr>
          <a:xfrm>
            <a:off x="3850641" y="318255"/>
            <a:ext cx="499872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7800" b="1" cap="none" spc="0" dirty="0">
                <a:ln/>
                <a:solidFill>
                  <a:srgbClr val="002060"/>
                </a:solidFill>
                <a:effectLst/>
                <a:latin typeface="Ink Draft" panose="03080402000500000000" pitchFamily="66" charset="0"/>
              </a:rPr>
              <a:t>The </a:t>
            </a:r>
            <a:r>
              <a:rPr lang="en-US" sz="7800" b="1" dirty="0">
                <a:ln/>
                <a:solidFill>
                  <a:srgbClr val="002060"/>
                </a:solidFill>
                <a:latin typeface="Ink Draft" panose="03080402000500000000" pitchFamily="66" charset="0"/>
              </a:rPr>
              <a:t>Love</a:t>
            </a:r>
          </a:p>
          <a:p>
            <a:pPr algn="ctr"/>
            <a:r>
              <a:rPr lang="en-US" sz="7800" b="1" cap="none" spc="0" dirty="0">
                <a:ln/>
                <a:solidFill>
                  <a:srgbClr val="002060"/>
                </a:solidFill>
                <a:effectLst/>
                <a:latin typeface="Ink Draft" panose="03080402000500000000" pitchFamily="66" charset="0"/>
              </a:rPr>
              <a:t>of </a:t>
            </a:r>
            <a:r>
              <a:rPr lang="en-US" sz="7800" b="1" dirty="0">
                <a:ln/>
                <a:solidFill>
                  <a:srgbClr val="002060"/>
                </a:solidFill>
                <a:latin typeface="Ink Draft" panose="03080402000500000000" pitchFamily="66" charset="0"/>
              </a:rPr>
              <a:t>the </a:t>
            </a:r>
            <a:r>
              <a:rPr lang="en-US" sz="7800" b="1" cap="none" spc="0" dirty="0">
                <a:ln/>
                <a:solidFill>
                  <a:srgbClr val="002060"/>
                </a:solidFill>
                <a:effectLst/>
                <a:latin typeface="Ink Draft" panose="03080402000500000000" pitchFamily="66" charset="0"/>
              </a:rPr>
              <a:t>Truth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895BC0-3E00-4030-8D96-BAD052EE0008}"/>
              </a:ext>
            </a:extLst>
          </p:cNvPr>
          <p:cNvSpPr txBox="1"/>
          <p:nvPr/>
        </p:nvSpPr>
        <p:spPr>
          <a:xfrm>
            <a:off x="3383280" y="2839840"/>
            <a:ext cx="54660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800" dirty="0">
                <a:solidFill>
                  <a:srgbClr val="002060"/>
                </a:solidFill>
                <a:latin typeface="Ink Draft" panose="03080402000500000000" pitchFamily="66" charset="0"/>
              </a:rPr>
              <a:t>Great Apostasy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976DBC-421F-4837-90AA-12B587C69789}"/>
              </a:ext>
            </a:extLst>
          </p:cNvPr>
          <p:cNvSpPr/>
          <p:nvPr/>
        </p:nvSpPr>
        <p:spPr>
          <a:xfrm>
            <a:off x="4196080" y="5759990"/>
            <a:ext cx="465328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/>
                <a:effectLst/>
                <a:uLnTx/>
                <a:uFillTx/>
                <a:latin typeface="Ink Draft" panose="03080402000500000000" pitchFamily="66" charset="0"/>
                <a:ea typeface="+mn-ea"/>
                <a:cs typeface="+mn-cs"/>
              </a:rPr>
              <a:t>2 Thess. 2:10</a:t>
            </a:r>
          </a:p>
        </p:txBody>
      </p:sp>
    </p:spTree>
    <p:extLst>
      <p:ext uri="{BB962C8B-B14F-4D97-AF65-F5344CB8AC3E}">
        <p14:creationId xmlns:p14="http://schemas.microsoft.com/office/powerpoint/2010/main" val="13862043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3932D1A-481D-4876-A2DB-915CF79773E5}"/>
              </a:ext>
            </a:extLst>
          </p:cNvPr>
          <p:cNvSpPr txBox="1"/>
          <p:nvPr/>
        </p:nvSpPr>
        <p:spPr>
          <a:xfrm>
            <a:off x="2783840" y="564000"/>
            <a:ext cx="611632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800" dirty="0">
                <a:solidFill>
                  <a:srgbClr val="002060"/>
                </a:solidFill>
                <a:latin typeface="Ink Draft" panose="03080402000500000000" pitchFamily="66" charset="0"/>
              </a:rPr>
              <a:t>Great Apostasy</a:t>
            </a:r>
          </a:p>
          <a:p>
            <a:pPr algn="ctr"/>
            <a:r>
              <a:rPr lang="en-US" sz="4000" dirty="0">
                <a:solidFill>
                  <a:srgbClr val="002060"/>
                </a:solidFill>
                <a:latin typeface="Ink Draft" panose="03080402000500000000" pitchFamily="66" charset="0"/>
              </a:rPr>
              <a:t>(Context)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3A02E2-E5FD-4422-9F4E-9CA237066E94}"/>
              </a:ext>
            </a:extLst>
          </p:cNvPr>
          <p:cNvSpPr txBox="1"/>
          <p:nvPr/>
        </p:nvSpPr>
        <p:spPr>
          <a:xfrm>
            <a:off x="802640" y="2509520"/>
            <a:ext cx="784352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Would be Great Falling Away </a:t>
            </a:r>
            <a:r>
              <a:rPr lang="en-US" sz="2800" dirty="0"/>
              <a:t>(v. 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Oppose God (v. 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Exalt self above God (v. 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Disregard for the law of God (vv. 7-9)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Root is Satan (v. 9)</a:t>
            </a:r>
          </a:p>
        </p:txBody>
      </p:sp>
    </p:spTree>
    <p:extLst>
      <p:ext uri="{BB962C8B-B14F-4D97-AF65-F5344CB8AC3E}">
        <p14:creationId xmlns:p14="http://schemas.microsoft.com/office/powerpoint/2010/main" val="37858019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3932D1A-481D-4876-A2DB-915CF79773E5}"/>
              </a:ext>
            </a:extLst>
          </p:cNvPr>
          <p:cNvSpPr txBox="1"/>
          <p:nvPr/>
        </p:nvSpPr>
        <p:spPr>
          <a:xfrm>
            <a:off x="2783840" y="564000"/>
            <a:ext cx="611632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800" dirty="0">
                <a:solidFill>
                  <a:srgbClr val="002060"/>
                </a:solidFill>
                <a:latin typeface="Ink Draft" panose="03080402000500000000" pitchFamily="66" charset="0"/>
              </a:rPr>
              <a:t>Great Apostasy</a:t>
            </a:r>
          </a:p>
          <a:p>
            <a:pPr algn="ctr"/>
            <a:r>
              <a:rPr lang="en-US" sz="4000" dirty="0">
                <a:solidFill>
                  <a:srgbClr val="002060"/>
                </a:solidFill>
                <a:latin typeface="Ink Draft" panose="03080402000500000000" pitchFamily="66" charset="0"/>
              </a:rPr>
              <a:t>(Context)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3A02E2-E5FD-4422-9F4E-9CA237066E94}"/>
              </a:ext>
            </a:extLst>
          </p:cNvPr>
          <p:cNvSpPr txBox="1"/>
          <p:nvPr/>
        </p:nvSpPr>
        <p:spPr>
          <a:xfrm>
            <a:off x="802640" y="2509520"/>
            <a:ext cx="78435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Would be Great Falling Away </a:t>
            </a:r>
            <a:r>
              <a:rPr lang="en-US" sz="2800" dirty="0"/>
              <a:t>(v. 3)</a:t>
            </a:r>
          </a:p>
          <a:p>
            <a:pPr marL="342900" indent="-342900">
              <a:buFont typeface="+mj-lt"/>
              <a:buAutoNum type="alphaUcPeriod"/>
            </a:pPr>
            <a:endParaRPr lang="en-US" sz="800" dirty="0"/>
          </a:p>
          <a:p>
            <a:pPr marL="342900" indent="-342900">
              <a:buFont typeface="+mj-lt"/>
              <a:buAutoNum type="alphaU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Deception Will Lead Some Astray</a:t>
            </a:r>
            <a:r>
              <a:rPr lang="en-US" sz="2800" dirty="0"/>
              <a:t> (vv. 9-12)</a:t>
            </a:r>
          </a:p>
        </p:txBody>
      </p:sp>
    </p:spTree>
    <p:extLst>
      <p:ext uri="{BB962C8B-B14F-4D97-AF65-F5344CB8AC3E}">
        <p14:creationId xmlns:p14="http://schemas.microsoft.com/office/powerpoint/2010/main" val="38698416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D10307D-3895-4973-9A53-3324B0197451}"/>
              </a:ext>
            </a:extLst>
          </p:cNvPr>
          <p:cNvSpPr txBox="1"/>
          <p:nvPr/>
        </p:nvSpPr>
        <p:spPr>
          <a:xfrm>
            <a:off x="792480" y="1281926"/>
            <a:ext cx="516128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9	The coming of the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lawless one is according to the working of Satan, with all power, signs, and </a:t>
            </a:r>
            <a:r>
              <a:rPr lang="en-US" sz="2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lying wonders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10 	and with all unrighteous </a:t>
            </a:r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deception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among those who perish, because they did not receive the love of the truth, that they might be saved.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11 	And for this reason God will send them </a:t>
            </a:r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strong delusion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that they should believe the </a:t>
            </a:r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lie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12 	that they all may be condemned who did not believe the truth but had pleasure in unrighteousness.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6939C4-FB01-4338-BD04-6E9AC9CB2242}"/>
              </a:ext>
            </a:extLst>
          </p:cNvPr>
          <p:cNvSpPr txBox="1"/>
          <p:nvPr/>
        </p:nvSpPr>
        <p:spPr>
          <a:xfrm>
            <a:off x="335280" y="518160"/>
            <a:ext cx="85242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Thess. 2:9-12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A7A00C-62CE-4D8B-A153-AF227B677DEA}"/>
              </a:ext>
            </a:extLst>
          </p:cNvPr>
          <p:cNvSpPr txBox="1"/>
          <p:nvPr/>
        </p:nvSpPr>
        <p:spPr>
          <a:xfrm>
            <a:off x="314960" y="497840"/>
            <a:ext cx="85242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Thess. 2:9-12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4C4EBF7-C032-4EF4-A0EF-9A29E01AC094}"/>
              </a:ext>
            </a:extLst>
          </p:cNvPr>
          <p:cNvSpPr/>
          <p:nvPr/>
        </p:nvSpPr>
        <p:spPr>
          <a:xfrm>
            <a:off x="6156960" y="1361440"/>
            <a:ext cx="2397760" cy="4814133"/>
          </a:xfrm>
          <a:prstGeom prst="roundRect">
            <a:avLst>
              <a:gd name="adj" fmla="val 9040"/>
            </a:avLst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j-lt"/>
              </a:rPr>
              <a:t>Those  who do not love the truth can easily be led astray</a:t>
            </a:r>
          </a:p>
        </p:txBody>
      </p:sp>
    </p:spTree>
    <p:extLst>
      <p:ext uri="{BB962C8B-B14F-4D97-AF65-F5344CB8AC3E}">
        <p14:creationId xmlns:p14="http://schemas.microsoft.com/office/powerpoint/2010/main" val="14976286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3932D1A-481D-4876-A2DB-915CF79773E5}"/>
              </a:ext>
            </a:extLst>
          </p:cNvPr>
          <p:cNvSpPr txBox="1"/>
          <p:nvPr/>
        </p:nvSpPr>
        <p:spPr>
          <a:xfrm>
            <a:off x="2783840" y="564000"/>
            <a:ext cx="611632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800" dirty="0">
                <a:solidFill>
                  <a:srgbClr val="002060"/>
                </a:solidFill>
                <a:latin typeface="Ink Draft" panose="03080402000500000000" pitchFamily="66" charset="0"/>
              </a:rPr>
              <a:t>Great Apostasy</a:t>
            </a:r>
          </a:p>
          <a:p>
            <a:pPr algn="ctr"/>
            <a:r>
              <a:rPr lang="en-US" sz="4000" dirty="0">
                <a:solidFill>
                  <a:srgbClr val="002060"/>
                </a:solidFill>
                <a:latin typeface="Ink Draft" panose="03080402000500000000" pitchFamily="66" charset="0"/>
              </a:rPr>
              <a:t>(Context)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3A02E2-E5FD-4422-9F4E-9CA237066E94}"/>
              </a:ext>
            </a:extLst>
          </p:cNvPr>
          <p:cNvSpPr txBox="1"/>
          <p:nvPr/>
        </p:nvSpPr>
        <p:spPr>
          <a:xfrm>
            <a:off x="802640" y="2509520"/>
            <a:ext cx="784352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Would be Great Falling Away </a:t>
            </a:r>
            <a:r>
              <a:rPr lang="en-US" sz="2800" dirty="0"/>
              <a:t>(v. 3)</a:t>
            </a:r>
          </a:p>
          <a:p>
            <a:pPr marL="342900" indent="-342900">
              <a:buFont typeface="+mj-lt"/>
              <a:buAutoNum type="alphaUcPeriod"/>
            </a:pPr>
            <a:endParaRPr lang="en-US" sz="800" dirty="0"/>
          </a:p>
          <a:p>
            <a:pPr marL="342900" indent="-342900">
              <a:buFont typeface="+mj-lt"/>
              <a:buAutoNum type="alphaU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Deception Will Lead Some Astray</a:t>
            </a:r>
            <a:r>
              <a:rPr lang="en-US" sz="2800" dirty="0"/>
              <a:t> (vv. 9-12)</a:t>
            </a:r>
          </a:p>
          <a:p>
            <a:pPr marL="342900" indent="-342900">
              <a:buFont typeface="+mj-lt"/>
              <a:buAutoNum type="alphaUcPeriod"/>
            </a:pPr>
            <a:endParaRPr lang="en-US" sz="800" dirty="0"/>
          </a:p>
          <a:p>
            <a:pPr marL="342900" indent="-342900">
              <a:buFont typeface="+mj-lt"/>
              <a:buAutoNum type="alphaU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Stand Fast and Hold to the Truth </a:t>
            </a:r>
            <a:r>
              <a:rPr lang="en-US" sz="2800" dirty="0"/>
              <a:t>(vv. 13-17)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You believed the truth (v. 14)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Truth is the gospel (v. 14)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Stand fast in what you have been taught (v. 15)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142EB21-8D38-4C21-8E56-252B154AC0B1}"/>
              </a:ext>
            </a:extLst>
          </p:cNvPr>
          <p:cNvSpPr/>
          <p:nvPr/>
        </p:nvSpPr>
        <p:spPr>
          <a:xfrm>
            <a:off x="904240" y="5394960"/>
            <a:ext cx="7335520" cy="1000144"/>
          </a:xfrm>
          <a:prstGeom prst="roundRect">
            <a:avLst>
              <a:gd name="adj" fmla="val 9040"/>
            </a:avLst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+mj-lt"/>
              </a:rPr>
              <a:t>Those  who love the truth will hold fast</a:t>
            </a:r>
          </a:p>
        </p:txBody>
      </p:sp>
    </p:spTree>
    <p:extLst>
      <p:ext uri="{BB962C8B-B14F-4D97-AF65-F5344CB8AC3E}">
        <p14:creationId xmlns:p14="http://schemas.microsoft.com/office/powerpoint/2010/main" val="1125642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 bldLvl="5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3932D1A-481D-4876-A2DB-915CF79773E5}"/>
              </a:ext>
            </a:extLst>
          </p:cNvPr>
          <p:cNvSpPr txBox="1"/>
          <p:nvPr/>
        </p:nvSpPr>
        <p:spPr>
          <a:xfrm>
            <a:off x="2783840" y="564000"/>
            <a:ext cx="611632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800" dirty="0">
                <a:solidFill>
                  <a:srgbClr val="002060"/>
                </a:solidFill>
                <a:latin typeface="Ink Draft" panose="03080402000500000000" pitchFamily="66" charset="0"/>
              </a:rPr>
              <a:t>Great Apostasy</a:t>
            </a:r>
          </a:p>
          <a:p>
            <a:pPr algn="ctr"/>
            <a:r>
              <a:rPr lang="en-US" sz="4000" dirty="0">
                <a:solidFill>
                  <a:srgbClr val="002060"/>
                </a:solidFill>
                <a:latin typeface="Ink Draft" panose="03080402000500000000" pitchFamily="66" charset="0"/>
              </a:rPr>
              <a:t>(Context)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3A02E2-E5FD-4422-9F4E-9CA237066E94}"/>
              </a:ext>
            </a:extLst>
          </p:cNvPr>
          <p:cNvSpPr txBox="1"/>
          <p:nvPr/>
        </p:nvSpPr>
        <p:spPr>
          <a:xfrm>
            <a:off x="802640" y="2509520"/>
            <a:ext cx="784352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Would be Great Falling Away </a:t>
            </a:r>
            <a:r>
              <a:rPr lang="en-US" sz="2800" dirty="0"/>
              <a:t>(v. 3)</a:t>
            </a:r>
          </a:p>
          <a:p>
            <a:pPr marL="342900" indent="-342900">
              <a:buFont typeface="+mj-lt"/>
              <a:buAutoNum type="alphaUcPeriod"/>
            </a:pPr>
            <a:endParaRPr lang="en-US" sz="800" dirty="0"/>
          </a:p>
          <a:p>
            <a:pPr marL="342900" indent="-342900">
              <a:buFont typeface="+mj-lt"/>
              <a:buAutoNum type="alphaU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Deception Will Lead Some Astray</a:t>
            </a:r>
            <a:r>
              <a:rPr lang="en-US" sz="2800" dirty="0"/>
              <a:t> (vv. 9-12)</a:t>
            </a:r>
          </a:p>
          <a:p>
            <a:pPr marL="342900" indent="-342900">
              <a:buFont typeface="+mj-lt"/>
              <a:buAutoNum type="alphaUcPeriod"/>
            </a:pPr>
            <a:endParaRPr lang="en-US" sz="800" dirty="0"/>
          </a:p>
          <a:p>
            <a:pPr marL="342900" indent="-342900">
              <a:buFont typeface="+mj-lt"/>
              <a:buAutoNum type="alphaU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Stand Fast and Hold to the Truth </a:t>
            </a:r>
            <a:r>
              <a:rPr lang="en-US" sz="2800" dirty="0"/>
              <a:t>(vv. 13-17)</a:t>
            </a:r>
          </a:p>
          <a:p>
            <a:pPr marL="342900" indent="-342900">
              <a:buFont typeface="+mj-lt"/>
              <a:buAutoNum type="alphaUcPeriod"/>
            </a:pPr>
            <a:endParaRPr lang="en-US" sz="800" dirty="0"/>
          </a:p>
          <a:p>
            <a:pPr marL="342900" indent="-342900">
              <a:buFont typeface="+mj-lt"/>
              <a:buAutoNum type="alphaUcPeriod"/>
            </a:pPr>
            <a:r>
              <a:rPr lang="en-US" sz="2800" dirty="0"/>
              <a:t>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Translations of verse 10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NCV &amp; NRSV – “refused to love the truth”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NET – “found no place in their hearts for the truth”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AMP – “did not welcome the truth but refused to love it”</a:t>
            </a:r>
          </a:p>
        </p:txBody>
      </p:sp>
    </p:spTree>
    <p:extLst>
      <p:ext uri="{BB962C8B-B14F-4D97-AF65-F5344CB8AC3E}">
        <p14:creationId xmlns:p14="http://schemas.microsoft.com/office/powerpoint/2010/main" val="32295151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D503A61-94B6-4584-B5FE-B473ED50F6D6}"/>
              </a:ext>
            </a:extLst>
          </p:cNvPr>
          <p:cNvSpPr/>
          <p:nvPr/>
        </p:nvSpPr>
        <p:spPr>
          <a:xfrm>
            <a:off x="3901441" y="348735"/>
            <a:ext cx="499872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7800" b="1" cap="none" spc="0" dirty="0">
                <a:ln/>
                <a:solidFill>
                  <a:schemeClr val="bg1"/>
                </a:solidFill>
                <a:effectLst/>
                <a:latin typeface="Ink Draft" panose="03080402000500000000" pitchFamily="66" charset="0"/>
              </a:rPr>
              <a:t>The </a:t>
            </a:r>
            <a:r>
              <a:rPr lang="en-US" sz="7800" b="1" dirty="0">
                <a:ln/>
                <a:solidFill>
                  <a:schemeClr val="bg1"/>
                </a:solidFill>
                <a:latin typeface="Ink Draft" panose="03080402000500000000" pitchFamily="66" charset="0"/>
              </a:rPr>
              <a:t>Love</a:t>
            </a:r>
          </a:p>
          <a:p>
            <a:pPr algn="ctr"/>
            <a:r>
              <a:rPr lang="en-US" sz="7800" b="1" cap="none" spc="0" dirty="0">
                <a:ln/>
                <a:solidFill>
                  <a:schemeClr val="bg1"/>
                </a:solidFill>
                <a:effectLst/>
                <a:latin typeface="Ink Draft" panose="03080402000500000000" pitchFamily="66" charset="0"/>
              </a:rPr>
              <a:t>of </a:t>
            </a:r>
            <a:r>
              <a:rPr lang="en-US" sz="7800" b="1" dirty="0">
                <a:ln/>
                <a:solidFill>
                  <a:schemeClr val="bg1"/>
                </a:solidFill>
                <a:latin typeface="Ink Draft" panose="03080402000500000000" pitchFamily="66" charset="0"/>
              </a:rPr>
              <a:t>the </a:t>
            </a:r>
            <a:r>
              <a:rPr lang="en-US" sz="7800" b="1" cap="none" spc="0" dirty="0">
                <a:ln/>
                <a:solidFill>
                  <a:schemeClr val="bg1"/>
                </a:solidFill>
                <a:effectLst/>
                <a:latin typeface="Ink Draft" panose="03080402000500000000" pitchFamily="66" charset="0"/>
              </a:rPr>
              <a:t>Truth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4A3BF2-823F-4C0F-B44D-BCD441C7AA97}"/>
              </a:ext>
            </a:extLst>
          </p:cNvPr>
          <p:cNvSpPr/>
          <p:nvPr/>
        </p:nvSpPr>
        <p:spPr>
          <a:xfrm>
            <a:off x="3850641" y="318255"/>
            <a:ext cx="499872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7800" b="1" cap="none" spc="0" dirty="0">
                <a:ln/>
                <a:solidFill>
                  <a:srgbClr val="002060"/>
                </a:solidFill>
                <a:effectLst/>
                <a:latin typeface="Ink Draft" panose="03080402000500000000" pitchFamily="66" charset="0"/>
              </a:rPr>
              <a:t>The </a:t>
            </a:r>
            <a:r>
              <a:rPr lang="en-US" sz="7800" b="1" dirty="0">
                <a:ln/>
                <a:solidFill>
                  <a:srgbClr val="002060"/>
                </a:solidFill>
                <a:latin typeface="Ink Draft" panose="03080402000500000000" pitchFamily="66" charset="0"/>
              </a:rPr>
              <a:t>Love</a:t>
            </a:r>
          </a:p>
          <a:p>
            <a:pPr algn="ctr"/>
            <a:r>
              <a:rPr lang="en-US" sz="7800" b="1" cap="none" spc="0" dirty="0">
                <a:ln/>
                <a:solidFill>
                  <a:srgbClr val="002060"/>
                </a:solidFill>
                <a:effectLst/>
                <a:latin typeface="Ink Draft" panose="03080402000500000000" pitchFamily="66" charset="0"/>
              </a:rPr>
              <a:t>of </a:t>
            </a:r>
            <a:r>
              <a:rPr lang="en-US" sz="7800" b="1" dirty="0">
                <a:ln/>
                <a:solidFill>
                  <a:srgbClr val="002060"/>
                </a:solidFill>
                <a:latin typeface="Ink Draft" panose="03080402000500000000" pitchFamily="66" charset="0"/>
              </a:rPr>
              <a:t>the </a:t>
            </a:r>
            <a:r>
              <a:rPr lang="en-US" sz="7800" b="1" cap="none" spc="0" dirty="0">
                <a:ln/>
                <a:solidFill>
                  <a:srgbClr val="002060"/>
                </a:solidFill>
                <a:effectLst/>
                <a:latin typeface="Ink Draft" panose="03080402000500000000" pitchFamily="66" charset="0"/>
              </a:rPr>
              <a:t>Truth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895BC0-3E00-4030-8D96-BAD052EE0008}"/>
              </a:ext>
            </a:extLst>
          </p:cNvPr>
          <p:cNvSpPr txBox="1"/>
          <p:nvPr/>
        </p:nvSpPr>
        <p:spPr>
          <a:xfrm>
            <a:off x="3383280" y="2839840"/>
            <a:ext cx="546608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800" dirty="0">
                <a:solidFill>
                  <a:srgbClr val="002060"/>
                </a:solidFill>
                <a:latin typeface="Ink Draft" panose="03080402000500000000" pitchFamily="66" charset="0"/>
              </a:rPr>
              <a:t>Great Apostasy</a:t>
            </a:r>
          </a:p>
          <a:p>
            <a:pPr marL="400050" indent="-400050" algn="ctr">
              <a:buFont typeface="+mj-lt"/>
              <a:buAutoNum type="romanUcPeriod"/>
            </a:pPr>
            <a:endParaRPr lang="en-US" sz="1000" dirty="0">
              <a:solidFill>
                <a:srgbClr val="002060"/>
              </a:solidFill>
              <a:latin typeface="Ink Draft" panose="03080402000500000000" pitchFamily="66" charset="0"/>
            </a:endParaRPr>
          </a:p>
          <a:p>
            <a:pPr marL="400050" indent="-400050" algn="ctr">
              <a:buFont typeface="+mj-lt"/>
              <a:buAutoNum type="romanUcPeriod"/>
            </a:pPr>
            <a:r>
              <a:rPr lang="en-US" sz="4800" dirty="0">
                <a:solidFill>
                  <a:srgbClr val="002060"/>
                </a:solidFill>
                <a:latin typeface="Ink Draft" panose="03080402000500000000" pitchFamily="66" charset="0"/>
              </a:rPr>
              <a:t>Great Characteristics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976DBC-421F-4837-90AA-12B587C69789}"/>
              </a:ext>
            </a:extLst>
          </p:cNvPr>
          <p:cNvSpPr/>
          <p:nvPr/>
        </p:nvSpPr>
        <p:spPr>
          <a:xfrm>
            <a:off x="4196080" y="5759990"/>
            <a:ext cx="465328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/>
                <a:effectLst/>
                <a:uLnTx/>
                <a:uFillTx/>
                <a:latin typeface="Ink Draft" panose="03080402000500000000" pitchFamily="66" charset="0"/>
                <a:ea typeface="+mn-ea"/>
                <a:cs typeface="+mn-cs"/>
              </a:rPr>
              <a:t>2 Thess. 2:10</a:t>
            </a:r>
          </a:p>
        </p:txBody>
      </p:sp>
    </p:spTree>
    <p:extLst>
      <p:ext uri="{BB962C8B-B14F-4D97-AF65-F5344CB8AC3E}">
        <p14:creationId xmlns:p14="http://schemas.microsoft.com/office/powerpoint/2010/main" val="30277997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C1E490A-6DE5-4C92-85F5-EF19585EF6AF}"/>
              </a:ext>
            </a:extLst>
          </p:cNvPr>
          <p:cNvSpPr txBox="1"/>
          <p:nvPr/>
        </p:nvSpPr>
        <p:spPr>
          <a:xfrm>
            <a:off x="2875280" y="767200"/>
            <a:ext cx="5984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1363" indent="-741363" algn="ctr">
              <a:buFont typeface="+mj-lt"/>
              <a:buAutoNum type="romanUcPeriod" startAt="2"/>
            </a:pPr>
            <a:r>
              <a:rPr lang="en-US" sz="4800" dirty="0">
                <a:solidFill>
                  <a:srgbClr val="002060"/>
                </a:solidFill>
                <a:latin typeface="Ink Draft" panose="03080402000500000000" pitchFamily="66" charset="0"/>
              </a:rPr>
              <a:t>Great Characteristics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C3DF45-D515-4A59-AD96-A98B28AC82A4}"/>
              </a:ext>
            </a:extLst>
          </p:cNvPr>
          <p:cNvSpPr txBox="1"/>
          <p:nvPr/>
        </p:nvSpPr>
        <p:spPr>
          <a:xfrm>
            <a:off x="802640" y="2509520"/>
            <a:ext cx="784352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Characteristics of Truth</a:t>
            </a:r>
            <a:endParaRPr lang="en-US" sz="2800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From God (2 Tim. 3:16-17; Eph. 3:3-5)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Consistent (if not – something not true)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Always right (if not – it is not truth)</a:t>
            </a:r>
          </a:p>
        </p:txBody>
      </p:sp>
    </p:spTree>
    <p:extLst>
      <p:ext uri="{BB962C8B-B14F-4D97-AF65-F5344CB8AC3E}">
        <p14:creationId xmlns:p14="http://schemas.microsoft.com/office/powerpoint/2010/main" val="15016881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C1E490A-6DE5-4C92-85F5-EF19585EF6AF}"/>
              </a:ext>
            </a:extLst>
          </p:cNvPr>
          <p:cNvSpPr txBox="1"/>
          <p:nvPr/>
        </p:nvSpPr>
        <p:spPr>
          <a:xfrm>
            <a:off x="2875280" y="767200"/>
            <a:ext cx="5984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1363" indent="-741363" algn="ctr">
              <a:buFont typeface="+mj-lt"/>
              <a:buAutoNum type="romanUcPeriod" startAt="2"/>
            </a:pPr>
            <a:r>
              <a:rPr lang="en-US" sz="4800" dirty="0">
                <a:solidFill>
                  <a:srgbClr val="002060"/>
                </a:solidFill>
                <a:latin typeface="Ink Draft" panose="03080402000500000000" pitchFamily="66" charset="0"/>
              </a:rPr>
              <a:t>Great Characteristics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C3DF45-D515-4A59-AD96-A98B28AC82A4}"/>
              </a:ext>
            </a:extLst>
          </p:cNvPr>
          <p:cNvSpPr txBox="1"/>
          <p:nvPr/>
        </p:nvSpPr>
        <p:spPr>
          <a:xfrm>
            <a:off x="802640" y="2509520"/>
            <a:ext cx="78435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Characteristics of Truth</a:t>
            </a:r>
          </a:p>
          <a:p>
            <a:pPr marL="342900" indent="-342900">
              <a:buFont typeface="+mj-lt"/>
              <a:buAutoNum type="alphaUcPeriod"/>
            </a:pPr>
            <a:endParaRPr 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+mj-lt"/>
              <a:buAutoNum type="alphaU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Characteristics of Love </a:t>
            </a:r>
            <a:endParaRPr lang="en-US" sz="2800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5D779CA-9F38-4E2F-9551-E65566965A91}"/>
              </a:ext>
            </a:extLst>
          </p:cNvPr>
          <p:cNvSpPr/>
          <p:nvPr/>
        </p:nvSpPr>
        <p:spPr>
          <a:xfrm>
            <a:off x="1178560" y="3810000"/>
            <a:ext cx="6786880" cy="213856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00"/>
                </a:solidFill>
              </a:rPr>
              <a:t>Agape</a:t>
            </a:r>
          </a:p>
          <a:p>
            <a:pPr algn="ctr"/>
            <a:endParaRPr lang="en-US" sz="1200" dirty="0">
              <a:solidFill>
                <a:schemeClr val="bg1"/>
              </a:solidFill>
            </a:endParaRP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Same characteristics as</a:t>
            </a:r>
          </a:p>
          <a:p>
            <a:pPr algn="ctr"/>
            <a:endParaRPr lang="en-US" sz="800" dirty="0">
              <a:solidFill>
                <a:schemeClr val="bg1"/>
              </a:solidFill>
            </a:endParaRPr>
          </a:p>
          <a:p>
            <a:pPr marL="342900" indent="-342900" algn="ctr">
              <a:buFont typeface="Wingdings" panose="05000000000000000000" pitchFamily="2" charset="2"/>
              <a:buChar char="§"/>
            </a:pPr>
            <a:r>
              <a:rPr lang="en-US" sz="2400" i="1" dirty="0">
                <a:solidFill>
                  <a:schemeClr val="bg1"/>
                </a:solidFill>
              </a:rPr>
              <a:t>God’s love for man</a:t>
            </a:r>
          </a:p>
          <a:p>
            <a:pPr marL="342900" indent="-342900" algn="ctr">
              <a:buFont typeface="Wingdings" panose="05000000000000000000" pitchFamily="2" charset="2"/>
              <a:buChar char="§"/>
            </a:pPr>
            <a:r>
              <a:rPr lang="en-US" sz="2400" i="1" dirty="0">
                <a:solidFill>
                  <a:schemeClr val="bg1"/>
                </a:solidFill>
              </a:rPr>
              <a:t>Man’s love for fellow man</a:t>
            </a:r>
          </a:p>
        </p:txBody>
      </p:sp>
    </p:spTree>
    <p:extLst>
      <p:ext uri="{BB962C8B-B14F-4D97-AF65-F5344CB8AC3E}">
        <p14:creationId xmlns:p14="http://schemas.microsoft.com/office/powerpoint/2010/main" val="25127969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C1E490A-6DE5-4C92-85F5-EF19585EF6AF}"/>
              </a:ext>
            </a:extLst>
          </p:cNvPr>
          <p:cNvSpPr txBox="1"/>
          <p:nvPr/>
        </p:nvSpPr>
        <p:spPr>
          <a:xfrm>
            <a:off x="2875280" y="767200"/>
            <a:ext cx="5984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1363" indent="-741363" algn="ctr">
              <a:buFont typeface="+mj-lt"/>
              <a:buAutoNum type="romanUcPeriod" startAt="2"/>
            </a:pPr>
            <a:r>
              <a:rPr lang="en-US" sz="4800" dirty="0">
                <a:solidFill>
                  <a:srgbClr val="002060"/>
                </a:solidFill>
                <a:latin typeface="Ink Draft" panose="03080402000500000000" pitchFamily="66" charset="0"/>
              </a:rPr>
              <a:t>Great Characteristics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C3DF45-D515-4A59-AD96-A98B28AC82A4}"/>
              </a:ext>
            </a:extLst>
          </p:cNvPr>
          <p:cNvSpPr txBox="1"/>
          <p:nvPr/>
        </p:nvSpPr>
        <p:spPr>
          <a:xfrm>
            <a:off x="802640" y="2509520"/>
            <a:ext cx="784352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Characteristics of Truth</a:t>
            </a:r>
          </a:p>
          <a:p>
            <a:pPr marL="342900" indent="-342900">
              <a:buFont typeface="+mj-lt"/>
              <a:buAutoNum type="alphaUcPeriod"/>
            </a:pPr>
            <a:endParaRPr 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+mj-lt"/>
              <a:buAutoNum type="alphaU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Characteristics of Love </a:t>
            </a:r>
            <a:endParaRPr lang="en-US" sz="2800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Unconditional love (no conditions affect it)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Unselfish love (no personal ambitions change it)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Sacrificial love (willing to give up anything for it)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Pleasing love (seek to meet the needs &amp; demands of it) </a:t>
            </a:r>
          </a:p>
        </p:txBody>
      </p:sp>
    </p:spTree>
    <p:extLst>
      <p:ext uri="{BB962C8B-B14F-4D97-AF65-F5344CB8AC3E}">
        <p14:creationId xmlns:p14="http://schemas.microsoft.com/office/powerpoint/2010/main" val="22258925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D503A61-94B6-4584-B5FE-B473ED50F6D6}"/>
              </a:ext>
            </a:extLst>
          </p:cNvPr>
          <p:cNvSpPr/>
          <p:nvPr/>
        </p:nvSpPr>
        <p:spPr>
          <a:xfrm>
            <a:off x="3901441" y="348735"/>
            <a:ext cx="499872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7800" b="1" cap="none" spc="0" dirty="0">
                <a:ln/>
                <a:solidFill>
                  <a:schemeClr val="bg1"/>
                </a:solidFill>
                <a:effectLst/>
                <a:latin typeface="Ink Draft" panose="03080402000500000000" pitchFamily="66" charset="0"/>
              </a:rPr>
              <a:t>The </a:t>
            </a:r>
            <a:r>
              <a:rPr lang="en-US" sz="7800" b="1" dirty="0">
                <a:ln/>
                <a:solidFill>
                  <a:schemeClr val="bg1"/>
                </a:solidFill>
                <a:latin typeface="Ink Draft" panose="03080402000500000000" pitchFamily="66" charset="0"/>
              </a:rPr>
              <a:t>Love</a:t>
            </a:r>
          </a:p>
          <a:p>
            <a:pPr algn="ctr"/>
            <a:r>
              <a:rPr lang="en-US" sz="7800" b="1" cap="none" spc="0" dirty="0">
                <a:ln/>
                <a:solidFill>
                  <a:schemeClr val="bg1"/>
                </a:solidFill>
                <a:effectLst/>
                <a:latin typeface="Ink Draft" panose="03080402000500000000" pitchFamily="66" charset="0"/>
              </a:rPr>
              <a:t>of </a:t>
            </a:r>
            <a:r>
              <a:rPr lang="en-US" sz="7800" b="1" dirty="0">
                <a:ln/>
                <a:solidFill>
                  <a:schemeClr val="bg1"/>
                </a:solidFill>
                <a:latin typeface="Ink Draft" panose="03080402000500000000" pitchFamily="66" charset="0"/>
              </a:rPr>
              <a:t>the </a:t>
            </a:r>
            <a:r>
              <a:rPr lang="en-US" sz="7800" b="1" cap="none" spc="0" dirty="0">
                <a:ln/>
                <a:solidFill>
                  <a:schemeClr val="bg1"/>
                </a:solidFill>
                <a:effectLst/>
                <a:latin typeface="Ink Draft" panose="03080402000500000000" pitchFamily="66" charset="0"/>
              </a:rPr>
              <a:t>Truth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4A3BF2-823F-4C0F-B44D-BCD441C7AA97}"/>
              </a:ext>
            </a:extLst>
          </p:cNvPr>
          <p:cNvSpPr/>
          <p:nvPr/>
        </p:nvSpPr>
        <p:spPr>
          <a:xfrm>
            <a:off x="3850641" y="318255"/>
            <a:ext cx="499872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7800" b="1" cap="none" spc="0" dirty="0">
                <a:ln/>
                <a:solidFill>
                  <a:srgbClr val="002060"/>
                </a:solidFill>
                <a:effectLst/>
                <a:latin typeface="Ink Draft" panose="03080402000500000000" pitchFamily="66" charset="0"/>
              </a:rPr>
              <a:t>The </a:t>
            </a:r>
            <a:r>
              <a:rPr lang="en-US" sz="7800" b="1" dirty="0">
                <a:ln/>
                <a:solidFill>
                  <a:srgbClr val="002060"/>
                </a:solidFill>
                <a:latin typeface="Ink Draft" panose="03080402000500000000" pitchFamily="66" charset="0"/>
              </a:rPr>
              <a:t>Love</a:t>
            </a:r>
          </a:p>
          <a:p>
            <a:pPr algn="ctr"/>
            <a:r>
              <a:rPr lang="en-US" sz="7800" b="1" cap="none" spc="0" dirty="0">
                <a:ln/>
                <a:solidFill>
                  <a:srgbClr val="002060"/>
                </a:solidFill>
                <a:effectLst/>
                <a:latin typeface="Ink Draft" panose="03080402000500000000" pitchFamily="66" charset="0"/>
              </a:rPr>
              <a:t>of </a:t>
            </a:r>
            <a:r>
              <a:rPr lang="en-US" sz="7800" b="1" dirty="0">
                <a:ln/>
                <a:solidFill>
                  <a:srgbClr val="002060"/>
                </a:solidFill>
                <a:latin typeface="Ink Draft" panose="03080402000500000000" pitchFamily="66" charset="0"/>
              </a:rPr>
              <a:t>the </a:t>
            </a:r>
            <a:r>
              <a:rPr lang="en-US" sz="7800" b="1" cap="none" spc="0" dirty="0">
                <a:ln/>
                <a:solidFill>
                  <a:srgbClr val="002060"/>
                </a:solidFill>
                <a:effectLst/>
                <a:latin typeface="Ink Draft" panose="03080402000500000000" pitchFamily="66" charset="0"/>
              </a:rPr>
              <a:t>Truth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895BC0-3E00-4030-8D96-BAD052EE0008}"/>
              </a:ext>
            </a:extLst>
          </p:cNvPr>
          <p:cNvSpPr txBox="1"/>
          <p:nvPr/>
        </p:nvSpPr>
        <p:spPr>
          <a:xfrm>
            <a:off x="3383280" y="2839840"/>
            <a:ext cx="546608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800" dirty="0">
                <a:solidFill>
                  <a:srgbClr val="002060"/>
                </a:solidFill>
                <a:latin typeface="Ink Draft" panose="03080402000500000000" pitchFamily="66" charset="0"/>
              </a:rPr>
              <a:t>Great Apostasy</a:t>
            </a:r>
          </a:p>
          <a:p>
            <a:pPr marL="400050" indent="-400050" algn="ctr">
              <a:buFont typeface="+mj-lt"/>
              <a:buAutoNum type="romanUcPeriod"/>
            </a:pPr>
            <a:endParaRPr lang="en-US" sz="1000" dirty="0">
              <a:solidFill>
                <a:srgbClr val="002060"/>
              </a:solidFill>
              <a:latin typeface="Ink Draft" panose="03080402000500000000" pitchFamily="66" charset="0"/>
            </a:endParaRPr>
          </a:p>
          <a:p>
            <a:pPr marL="400050" indent="-400050" algn="ctr">
              <a:buFont typeface="+mj-lt"/>
              <a:buAutoNum type="romanUcPeriod"/>
            </a:pPr>
            <a:r>
              <a:rPr lang="en-US" sz="4800" dirty="0">
                <a:solidFill>
                  <a:srgbClr val="002060"/>
                </a:solidFill>
                <a:latin typeface="Ink Draft" panose="03080402000500000000" pitchFamily="66" charset="0"/>
              </a:rPr>
              <a:t>Great Characteristics</a:t>
            </a:r>
          </a:p>
          <a:p>
            <a:pPr marL="400050" indent="-400050" algn="ctr">
              <a:buFont typeface="+mj-lt"/>
              <a:buAutoNum type="romanUcPeriod"/>
            </a:pPr>
            <a:endParaRPr lang="en-US" sz="1000" dirty="0">
              <a:solidFill>
                <a:srgbClr val="002060"/>
              </a:solidFill>
              <a:latin typeface="Ink Draft" panose="03080402000500000000" pitchFamily="66" charset="0"/>
            </a:endParaRPr>
          </a:p>
          <a:p>
            <a:pPr marL="400050" indent="-400050" algn="ctr">
              <a:buFont typeface="+mj-lt"/>
              <a:buAutoNum type="romanUcPeriod"/>
            </a:pPr>
            <a:r>
              <a:rPr lang="en-US" sz="4800" dirty="0">
                <a:solidFill>
                  <a:srgbClr val="002060"/>
                </a:solidFill>
                <a:latin typeface="Ink Draft" panose="03080402000500000000" pitchFamily="66" charset="0"/>
              </a:rPr>
              <a:t> Great Contrast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976DBC-421F-4837-90AA-12B587C69789}"/>
              </a:ext>
            </a:extLst>
          </p:cNvPr>
          <p:cNvSpPr/>
          <p:nvPr/>
        </p:nvSpPr>
        <p:spPr>
          <a:xfrm>
            <a:off x="4196080" y="5759990"/>
            <a:ext cx="465328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/>
                <a:effectLst/>
                <a:uLnTx/>
                <a:uFillTx/>
                <a:latin typeface="Ink Draft" panose="03080402000500000000" pitchFamily="66" charset="0"/>
                <a:ea typeface="+mn-ea"/>
                <a:cs typeface="+mn-cs"/>
              </a:rPr>
              <a:t>2 Thess. 2:10</a:t>
            </a:r>
          </a:p>
        </p:txBody>
      </p:sp>
    </p:spTree>
    <p:extLst>
      <p:ext uri="{BB962C8B-B14F-4D97-AF65-F5344CB8AC3E}">
        <p14:creationId xmlns:p14="http://schemas.microsoft.com/office/powerpoint/2010/main" val="21692703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E3EDDA8-4808-4677-AF86-B13BBAEE88C7}"/>
              </a:ext>
            </a:extLst>
          </p:cNvPr>
          <p:cNvSpPr txBox="1"/>
          <p:nvPr/>
        </p:nvSpPr>
        <p:spPr>
          <a:xfrm>
            <a:off x="3037840" y="828160"/>
            <a:ext cx="5811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28700" indent="-1028700" algn="ctr">
              <a:buFont typeface="+mj-lt"/>
              <a:buAutoNum type="romanUcPeriod" startAt="3"/>
            </a:pPr>
            <a:r>
              <a:rPr lang="en-US" sz="4800" dirty="0">
                <a:solidFill>
                  <a:srgbClr val="002060"/>
                </a:solidFill>
                <a:latin typeface="Ink Draft" panose="03080402000500000000" pitchFamily="66" charset="0"/>
              </a:rPr>
              <a:t>Great Contrast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943ABB4A-7B7A-49EF-ADF9-4E1765BB9913}"/>
              </a:ext>
            </a:extLst>
          </p:cNvPr>
          <p:cNvSpPr/>
          <p:nvPr/>
        </p:nvSpPr>
        <p:spPr>
          <a:xfrm>
            <a:off x="609600" y="2581474"/>
            <a:ext cx="3190240" cy="883086"/>
          </a:xfrm>
          <a:custGeom>
            <a:avLst/>
            <a:gdLst>
              <a:gd name="connsiteX0" fmla="*/ 0 w 3190240"/>
              <a:gd name="connsiteY0" fmla="*/ 441543 h 883086"/>
              <a:gd name="connsiteX1" fmla="*/ 1595120 w 3190240"/>
              <a:gd name="connsiteY1" fmla="*/ 0 h 883086"/>
              <a:gd name="connsiteX2" fmla="*/ 3190240 w 3190240"/>
              <a:gd name="connsiteY2" fmla="*/ 441543 h 883086"/>
              <a:gd name="connsiteX3" fmla="*/ 1595120 w 3190240"/>
              <a:gd name="connsiteY3" fmla="*/ 883086 h 883086"/>
              <a:gd name="connsiteX4" fmla="*/ 0 w 3190240"/>
              <a:gd name="connsiteY4" fmla="*/ 441543 h 883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90240" h="883086" fill="none" extrusionOk="0">
                <a:moveTo>
                  <a:pt x="0" y="441543"/>
                </a:moveTo>
                <a:cubicBezTo>
                  <a:pt x="172707" y="186730"/>
                  <a:pt x="661345" y="-32531"/>
                  <a:pt x="1595120" y="0"/>
                </a:cubicBezTo>
                <a:cubicBezTo>
                  <a:pt x="2505513" y="31177"/>
                  <a:pt x="3149615" y="155045"/>
                  <a:pt x="3190240" y="441543"/>
                </a:cubicBezTo>
                <a:cubicBezTo>
                  <a:pt x="3096553" y="881333"/>
                  <a:pt x="2544895" y="800143"/>
                  <a:pt x="1595120" y="883086"/>
                </a:cubicBezTo>
                <a:cubicBezTo>
                  <a:pt x="672131" y="858016"/>
                  <a:pt x="-4837" y="725479"/>
                  <a:pt x="0" y="441543"/>
                </a:cubicBezTo>
                <a:close/>
              </a:path>
              <a:path w="3190240" h="883086" stroke="0" extrusionOk="0">
                <a:moveTo>
                  <a:pt x="0" y="441543"/>
                </a:moveTo>
                <a:cubicBezTo>
                  <a:pt x="-25774" y="369527"/>
                  <a:pt x="715580" y="36861"/>
                  <a:pt x="1595120" y="0"/>
                </a:cubicBezTo>
                <a:cubicBezTo>
                  <a:pt x="2457767" y="20426"/>
                  <a:pt x="3184405" y="169665"/>
                  <a:pt x="3190240" y="441543"/>
                </a:cubicBezTo>
                <a:cubicBezTo>
                  <a:pt x="3317077" y="588080"/>
                  <a:pt x="2440964" y="902764"/>
                  <a:pt x="1595120" y="883086"/>
                </a:cubicBezTo>
                <a:cubicBezTo>
                  <a:pt x="690675" y="900239"/>
                  <a:pt x="29259" y="636033"/>
                  <a:pt x="0" y="441543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998267428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2060"/>
                </a:solidFill>
              </a:rPr>
              <a:t>Love of the Truth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BB25E6D-0C3B-4AE3-9367-321CA23B9DF6}"/>
              </a:ext>
            </a:extLst>
          </p:cNvPr>
          <p:cNvSpPr/>
          <p:nvPr/>
        </p:nvSpPr>
        <p:spPr>
          <a:xfrm>
            <a:off x="5232400" y="2520514"/>
            <a:ext cx="3190240" cy="883086"/>
          </a:xfrm>
          <a:custGeom>
            <a:avLst/>
            <a:gdLst>
              <a:gd name="connsiteX0" fmla="*/ 0 w 3190240"/>
              <a:gd name="connsiteY0" fmla="*/ 441543 h 883086"/>
              <a:gd name="connsiteX1" fmla="*/ 1595120 w 3190240"/>
              <a:gd name="connsiteY1" fmla="*/ 0 h 883086"/>
              <a:gd name="connsiteX2" fmla="*/ 3190240 w 3190240"/>
              <a:gd name="connsiteY2" fmla="*/ 441543 h 883086"/>
              <a:gd name="connsiteX3" fmla="*/ 1595120 w 3190240"/>
              <a:gd name="connsiteY3" fmla="*/ 883086 h 883086"/>
              <a:gd name="connsiteX4" fmla="*/ 0 w 3190240"/>
              <a:gd name="connsiteY4" fmla="*/ 441543 h 883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90240" h="883086" fill="none" extrusionOk="0">
                <a:moveTo>
                  <a:pt x="0" y="441543"/>
                </a:moveTo>
                <a:cubicBezTo>
                  <a:pt x="172707" y="186730"/>
                  <a:pt x="661345" y="-32531"/>
                  <a:pt x="1595120" y="0"/>
                </a:cubicBezTo>
                <a:cubicBezTo>
                  <a:pt x="2505513" y="31177"/>
                  <a:pt x="3149615" y="155045"/>
                  <a:pt x="3190240" y="441543"/>
                </a:cubicBezTo>
                <a:cubicBezTo>
                  <a:pt x="3096553" y="881333"/>
                  <a:pt x="2544895" y="800143"/>
                  <a:pt x="1595120" y="883086"/>
                </a:cubicBezTo>
                <a:cubicBezTo>
                  <a:pt x="672131" y="858016"/>
                  <a:pt x="-4837" y="725479"/>
                  <a:pt x="0" y="441543"/>
                </a:cubicBezTo>
                <a:close/>
              </a:path>
              <a:path w="3190240" h="883086" stroke="0" extrusionOk="0">
                <a:moveTo>
                  <a:pt x="0" y="441543"/>
                </a:moveTo>
                <a:cubicBezTo>
                  <a:pt x="-25774" y="369527"/>
                  <a:pt x="715580" y="36861"/>
                  <a:pt x="1595120" y="0"/>
                </a:cubicBezTo>
                <a:cubicBezTo>
                  <a:pt x="2457767" y="20426"/>
                  <a:pt x="3184405" y="169665"/>
                  <a:pt x="3190240" y="441543"/>
                </a:cubicBezTo>
                <a:cubicBezTo>
                  <a:pt x="3317077" y="588080"/>
                  <a:pt x="2440964" y="902764"/>
                  <a:pt x="1595120" y="883086"/>
                </a:cubicBezTo>
                <a:cubicBezTo>
                  <a:pt x="690675" y="900239"/>
                  <a:pt x="29259" y="636033"/>
                  <a:pt x="0" y="441543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998267428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2060"/>
                </a:solidFill>
              </a:rPr>
              <a:t>Do Not Love the Truth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895B553-1D88-4D24-9E04-38A96D7CBF6D}"/>
              </a:ext>
            </a:extLst>
          </p:cNvPr>
          <p:cNvCxnSpPr/>
          <p:nvPr/>
        </p:nvCxnSpPr>
        <p:spPr>
          <a:xfrm>
            <a:off x="4500880" y="2824480"/>
            <a:ext cx="71120" cy="35560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4171D0B3-3E34-45CB-BDA1-5FA7D3E853CA}"/>
              </a:ext>
            </a:extLst>
          </p:cNvPr>
          <p:cNvSpPr txBox="1"/>
          <p:nvPr/>
        </p:nvSpPr>
        <p:spPr>
          <a:xfrm>
            <a:off x="406400" y="3606800"/>
            <a:ext cx="4165600" cy="840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3000"/>
              </a:lnSpc>
              <a:buFont typeface="Wingdings" panose="05000000000000000000" pitchFamily="2" charset="2"/>
              <a:buChar char="§"/>
            </a:pPr>
            <a:r>
              <a:rPr lang="en-US" sz="2200" dirty="0"/>
              <a:t>Love truth more than error (Psa. 119:127)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038E78-6D8E-48BD-AB25-10D2D4CA9547}"/>
              </a:ext>
            </a:extLst>
          </p:cNvPr>
          <p:cNvSpPr txBox="1"/>
          <p:nvPr/>
        </p:nvSpPr>
        <p:spPr>
          <a:xfrm>
            <a:off x="4683760" y="3606800"/>
            <a:ext cx="4165600" cy="840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3000"/>
              </a:lnSpc>
              <a:buFont typeface="Wingdings" panose="05000000000000000000" pitchFamily="2" charset="2"/>
              <a:buChar char="§"/>
            </a:pPr>
            <a:r>
              <a:rPr lang="en-US" sz="2200" dirty="0"/>
              <a:t>Love error more than truth (John 3:19)</a:t>
            </a:r>
          </a:p>
        </p:txBody>
      </p:sp>
    </p:spTree>
    <p:extLst>
      <p:ext uri="{BB962C8B-B14F-4D97-AF65-F5344CB8AC3E}">
        <p14:creationId xmlns:p14="http://schemas.microsoft.com/office/powerpoint/2010/main" val="4264346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E3EDDA8-4808-4677-AF86-B13BBAEE88C7}"/>
              </a:ext>
            </a:extLst>
          </p:cNvPr>
          <p:cNvSpPr txBox="1"/>
          <p:nvPr/>
        </p:nvSpPr>
        <p:spPr>
          <a:xfrm>
            <a:off x="3037840" y="828160"/>
            <a:ext cx="5811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28700" indent="-1028700" algn="ctr">
              <a:buFont typeface="+mj-lt"/>
              <a:buAutoNum type="romanUcPeriod" startAt="3"/>
            </a:pPr>
            <a:r>
              <a:rPr lang="en-US" sz="4800" dirty="0">
                <a:solidFill>
                  <a:srgbClr val="002060"/>
                </a:solidFill>
                <a:latin typeface="Ink Draft" panose="03080402000500000000" pitchFamily="66" charset="0"/>
              </a:rPr>
              <a:t>Great Contrast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943ABB4A-7B7A-49EF-ADF9-4E1765BB9913}"/>
              </a:ext>
            </a:extLst>
          </p:cNvPr>
          <p:cNvSpPr/>
          <p:nvPr/>
        </p:nvSpPr>
        <p:spPr>
          <a:xfrm>
            <a:off x="609600" y="2581474"/>
            <a:ext cx="3190240" cy="883086"/>
          </a:xfrm>
          <a:custGeom>
            <a:avLst/>
            <a:gdLst>
              <a:gd name="connsiteX0" fmla="*/ 0 w 3190240"/>
              <a:gd name="connsiteY0" fmla="*/ 441543 h 883086"/>
              <a:gd name="connsiteX1" fmla="*/ 1595120 w 3190240"/>
              <a:gd name="connsiteY1" fmla="*/ 0 h 883086"/>
              <a:gd name="connsiteX2" fmla="*/ 3190240 w 3190240"/>
              <a:gd name="connsiteY2" fmla="*/ 441543 h 883086"/>
              <a:gd name="connsiteX3" fmla="*/ 1595120 w 3190240"/>
              <a:gd name="connsiteY3" fmla="*/ 883086 h 883086"/>
              <a:gd name="connsiteX4" fmla="*/ 0 w 3190240"/>
              <a:gd name="connsiteY4" fmla="*/ 441543 h 883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90240" h="883086" fill="none" extrusionOk="0">
                <a:moveTo>
                  <a:pt x="0" y="441543"/>
                </a:moveTo>
                <a:cubicBezTo>
                  <a:pt x="172707" y="186730"/>
                  <a:pt x="661345" y="-32531"/>
                  <a:pt x="1595120" y="0"/>
                </a:cubicBezTo>
                <a:cubicBezTo>
                  <a:pt x="2505513" y="31177"/>
                  <a:pt x="3149615" y="155045"/>
                  <a:pt x="3190240" y="441543"/>
                </a:cubicBezTo>
                <a:cubicBezTo>
                  <a:pt x="3096553" y="881333"/>
                  <a:pt x="2544895" y="800143"/>
                  <a:pt x="1595120" y="883086"/>
                </a:cubicBezTo>
                <a:cubicBezTo>
                  <a:pt x="672131" y="858016"/>
                  <a:pt x="-4837" y="725479"/>
                  <a:pt x="0" y="441543"/>
                </a:cubicBezTo>
                <a:close/>
              </a:path>
              <a:path w="3190240" h="883086" stroke="0" extrusionOk="0">
                <a:moveTo>
                  <a:pt x="0" y="441543"/>
                </a:moveTo>
                <a:cubicBezTo>
                  <a:pt x="-25774" y="369527"/>
                  <a:pt x="715580" y="36861"/>
                  <a:pt x="1595120" y="0"/>
                </a:cubicBezTo>
                <a:cubicBezTo>
                  <a:pt x="2457767" y="20426"/>
                  <a:pt x="3184405" y="169665"/>
                  <a:pt x="3190240" y="441543"/>
                </a:cubicBezTo>
                <a:cubicBezTo>
                  <a:pt x="3317077" y="588080"/>
                  <a:pt x="2440964" y="902764"/>
                  <a:pt x="1595120" y="883086"/>
                </a:cubicBezTo>
                <a:cubicBezTo>
                  <a:pt x="690675" y="900239"/>
                  <a:pt x="29259" y="636033"/>
                  <a:pt x="0" y="441543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998267428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2060"/>
                </a:solidFill>
              </a:rPr>
              <a:t>Love of the Truth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BB25E6D-0C3B-4AE3-9367-321CA23B9DF6}"/>
              </a:ext>
            </a:extLst>
          </p:cNvPr>
          <p:cNvSpPr/>
          <p:nvPr/>
        </p:nvSpPr>
        <p:spPr>
          <a:xfrm>
            <a:off x="5232400" y="2520514"/>
            <a:ext cx="3190240" cy="883086"/>
          </a:xfrm>
          <a:custGeom>
            <a:avLst/>
            <a:gdLst>
              <a:gd name="connsiteX0" fmla="*/ 0 w 3190240"/>
              <a:gd name="connsiteY0" fmla="*/ 441543 h 883086"/>
              <a:gd name="connsiteX1" fmla="*/ 1595120 w 3190240"/>
              <a:gd name="connsiteY1" fmla="*/ 0 h 883086"/>
              <a:gd name="connsiteX2" fmla="*/ 3190240 w 3190240"/>
              <a:gd name="connsiteY2" fmla="*/ 441543 h 883086"/>
              <a:gd name="connsiteX3" fmla="*/ 1595120 w 3190240"/>
              <a:gd name="connsiteY3" fmla="*/ 883086 h 883086"/>
              <a:gd name="connsiteX4" fmla="*/ 0 w 3190240"/>
              <a:gd name="connsiteY4" fmla="*/ 441543 h 883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90240" h="883086" fill="none" extrusionOk="0">
                <a:moveTo>
                  <a:pt x="0" y="441543"/>
                </a:moveTo>
                <a:cubicBezTo>
                  <a:pt x="172707" y="186730"/>
                  <a:pt x="661345" y="-32531"/>
                  <a:pt x="1595120" y="0"/>
                </a:cubicBezTo>
                <a:cubicBezTo>
                  <a:pt x="2505513" y="31177"/>
                  <a:pt x="3149615" y="155045"/>
                  <a:pt x="3190240" y="441543"/>
                </a:cubicBezTo>
                <a:cubicBezTo>
                  <a:pt x="3096553" y="881333"/>
                  <a:pt x="2544895" y="800143"/>
                  <a:pt x="1595120" y="883086"/>
                </a:cubicBezTo>
                <a:cubicBezTo>
                  <a:pt x="672131" y="858016"/>
                  <a:pt x="-4837" y="725479"/>
                  <a:pt x="0" y="441543"/>
                </a:cubicBezTo>
                <a:close/>
              </a:path>
              <a:path w="3190240" h="883086" stroke="0" extrusionOk="0">
                <a:moveTo>
                  <a:pt x="0" y="441543"/>
                </a:moveTo>
                <a:cubicBezTo>
                  <a:pt x="-25774" y="369527"/>
                  <a:pt x="715580" y="36861"/>
                  <a:pt x="1595120" y="0"/>
                </a:cubicBezTo>
                <a:cubicBezTo>
                  <a:pt x="2457767" y="20426"/>
                  <a:pt x="3184405" y="169665"/>
                  <a:pt x="3190240" y="441543"/>
                </a:cubicBezTo>
                <a:cubicBezTo>
                  <a:pt x="3317077" y="588080"/>
                  <a:pt x="2440964" y="902764"/>
                  <a:pt x="1595120" y="883086"/>
                </a:cubicBezTo>
                <a:cubicBezTo>
                  <a:pt x="690675" y="900239"/>
                  <a:pt x="29259" y="636033"/>
                  <a:pt x="0" y="441543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998267428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2060"/>
                </a:solidFill>
              </a:rPr>
              <a:t>Do Not Love the Truth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895B553-1D88-4D24-9E04-38A96D7CBF6D}"/>
              </a:ext>
            </a:extLst>
          </p:cNvPr>
          <p:cNvCxnSpPr/>
          <p:nvPr/>
        </p:nvCxnSpPr>
        <p:spPr>
          <a:xfrm>
            <a:off x="4500880" y="2824480"/>
            <a:ext cx="71120" cy="35560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4171D0B3-3E34-45CB-BDA1-5FA7D3E853CA}"/>
              </a:ext>
            </a:extLst>
          </p:cNvPr>
          <p:cNvSpPr txBox="1"/>
          <p:nvPr/>
        </p:nvSpPr>
        <p:spPr>
          <a:xfrm>
            <a:off x="406400" y="3606800"/>
            <a:ext cx="4165600" cy="12248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3000"/>
              </a:lnSpc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Love truth more than error (Psa. 119:127)</a:t>
            </a:r>
          </a:p>
          <a:p>
            <a:pPr marL="342900" indent="-342900">
              <a:lnSpc>
                <a:spcPts val="3000"/>
              </a:lnSpc>
              <a:buFont typeface="Wingdings" panose="05000000000000000000" pitchFamily="2" charset="2"/>
              <a:buChar char="§"/>
            </a:pPr>
            <a:r>
              <a:rPr lang="en-US" sz="2200" dirty="0"/>
              <a:t>Know the truth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038E78-6D8E-48BD-AB25-10D2D4CA9547}"/>
              </a:ext>
            </a:extLst>
          </p:cNvPr>
          <p:cNvSpPr txBox="1"/>
          <p:nvPr/>
        </p:nvSpPr>
        <p:spPr>
          <a:xfrm>
            <a:off x="4683760" y="3606800"/>
            <a:ext cx="4165600" cy="12248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3000"/>
              </a:lnSpc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Love error more than truth (John 3:19)</a:t>
            </a:r>
          </a:p>
          <a:p>
            <a:pPr marL="342900" indent="-342900">
              <a:lnSpc>
                <a:spcPts val="3000"/>
              </a:lnSpc>
              <a:buFont typeface="Wingdings" panose="05000000000000000000" pitchFamily="2" charset="2"/>
              <a:buChar char="§"/>
            </a:pPr>
            <a:r>
              <a:rPr lang="en-US" sz="2200" dirty="0"/>
              <a:t>Don’t know the truth</a:t>
            </a:r>
          </a:p>
        </p:txBody>
      </p:sp>
    </p:spTree>
    <p:extLst>
      <p:ext uri="{BB962C8B-B14F-4D97-AF65-F5344CB8AC3E}">
        <p14:creationId xmlns:p14="http://schemas.microsoft.com/office/powerpoint/2010/main" val="40183568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E3EDDA8-4808-4677-AF86-B13BBAEE88C7}"/>
              </a:ext>
            </a:extLst>
          </p:cNvPr>
          <p:cNvSpPr txBox="1"/>
          <p:nvPr/>
        </p:nvSpPr>
        <p:spPr>
          <a:xfrm>
            <a:off x="3037840" y="828160"/>
            <a:ext cx="5811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28700" indent="-1028700" algn="ctr">
              <a:buFont typeface="+mj-lt"/>
              <a:buAutoNum type="romanUcPeriod" startAt="3"/>
            </a:pPr>
            <a:r>
              <a:rPr lang="en-US" sz="4800" dirty="0">
                <a:solidFill>
                  <a:srgbClr val="002060"/>
                </a:solidFill>
                <a:latin typeface="Ink Draft" panose="03080402000500000000" pitchFamily="66" charset="0"/>
              </a:rPr>
              <a:t>Great Contrast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943ABB4A-7B7A-49EF-ADF9-4E1765BB9913}"/>
              </a:ext>
            </a:extLst>
          </p:cNvPr>
          <p:cNvSpPr/>
          <p:nvPr/>
        </p:nvSpPr>
        <p:spPr>
          <a:xfrm>
            <a:off x="609600" y="2581474"/>
            <a:ext cx="3190240" cy="883086"/>
          </a:xfrm>
          <a:custGeom>
            <a:avLst/>
            <a:gdLst>
              <a:gd name="connsiteX0" fmla="*/ 0 w 3190240"/>
              <a:gd name="connsiteY0" fmla="*/ 441543 h 883086"/>
              <a:gd name="connsiteX1" fmla="*/ 1595120 w 3190240"/>
              <a:gd name="connsiteY1" fmla="*/ 0 h 883086"/>
              <a:gd name="connsiteX2" fmla="*/ 3190240 w 3190240"/>
              <a:gd name="connsiteY2" fmla="*/ 441543 h 883086"/>
              <a:gd name="connsiteX3" fmla="*/ 1595120 w 3190240"/>
              <a:gd name="connsiteY3" fmla="*/ 883086 h 883086"/>
              <a:gd name="connsiteX4" fmla="*/ 0 w 3190240"/>
              <a:gd name="connsiteY4" fmla="*/ 441543 h 883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90240" h="883086" fill="none" extrusionOk="0">
                <a:moveTo>
                  <a:pt x="0" y="441543"/>
                </a:moveTo>
                <a:cubicBezTo>
                  <a:pt x="172707" y="186730"/>
                  <a:pt x="661345" y="-32531"/>
                  <a:pt x="1595120" y="0"/>
                </a:cubicBezTo>
                <a:cubicBezTo>
                  <a:pt x="2505513" y="31177"/>
                  <a:pt x="3149615" y="155045"/>
                  <a:pt x="3190240" y="441543"/>
                </a:cubicBezTo>
                <a:cubicBezTo>
                  <a:pt x="3096553" y="881333"/>
                  <a:pt x="2544895" y="800143"/>
                  <a:pt x="1595120" y="883086"/>
                </a:cubicBezTo>
                <a:cubicBezTo>
                  <a:pt x="672131" y="858016"/>
                  <a:pt x="-4837" y="725479"/>
                  <a:pt x="0" y="441543"/>
                </a:cubicBezTo>
                <a:close/>
              </a:path>
              <a:path w="3190240" h="883086" stroke="0" extrusionOk="0">
                <a:moveTo>
                  <a:pt x="0" y="441543"/>
                </a:moveTo>
                <a:cubicBezTo>
                  <a:pt x="-25774" y="369527"/>
                  <a:pt x="715580" y="36861"/>
                  <a:pt x="1595120" y="0"/>
                </a:cubicBezTo>
                <a:cubicBezTo>
                  <a:pt x="2457767" y="20426"/>
                  <a:pt x="3184405" y="169665"/>
                  <a:pt x="3190240" y="441543"/>
                </a:cubicBezTo>
                <a:cubicBezTo>
                  <a:pt x="3317077" y="588080"/>
                  <a:pt x="2440964" y="902764"/>
                  <a:pt x="1595120" y="883086"/>
                </a:cubicBezTo>
                <a:cubicBezTo>
                  <a:pt x="690675" y="900239"/>
                  <a:pt x="29259" y="636033"/>
                  <a:pt x="0" y="441543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998267428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2060"/>
                </a:solidFill>
              </a:rPr>
              <a:t>Love of the Truth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BB25E6D-0C3B-4AE3-9367-321CA23B9DF6}"/>
              </a:ext>
            </a:extLst>
          </p:cNvPr>
          <p:cNvSpPr/>
          <p:nvPr/>
        </p:nvSpPr>
        <p:spPr>
          <a:xfrm>
            <a:off x="5232400" y="2520514"/>
            <a:ext cx="3190240" cy="883086"/>
          </a:xfrm>
          <a:custGeom>
            <a:avLst/>
            <a:gdLst>
              <a:gd name="connsiteX0" fmla="*/ 0 w 3190240"/>
              <a:gd name="connsiteY0" fmla="*/ 441543 h 883086"/>
              <a:gd name="connsiteX1" fmla="*/ 1595120 w 3190240"/>
              <a:gd name="connsiteY1" fmla="*/ 0 h 883086"/>
              <a:gd name="connsiteX2" fmla="*/ 3190240 w 3190240"/>
              <a:gd name="connsiteY2" fmla="*/ 441543 h 883086"/>
              <a:gd name="connsiteX3" fmla="*/ 1595120 w 3190240"/>
              <a:gd name="connsiteY3" fmla="*/ 883086 h 883086"/>
              <a:gd name="connsiteX4" fmla="*/ 0 w 3190240"/>
              <a:gd name="connsiteY4" fmla="*/ 441543 h 883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90240" h="883086" fill="none" extrusionOk="0">
                <a:moveTo>
                  <a:pt x="0" y="441543"/>
                </a:moveTo>
                <a:cubicBezTo>
                  <a:pt x="172707" y="186730"/>
                  <a:pt x="661345" y="-32531"/>
                  <a:pt x="1595120" y="0"/>
                </a:cubicBezTo>
                <a:cubicBezTo>
                  <a:pt x="2505513" y="31177"/>
                  <a:pt x="3149615" y="155045"/>
                  <a:pt x="3190240" y="441543"/>
                </a:cubicBezTo>
                <a:cubicBezTo>
                  <a:pt x="3096553" y="881333"/>
                  <a:pt x="2544895" y="800143"/>
                  <a:pt x="1595120" y="883086"/>
                </a:cubicBezTo>
                <a:cubicBezTo>
                  <a:pt x="672131" y="858016"/>
                  <a:pt x="-4837" y="725479"/>
                  <a:pt x="0" y="441543"/>
                </a:cubicBezTo>
                <a:close/>
              </a:path>
              <a:path w="3190240" h="883086" stroke="0" extrusionOk="0">
                <a:moveTo>
                  <a:pt x="0" y="441543"/>
                </a:moveTo>
                <a:cubicBezTo>
                  <a:pt x="-25774" y="369527"/>
                  <a:pt x="715580" y="36861"/>
                  <a:pt x="1595120" y="0"/>
                </a:cubicBezTo>
                <a:cubicBezTo>
                  <a:pt x="2457767" y="20426"/>
                  <a:pt x="3184405" y="169665"/>
                  <a:pt x="3190240" y="441543"/>
                </a:cubicBezTo>
                <a:cubicBezTo>
                  <a:pt x="3317077" y="588080"/>
                  <a:pt x="2440964" y="902764"/>
                  <a:pt x="1595120" y="883086"/>
                </a:cubicBezTo>
                <a:cubicBezTo>
                  <a:pt x="690675" y="900239"/>
                  <a:pt x="29259" y="636033"/>
                  <a:pt x="0" y="441543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998267428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2060"/>
                </a:solidFill>
              </a:rPr>
              <a:t>Do Not Love the Truth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895B553-1D88-4D24-9E04-38A96D7CBF6D}"/>
              </a:ext>
            </a:extLst>
          </p:cNvPr>
          <p:cNvCxnSpPr/>
          <p:nvPr/>
        </p:nvCxnSpPr>
        <p:spPr>
          <a:xfrm>
            <a:off x="4500880" y="2824480"/>
            <a:ext cx="71120" cy="35560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4171D0B3-3E34-45CB-BDA1-5FA7D3E853CA}"/>
              </a:ext>
            </a:extLst>
          </p:cNvPr>
          <p:cNvSpPr txBox="1"/>
          <p:nvPr/>
        </p:nvSpPr>
        <p:spPr>
          <a:xfrm>
            <a:off x="406400" y="3606800"/>
            <a:ext cx="4165600" cy="1609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3000"/>
              </a:lnSpc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Love truth more than error (Psa. 119:127)</a:t>
            </a:r>
          </a:p>
          <a:p>
            <a:pPr marL="342900" indent="-342900">
              <a:lnSpc>
                <a:spcPts val="3000"/>
              </a:lnSpc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Know the truth</a:t>
            </a:r>
          </a:p>
          <a:p>
            <a:pPr marL="342900" indent="-342900">
              <a:lnSpc>
                <a:spcPts val="3000"/>
              </a:lnSpc>
              <a:buFont typeface="Wingdings" panose="05000000000000000000" pitchFamily="2" charset="2"/>
              <a:buChar char="§"/>
            </a:pPr>
            <a:r>
              <a:rPr lang="en-US" sz="2200" dirty="0"/>
              <a:t>Not easily misled (2 Pet. 3:18)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038E78-6D8E-48BD-AB25-10D2D4CA9547}"/>
              </a:ext>
            </a:extLst>
          </p:cNvPr>
          <p:cNvSpPr txBox="1"/>
          <p:nvPr/>
        </p:nvSpPr>
        <p:spPr>
          <a:xfrm>
            <a:off x="4683760" y="3606800"/>
            <a:ext cx="4165600" cy="1609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3000"/>
              </a:lnSpc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Love error more than truth (John 3:19)</a:t>
            </a:r>
          </a:p>
          <a:p>
            <a:pPr marL="342900" indent="-342900">
              <a:lnSpc>
                <a:spcPts val="3000"/>
              </a:lnSpc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Don’t know the truth</a:t>
            </a:r>
          </a:p>
          <a:p>
            <a:pPr marL="342900" indent="-342900">
              <a:lnSpc>
                <a:spcPts val="3000"/>
              </a:lnSpc>
              <a:buFont typeface="Wingdings" panose="05000000000000000000" pitchFamily="2" charset="2"/>
              <a:buChar char="§"/>
            </a:pPr>
            <a:r>
              <a:rPr lang="en-US" sz="2200" dirty="0"/>
              <a:t>Easily deceived – bel. lie</a:t>
            </a:r>
          </a:p>
        </p:txBody>
      </p:sp>
    </p:spTree>
    <p:extLst>
      <p:ext uri="{BB962C8B-B14F-4D97-AF65-F5344CB8AC3E}">
        <p14:creationId xmlns:p14="http://schemas.microsoft.com/office/powerpoint/2010/main" val="34521215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E3EDDA8-4808-4677-AF86-B13BBAEE88C7}"/>
              </a:ext>
            </a:extLst>
          </p:cNvPr>
          <p:cNvSpPr txBox="1"/>
          <p:nvPr/>
        </p:nvSpPr>
        <p:spPr>
          <a:xfrm>
            <a:off x="3037840" y="828160"/>
            <a:ext cx="5811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28700" indent="-1028700" algn="ctr">
              <a:buFont typeface="+mj-lt"/>
              <a:buAutoNum type="romanUcPeriod" startAt="3"/>
            </a:pPr>
            <a:r>
              <a:rPr lang="en-US" sz="4800" dirty="0">
                <a:solidFill>
                  <a:srgbClr val="002060"/>
                </a:solidFill>
                <a:latin typeface="Ink Draft" panose="03080402000500000000" pitchFamily="66" charset="0"/>
              </a:rPr>
              <a:t>Great Contrast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943ABB4A-7B7A-49EF-ADF9-4E1765BB9913}"/>
              </a:ext>
            </a:extLst>
          </p:cNvPr>
          <p:cNvSpPr/>
          <p:nvPr/>
        </p:nvSpPr>
        <p:spPr>
          <a:xfrm>
            <a:off x="609600" y="2581474"/>
            <a:ext cx="3190240" cy="883086"/>
          </a:xfrm>
          <a:custGeom>
            <a:avLst/>
            <a:gdLst>
              <a:gd name="connsiteX0" fmla="*/ 0 w 3190240"/>
              <a:gd name="connsiteY0" fmla="*/ 441543 h 883086"/>
              <a:gd name="connsiteX1" fmla="*/ 1595120 w 3190240"/>
              <a:gd name="connsiteY1" fmla="*/ 0 h 883086"/>
              <a:gd name="connsiteX2" fmla="*/ 3190240 w 3190240"/>
              <a:gd name="connsiteY2" fmla="*/ 441543 h 883086"/>
              <a:gd name="connsiteX3" fmla="*/ 1595120 w 3190240"/>
              <a:gd name="connsiteY3" fmla="*/ 883086 h 883086"/>
              <a:gd name="connsiteX4" fmla="*/ 0 w 3190240"/>
              <a:gd name="connsiteY4" fmla="*/ 441543 h 883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90240" h="883086" fill="none" extrusionOk="0">
                <a:moveTo>
                  <a:pt x="0" y="441543"/>
                </a:moveTo>
                <a:cubicBezTo>
                  <a:pt x="172707" y="186730"/>
                  <a:pt x="661345" y="-32531"/>
                  <a:pt x="1595120" y="0"/>
                </a:cubicBezTo>
                <a:cubicBezTo>
                  <a:pt x="2505513" y="31177"/>
                  <a:pt x="3149615" y="155045"/>
                  <a:pt x="3190240" y="441543"/>
                </a:cubicBezTo>
                <a:cubicBezTo>
                  <a:pt x="3096553" y="881333"/>
                  <a:pt x="2544895" y="800143"/>
                  <a:pt x="1595120" y="883086"/>
                </a:cubicBezTo>
                <a:cubicBezTo>
                  <a:pt x="672131" y="858016"/>
                  <a:pt x="-4837" y="725479"/>
                  <a:pt x="0" y="441543"/>
                </a:cubicBezTo>
                <a:close/>
              </a:path>
              <a:path w="3190240" h="883086" stroke="0" extrusionOk="0">
                <a:moveTo>
                  <a:pt x="0" y="441543"/>
                </a:moveTo>
                <a:cubicBezTo>
                  <a:pt x="-25774" y="369527"/>
                  <a:pt x="715580" y="36861"/>
                  <a:pt x="1595120" y="0"/>
                </a:cubicBezTo>
                <a:cubicBezTo>
                  <a:pt x="2457767" y="20426"/>
                  <a:pt x="3184405" y="169665"/>
                  <a:pt x="3190240" y="441543"/>
                </a:cubicBezTo>
                <a:cubicBezTo>
                  <a:pt x="3317077" y="588080"/>
                  <a:pt x="2440964" y="902764"/>
                  <a:pt x="1595120" y="883086"/>
                </a:cubicBezTo>
                <a:cubicBezTo>
                  <a:pt x="690675" y="900239"/>
                  <a:pt x="29259" y="636033"/>
                  <a:pt x="0" y="441543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998267428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2060"/>
                </a:solidFill>
              </a:rPr>
              <a:t>Love of the Truth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BB25E6D-0C3B-4AE3-9367-321CA23B9DF6}"/>
              </a:ext>
            </a:extLst>
          </p:cNvPr>
          <p:cNvSpPr/>
          <p:nvPr/>
        </p:nvSpPr>
        <p:spPr>
          <a:xfrm>
            <a:off x="5232400" y="2520514"/>
            <a:ext cx="3190240" cy="883086"/>
          </a:xfrm>
          <a:custGeom>
            <a:avLst/>
            <a:gdLst>
              <a:gd name="connsiteX0" fmla="*/ 0 w 3190240"/>
              <a:gd name="connsiteY0" fmla="*/ 441543 h 883086"/>
              <a:gd name="connsiteX1" fmla="*/ 1595120 w 3190240"/>
              <a:gd name="connsiteY1" fmla="*/ 0 h 883086"/>
              <a:gd name="connsiteX2" fmla="*/ 3190240 w 3190240"/>
              <a:gd name="connsiteY2" fmla="*/ 441543 h 883086"/>
              <a:gd name="connsiteX3" fmla="*/ 1595120 w 3190240"/>
              <a:gd name="connsiteY3" fmla="*/ 883086 h 883086"/>
              <a:gd name="connsiteX4" fmla="*/ 0 w 3190240"/>
              <a:gd name="connsiteY4" fmla="*/ 441543 h 883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90240" h="883086" fill="none" extrusionOk="0">
                <a:moveTo>
                  <a:pt x="0" y="441543"/>
                </a:moveTo>
                <a:cubicBezTo>
                  <a:pt x="172707" y="186730"/>
                  <a:pt x="661345" y="-32531"/>
                  <a:pt x="1595120" y="0"/>
                </a:cubicBezTo>
                <a:cubicBezTo>
                  <a:pt x="2505513" y="31177"/>
                  <a:pt x="3149615" y="155045"/>
                  <a:pt x="3190240" y="441543"/>
                </a:cubicBezTo>
                <a:cubicBezTo>
                  <a:pt x="3096553" y="881333"/>
                  <a:pt x="2544895" y="800143"/>
                  <a:pt x="1595120" y="883086"/>
                </a:cubicBezTo>
                <a:cubicBezTo>
                  <a:pt x="672131" y="858016"/>
                  <a:pt x="-4837" y="725479"/>
                  <a:pt x="0" y="441543"/>
                </a:cubicBezTo>
                <a:close/>
              </a:path>
              <a:path w="3190240" h="883086" stroke="0" extrusionOk="0">
                <a:moveTo>
                  <a:pt x="0" y="441543"/>
                </a:moveTo>
                <a:cubicBezTo>
                  <a:pt x="-25774" y="369527"/>
                  <a:pt x="715580" y="36861"/>
                  <a:pt x="1595120" y="0"/>
                </a:cubicBezTo>
                <a:cubicBezTo>
                  <a:pt x="2457767" y="20426"/>
                  <a:pt x="3184405" y="169665"/>
                  <a:pt x="3190240" y="441543"/>
                </a:cubicBezTo>
                <a:cubicBezTo>
                  <a:pt x="3317077" y="588080"/>
                  <a:pt x="2440964" y="902764"/>
                  <a:pt x="1595120" y="883086"/>
                </a:cubicBezTo>
                <a:cubicBezTo>
                  <a:pt x="690675" y="900239"/>
                  <a:pt x="29259" y="636033"/>
                  <a:pt x="0" y="441543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998267428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2060"/>
                </a:solidFill>
              </a:rPr>
              <a:t>Do Not Love the Truth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895B553-1D88-4D24-9E04-38A96D7CBF6D}"/>
              </a:ext>
            </a:extLst>
          </p:cNvPr>
          <p:cNvCxnSpPr/>
          <p:nvPr/>
        </p:nvCxnSpPr>
        <p:spPr>
          <a:xfrm>
            <a:off x="4500880" y="2824480"/>
            <a:ext cx="71120" cy="35560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4171D0B3-3E34-45CB-BDA1-5FA7D3E853CA}"/>
              </a:ext>
            </a:extLst>
          </p:cNvPr>
          <p:cNvSpPr txBox="1"/>
          <p:nvPr/>
        </p:nvSpPr>
        <p:spPr>
          <a:xfrm>
            <a:off x="406400" y="3606800"/>
            <a:ext cx="4165600" cy="1994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3000"/>
              </a:lnSpc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Love truth more than error (Psa. 119:127)</a:t>
            </a:r>
          </a:p>
          <a:p>
            <a:pPr marL="342900" indent="-342900">
              <a:lnSpc>
                <a:spcPts val="3000"/>
              </a:lnSpc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Know the truth</a:t>
            </a:r>
          </a:p>
          <a:p>
            <a:pPr marL="342900" indent="-342900">
              <a:lnSpc>
                <a:spcPts val="3000"/>
              </a:lnSpc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Not easily misled (2 Pet. 3:18)</a:t>
            </a:r>
          </a:p>
          <a:p>
            <a:pPr marL="342900" indent="-342900">
              <a:lnSpc>
                <a:spcPts val="3000"/>
              </a:lnSpc>
              <a:buFont typeface="Wingdings" panose="05000000000000000000" pitchFamily="2" charset="2"/>
              <a:buChar char="§"/>
            </a:pPr>
            <a:r>
              <a:rPr lang="en-US" sz="2200" dirty="0"/>
              <a:t>Honestly looking for truth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038E78-6D8E-48BD-AB25-10D2D4CA9547}"/>
              </a:ext>
            </a:extLst>
          </p:cNvPr>
          <p:cNvSpPr txBox="1"/>
          <p:nvPr/>
        </p:nvSpPr>
        <p:spPr>
          <a:xfrm>
            <a:off x="4683760" y="3606800"/>
            <a:ext cx="4165600" cy="1994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3000"/>
              </a:lnSpc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Love error more than truth (John 3:19)</a:t>
            </a:r>
          </a:p>
          <a:p>
            <a:pPr marL="342900" indent="-342900">
              <a:lnSpc>
                <a:spcPts val="3000"/>
              </a:lnSpc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Don’t know the truth</a:t>
            </a:r>
          </a:p>
          <a:p>
            <a:pPr marL="342900" indent="-342900">
              <a:lnSpc>
                <a:spcPts val="3000"/>
              </a:lnSpc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Easily deceived – bel. lie</a:t>
            </a:r>
          </a:p>
          <a:p>
            <a:pPr marL="342900" indent="-342900">
              <a:lnSpc>
                <a:spcPts val="3000"/>
              </a:lnSpc>
              <a:buFont typeface="Wingdings" panose="05000000000000000000" pitchFamily="2" charset="2"/>
              <a:buChar char="§"/>
            </a:pPr>
            <a:r>
              <a:rPr lang="en-US" sz="2200" dirty="0"/>
              <a:t>Seeking to </a:t>
            </a:r>
            <a:r>
              <a:rPr lang="en-US" sz="2200" dirty="0" err="1"/>
              <a:t>estab</a:t>
            </a:r>
            <a:r>
              <a:rPr lang="en-US" sz="2200" dirty="0"/>
              <a:t>. own ideas</a:t>
            </a:r>
          </a:p>
        </p:txBody>
      </p:sp>
    </p:spTree>
    <p:extLst>
      <p:ext uri="{BB962C8B-B14F-4D97-AF65-F5344CB8AC3E}">
        <p14:creationId xmlns:p14="http://schemas.microsoft.com/office/powerpoint/2010/main" val="39434709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E3EDDA8-4808-4677-AF86-B13BBAEE88C7}"/>
              </a:ext>
            </a:extLst>
          </p:cNvPr>
          <p:cNvSpPr txBox="1"/>
          <p:nvPr/>
        </p:nvSpPr>
        <p:spPr>
          <a:xfrm>
            <a:off x="3037840" y="828160"/>
            <a:ext cx="5811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28700" indent="-1028700" algn="ctr">
              <a:buFont typeface="+mj-lt"/>
              <a:buAutoNum type="romanUcPeriod" startAt="3"/>
            </a:pPr>
            <a:r>
              <a:rPr lang="en-US" sz="4800" dirty="0">
                <a:solidFill>
                  <a:srgbClr val="002060"/>
                </a:solidFill>
                <a:latin typeface="Ink Draft" panose="03080402000500000000" pitchFamily="66" charset="0"/>
              </a:rPr>
              <a:t>Great Contrast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943ABB4A-7B7A-49EF-ADF9-4E1765BB9913}"/>
              </a:ext>
            </a:extLst>
          </p:cNvPr>
          <p:cNvSpPr/>
          <p:nvPr/>
        </p:nvSpPr>
        <p:spPr>
          <a:xfrm>
            <a:off x="609600" y="2581474"/>
            <a:ext cx="3190240" cy="883086"/>
          </a:xfrm>
          <a:custGeom>
            <a:avLst/>
            <a:gdLst>
              <a:gd name="connsiteX0" fmla="*/ 0 w 3190240"/>
              <a:gd name="connsiteY0" fmla="*/ 441543 h 883086"/>
              <a:gd name="connsiteX1" fmla="*/ 1595120 w 3190240"/>
              <a:gd name="connsiteY1" fmla="*/ 0 h 883086"/>
              <a:gd name="connsiteX2" fmla="*/ 3190240 w 3190240"/>
              <a:gd name="connsiteY2" fmla="*/ 441543 h 883086"/>
              <a:gd name="connsiteX3" fmla="*/ 1595120 w 3190240"/>
              <a:gd name="connsiteY3" fmla="*/ 883086 h 883086"/>
              <a:gd name="connsiteX4" fmla="*/ 0 w 3190240"/>
              <a:gd name="connsiteY4" fmla="*/ 441543 h 883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90240" h="883086" fill="none" extrusionOk="0">
                <a:moveTo>
                  <a:pt x="0" y="441543"/>
                </a:moveTo>
                <a:cubicBezTo>
                  <a:pt x="172707" y="186730"/>
                  <a:pt x="661345" y="-32531"/>
                  <a:pt x="1595120" y="0"/>
                </a:cubicBezTo>
                <a:cubicBezTo>
                  <a:pt x="2505513" y="31177"/>
                  <a:pt x="3149615" y="155045"/>
                  <a:pt x="3190240" y="441543"/>
                </a:cubicBezTo>
                <a:cubicBezTo>
                  <a:pt x="3096553" y="881333"/>
                  <a:pt x="2544895" y="800143"/>
                  <a:pt x="1595120" y="883086"/>
                </a:cubicBezTo>
                <a:cubicBezTo>
                  <a:pt x="672131" y="858016"/>
                  <a:pt x="-4837" y="725479"/>
                  <a:pt x="0" y="441543"/>
                </a:cubicBezTo>
                <a:close/>
              </a:path>
              <a:path w="3190240" h="883086" stroke="0" extrusionOk="0">
                <a:moveTo>
                  <a:pt x="0" y="441543"/>
                </a:moveTo>
                <a:cubicBezTo>
                  <a:pt x="-25774" y="369527"/>
                  <a:pt x="715580" y="36861"/>
                  <a:pt x="1595120" y="0"/>
                </a:cubicBezTo>
                <a:cubicBezTo>
                  <a:pt x="2457767" y="20426"/>
                  <a:pt x="3184405" y="169665"/>
                  <a:pt x="3190240" y="441543"/>
                </a:cubicBezTo>
                <a:cubicBezTo>
                  <a:pt x="3317077" y="588080"/>
                  <a:pt x="2440964" y="902764"/>
                  <a:pt x="1595120" y="883086"/>
                </a:cubicBezTo>
                <a:cubicBezTo>
                  <a:pt x="690675" y="900239"/>
                  <a:pt x="29259" y="636033"/>
                  <a:pt x="0" y="441543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998267428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2060"/>
                </a:solidFill>
              </a:rPr>
              <a:t>Love of the Truth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BB25E6D-0C3B-4AE3-9367-321CA23B9DF6}"/>
              </a:ext>
            </a:extLst>
          </p:cNvPr>
          <p:cNvSpPr/>
          <p:nvPr/>
        </p:nvSpPr>
        <p:spPr>
          <a:xfrm>
            <a:off x="5232400" y="2520514"/>
            <a:ext cx="3190240" cy="883086"/>
          </a:xfrm>
          <a:custGeom>
            <a:avLst/>
            <a:gdLst>
              <a:gd name="connsiteX0" fmla="*/ 0 w 3190240"/>
              <a:gd name="connsiteY0" fmla="*/ 441543 h 883086"/>
              <a:gd name="connsiteX1" fmla="*/ 1595120 w 3190240"/>
              <a:gd name="connsiteY1" fmla="*/ 0 h 883086"/>
              <a:gd name="connsiteX2" fmla="*/ 3190240 w 3190240"/>
              <a:gd name="connsiteY2" fmla="*/ 441543 h 883086"/>
              <a:gd name="connsiteX3" fmla="*/ 1595120 w 3190240"/>
              <a:gd name="connsiteY3" fmla="*/ 883086 h 883086"/>
              <a:gd name="connsiteX4" fmla="*/ 0 w 3190240"/>
              <a:gd name="connsiteY4" fmla="*/ 441543 h 883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90240" h="883086" fill="none" extrusionOk="0">
                <a:moveTo>
                  <a:pt x="0" y="441543"/>
                </a:moveTo>
                <a:cubicBezTo>
                  <a:pt x="172707" y="186730"/>
                  <a:pt x="661345" y="-32531"/>
                  <a:pt x="1595120" y="0"/>
                </a:cubicBezTo>
                <a:cubicBezTo>
                  <a:pt x="2505513" y="31177"/>
                  <a:pt x="3149615" y="155045"/>
                  <a:pt x="3190240" y="441543"/>
                </a:cubicBezTo>
                <a:cubicBezTo>
                  <a:pt x="3096553" y="881333"/>
                  <a:pt x="2544895" y="800143"/>
                  <a:pt x="1595120" y="883086"/>
                </a:cubicBezTo>
                <a:cubicBezTo>
                  <a:pt x="672131" y="858016"/>
                  <a:pt x="-4837" y="725479"/>
                  <a:pt x="0" y="441543"/>
                </a:cubicBezTo>
                <a:close/>
              </a:path>
              <a:path w="3190240" h="883086" stroke="0" extrusionOk="0">
                <a:moveTo>
                  <a:pt x="0" y="441543"/>
                </a:moveTo>
                <a:cubicBezTo>
                  <a:pt x="-25774" y="369527"/>
                  <a:pt x="715580" y="36861"/>
                  <a:pt x="1595120" y="0"/>
                </a:cubicBezTo>
                <a:cubicBezTo>
                  <a:pt x="2457767" y="20426"/>
                  <a:pt x="3184405" y="169665"/>
                  <a:pt x="3190240" y="441543"/>
                </a:cubicBezTo>
                <a:cubicBezTo>
                  <a:pt x="3317077" y="588080"/>
                  <a:pt x="2440964" y="902764"/>
                  <a:pt x="1595120" y="883086"/>
                </a:cubicBezTo>
                <a:cubicBezTo>
                  <a:pt x="690675" y="900239"/>
                  <a:pt x="29259" y="636033"/>
                  <a:pt x="0" y="441543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998267428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2060"/>
                </a:solidFill>
              </a:rPr>
              <a:t>Do Not Love the Truth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895B553-1D88-4D24-9E04-38A96D7CBF6D}"/>
              </a:ext>
            </a:extLst>
          </p:cNvPr>
          <p:cNvCxnSpPr/>
          <p:nvPr/>
        </p:nvCxnSpPr>
        <p:spPr>
          <a:xfrm>
            <a:off x="4500880" y="2824480"/>
            <a:ext cx="71120" cy="35560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4171D0B3-3E34-45CB-BDA1-5FA7D3E853CA}"/>
              </a:ext>
            </a:extLst>
          </p:cNvPr>
          <p:cNvSpPr txBox="1"/>
          <p:nvPr/>
        </p:nvSpPr>
        <p:spPr>
          <a:xfrm>
            <a:off x="406400" y="3606800"/>
            <a:ext cx="4165600" cy="2378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3000"/>
              </a:lnSpc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Love truth more than error (Psa. 119:127)</a:t>
            </a:r>
          </a:p>
          <a:p>
            <a:pPr marL="342900" indent="-342900">
              <a:lnSpc>
                <a:spcPts val="3000"/>
              </a:lnSpc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Know the truth</a:t>
            </a:r>
          </a:p>
          <a:p>
            <a:pPr marL="342900" indent="-342900">
              <a:lnSpc>
                <a:spcPts val="3000"/>
              </a:lnSpc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Not easily misled (2 Pet. 3:18)</a:t>
            </a:r>
          </a:p>
          <a:p>
            <a:pPr marL="342900" indent="-342900">
              <a:lnSpc>
                <a:spcPts val="3000"/>
              </a:lnSpc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Honestly looking for truth</a:t>
            </a:r>
          </a:p>
          <a:p>
            <a:pPr marL="342900" indent="-342900">
              <a:lnSpc>
                <a:spcPts val="3000"/>
              </a:lnSpc>
              <a:buFont typeface="Wingdings" panose="05000000000000000000" pitchFamily="2" charset="2"/>
              <a:buChar char="§"/>
            </a:pPr>
            <a:r>
              <a:rPr lang="en-US" sz="2200" dirty="0"/>
              <a:t>Pleasure in what is right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038E78-6D8E-48BD-AB25-10D2D4CA9547}"/>
              </a:ext>
            </a:extLst>
          </p:cNvPr>
          <p:cNvSpPr txBox="1"/>
          <p:nvPr/>
        </p:nvSpPr>
        <p:spPr>
          <a:xfrm>
            <a:off x="4683760" y="3606800"/>
            <a:ext cx="4165600" cy="2378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3000"/>
              </a:lnSpc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Love error more than truth (John 3:19)</a:t>
            </a:r>
          </a:p>
          <a:p>
            <a:pPr marL="342900" indent="-342900">
              <a:lnSpc>
                <a:spcPts val="3000"/>
              </a:lnSpc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Don’t know the truth</a:t>
            </a:r>
          </a:p>
          <a:p>
            <a:pPr marL="342900" indent="-342900">
              <a:lnSpc>
                <a:spcPts val="3000"/>
              </a:lnSpc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Easily deceived – bel. lie</a:t>
            </a:r>
          </a:p>
          <a:p>
            <a:pPr marL="342900" indent="-342900">
              <a:lnSpc>
                <a:spcPts val="3000"/>
              </a:lnSpc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Seeking to </a:t>
            </a:r>
            <a:r>
              <a:rPr lang="en-US" sz="2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estab</a:t>
            </a:r>
            <a:r>
              <a:rPr lang="en-US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own ideas</a:t>
            </a:r>
          </a:p>
          <a:p>
            <a:pPr marL="342900" indent="-342900">
              <a:lnSpc>
                <a:spcPts val="3000"/>
              </a:lnSpc>
              <a:buFont typeface="Wingdings" panose="05000000000000000000" pitchFamily="2" charset="2"/>
              <a:buChar char="§"/>
            </a:pPr>
            <a:r>
              <a:rPr lang="en-US" sz="2200" dirty="0"/>
              <a:t>Pleasure in </a:t>
            </a:r>
            <a:r>
              <a:rPr lang="en-US" sz="2200" dirty="0" err="1"/>
              <a:t>unright</a:t>
            </a:r>
            <a:r>
              <a:rPr lang="en-US" sz="2200" dirty="0"/>
              <a:t>. (v. 12)</a:t>
            </a:r>
          </a:p>
        </p:txBody>
      </p:sp>
    </p:spTree>
    <p:extLst>
      <p:ext uri="{BB962C8B-B14F-4D97-AF65-F5344CB8AC3E}">
        <p14:creationId xmlns:p14="http://schemas.microsoft.com/office/powerpoint/2010/main" val="10554031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E3EDDA8-4808-4677-AF86-B13BBAEE88C7}"/>
              </a:ext>
            </a:extLst>
          </p:cNvPr>
          <p:cNvSpPr txBox="1"/>
          <p:nvPr/>
        </p:nvSpPr>
        <p:spPr>
          <a:xfrm>
            <a:off x="3037840" y="828160"/>
            <a:ext cx="5811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28700" indent="-1028700" algn="ctr">
              <a:buFont typeface="+mj-lt"/>
              <a:buAutoNum type="romanUcPeriod" startAt="3"/>
            </a:pPr>
            <a:r>
              <a:rPr lang="en-US" sz="4800" dirty="0">
                <a:solidFill>
                  <a:srgbClr val="002060"/>
                </a:solidFill>
                <a:latin typeface="Ink Draft" panose="03080402000500000000" pitchFamily="66" charset="0"/>
              </a:rPr>
              <a:t>Great Contrast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943ABB4A-7B7A-49EF-ADF9-4E1765BB9913}"/>
              </a:ext>
            </a:extLst>
          </p:cNvPr>
          <p:cNvSpPr/>
          <p:nvPr/>
        </p:nvSpPr>
        <p:spPr>
          <a:xfrm>
            <a:off x="609600" y="2581474"/>
            <a:ext cx="3190240" cy="883086"/>
          </a:xfrm>
          <a:custGeom>
            <a:avLst/>
            <a:gdLst>
              <a:gd name="connsiteX0" fmla="*/ 0 w 3190240"/>
              <a:gd name="connsiteY0" fmla="*/ 441543 h 883086"/>
              <a:gd name="connsiteX1" fmla="*/ 1595120 w 3190240"/>
              <a:gd name="connsiteY1" fmla="*/ 0 h 883086"/>
              <a:gd name="connsiteX2" fmla="*/ 3190240 w 3190240"/>
              <a:gd name="connsiteY2" fmla="*/ 441543 h 883086"/>
              <a:gd name="connsiteX3" fmla="*/ 1595120 w 3190240"/>
              <a:gd name="connsiteY3" fmla="*/ 883086 h 883086"/>
              <a:gd name="connsiteX4" fmla="*/ 0 w 3190240"/>
              <a:gd name="connsiteY4" fmla="*/ 441543 h 883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90240" h="883086" fill="none" extrusionOk="0">
                <a:moveTo>
                  <a:pt x="0" y="441543"/>
                </a:moveTo>
                <a:cubicBezTo>
                  <a:pt x="172707" y="186730"/>
                  <a:pt x="661345" y="-32531"/>
                  <a:pt x="1595120" y="0"/>
                </a:cubicBezTo>
                <a:cubicBezTo>
                  <a:pt x="2505513" y="31177"/>
                  <a:pt x="3149615" y="155045"/>
                  <a:pt x="3190240" y="441543"/>
                </a:cubicBezTo>
                <a:cubicBezTo>
                  <a:pt x="3096553" y="881333"/>
                  <a:pt x="2544895" y="800143"/>
                  <a:pt x="1595120" y="883086"/>
                </a:cubicBezTo>
                <a:cubicBezTo>
                  <a:pt x="672131" y="858016"/>
                  <a:pt x="-4837" y="725479"/>
                  <a:pt x="0" y="441543"/>
                </a:cubicBezTo>
                <a:close/>
              </a:path>
              <a:path w="3190240" h="883086" stroke="0" extrusionOk="0">
                <a:moveTo>
                  <a:pt x="0" y="441543"/>
                </a:moveTo>
                <a:cubicBezTo>
                  <a:pt x="-25774" y="369527"/>
                  <a:pt x="715580" y="36861"/>
                  <a:pt x="1595120" y="0"/>
                </a:cubicBezTo>
                <a:cubicBezTo>
                  <a:pt x="2457767" y="20426"/>
                  <a:pt x="3184405" y="169665"/>
                  <a:pt x="3190240" y="441543"/>
                </a:cubicBezTo>
                <a:cubicBezTo>
                  <a:pt x="3317077" y="588080"/>
                  <a:pt x="2440964" y="902764"/>
                  <a:pt x="1595120" y="883086"/>
                </a:cubicBezTo>
                <a:cubicBezTo>
                  <a:pt x="690675" y="900239"/>
                  <a:pt x="29259" y="636033"/>
                  <a:pt x="0" y="441543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998267428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2060"/>
                </a:solidFill>
              </a:rPr>
              <a:t>Love of the Truth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BB25E6D-0C3B-4AE3-9367-321CA23B9DF6}"/>
              </a:ext>
            </a:extLst>
          </p:cNvPr>
          <p:cNvSpPr/>
          <p:nvPr/>
        </p:nvSpPr>
        <p:spPr>
          <a:xfrm>
            <a:off x="5232400" y="2520514"/>
            <a:ext cx="3190240" cy="883086"/>
          </a:xfrm>
          <a:custGeom>
            <a:avLst/>
            <a:gdLst>
              <a:gd name="connsiteX0" fmla="*/ 0 w 3190240"/>
              <a:gd name="connsiteY0" fmla="*/ 441543 h 883086"/>
              <a:gd name="connsiteX1" fmla="*/ 1595120 w 3190240"/>
              <a:gd name="connsiteY1" fmla="*/ 0 h 883086"/>
              <a:gd name="connsiteX2" fmla="*/ 3190240 w 3190240"/>
              <a:gd name="connsiteY2" fmla="*/ 441543 h 883086"/>
              <a:gd name="connsiteX3" fmla="*/ 1595120 w 3190240"/>
              <a:gd name="connsiteY3" fmla="*/ 883086 h 883086"/>
              <a:gd name="connsiteX4" fmla="*/ 0 w 3190240"/>
              <a:gd name="connsiteY4" fmla="*/ 441543 h 883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90240" h="883086" fill="none" extrusionOk="0">
                <a:moveTo>
                  <a:pt x="0" y="441543"/>
                </a:moveTo>
                <a:cubicBezTo>
                  <a:pt x="172707" y="186730"/>
                  <a:pt x="661345" y="-32531"/>
                  <a:pt x="1595120" y="0"/>
                </a:cubicBezTo>
                <a:cubicBezTo>
                  <a:pt x="2505513" y="31177"/>
                  <a:pt x="3149615" y="155045"/>
                  <a:pt x="3190240" y="441543"/>
                </a:cubicBezTo>
                <a:cubicBezTo>
                  <a:pt x="3096553" y="881333"/>
                  <a:pt x="2544895" y="800143"/>
                  <a:pt x="1595120" y="883086"/>
                </a:cubicBezTo>
                <a:cubicBezTo>
                  <a:pt x="672131" y="858016"/>
                  <a:pt x="-4837" y="725479"/>
                  <a:pt x="0" y="441543"/>
                </a:cubicBezTo>
                <a:close/>
              </a:path>
              <a:path w="3190240" h="883086" stroke="0" extrusionOk="0">
                <a:moveTo>
                  <a:pt x="0" y="441543"/>
                </a:moveTo>
                <a:cubicBezTo>
                  <a:pt x="-25774" y="369527"/>
                  <a:pt x="715580" y="36861"/>
                  <a:pt x="1595120" y="0"/>
                </a:cubicBezTo>
                <a:cubicBezTo>
                  <a:pt x="2457767" y="20426"/>
                  <a:pt x="3184405" y="169665"/>
                  <a:pt x="3190240" y="441543"/>
                </a:cubicBezTo>
                <a:cubicBezTo>
                  <a:pt x="3317077" y="588080"/>
                  <a:pt x="2440964" y="902764"/>
                  <a:pt x="1595120" y="883086"/>
                </a:cubicBezTo>
                <a:cubicBezTo>
                  <a:pt x="690675" y="900239"/>
                  <a:pt x="29259" y="636033"/>
                  <a:pt x="0" y="441543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998267428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2060"/>
                </a:solidFill>
              </a:rPr>
              <a:t>Do Not Love the Truth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895B553-1D88-4D24-9E04-38A96D7CBF6D}"/>
              </a:ext>
            </a:extLst>
          </p:cNvPr>
          <p:cNvCxnSpPr/>
          <p:nvPr/>
        </p:nvCxnSpPr>
        <p:spPr>
          <a:xfrm>
            <a:off x="4500880" y="2824480"/>
            <a:ext cx="71120" cy="35560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4171D0B3-3E34-45CB-BDA1-5FA7D3E853CA}"/>
              </a:ext>
            </a:extLst>
          </p:cNvPr>
          <p:cNvSpPr txBox="1"/>
          <p:nvPr/>
        </p:nvSpPr>
        <p:spPr>
          <a:xfrm>
            <a:off x="406400" y="3606800"/>
            <a:ext cx="4165600" cy="2763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3000"/>
              </a:lnSpc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Love truth more than error (Psa. 119:127)</a:t>
            </a:r>
          </a:p>
          <a:p>
            <a:pPr marL="342900" indent="-342900">
              <a:lnSpc>
                <a:spcPts val="3000"/>
              </a:lnSpc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Know the truth</a:t>
            </a:r>
          </a:p>
          <a:p>
            <a:pPr marL="342900" indent="-342900">
              <a:lnSpc>
                <a:spcPts val="3000"/>
              </a:lnSpc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Not easily misled (2 Pet. 3:18)</a:t>
            </a:r>
          </a:p>
          <a:p>
            <a:pPr marL="342900" indent="-342900">
              <a:lnSpc>
                <a:spcPts val="3000"/>
              </a:lnSpc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Honestly looking for truth</a:t>
            </a:r>
          </a:p>
          <a:p>
            <a:pPr marL="342900" indent="-342900">
              <a:lnSpc>
                <a:spcPts val="3000"/>
              </a:lnSpc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Pleasure in what is right</a:t>
            </a:r>
          </a:p>
          <a:p>
            <a:pPr marL="342900" indent="-342900">
              <a:lnSpc>
                <a:spcPts val="3000"/>
              </a:lnSpc>
              <a:buFont typeface="Wingdings" panose="05000000000000000000" pitchFamily="2" charset="2"/>
              <a:buChar char="§"/>
            </a:pPr>
            <a:r>
              <a:rPr lang="en-US" sz="2200" dirty="0"/>
              <a:t>Accept consequences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038E78-6D8E-48BD-AB25-10D2D4CA9547}"/>
              </a:ext>
            </a:extLst>
          </p:cNvPr>
          <p:cNvSpPr txBox="1"/>
          <p:nvPr/>
        </p:nvSpPr>
        <p:spPr>
          <a:xfrm>
            <a:off x="4683760" y="3606800"/>
            <a:ext cx="4165600" cy="2763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3000"/>
              </a:lnSpc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Love error more than truth (John 3:19)</a:t>
            </a:r>
          </a:p>
          <a:p>
            <a:pPr marL="342900" indent="-342900">
              <a:lnSpc>
                <a:spcPts val="3000"/>
              </a:lnSpc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Don’t know the truth</a:t>
            </a:r>
          </a:p>
          <a:p>
            <a:pPr marL="342900" indent="-342900">
              <a:lnSpc>
                <a:spcPts val="3000"/>
              </a:lnSpc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Easily deceived – bel. lie</a:t>
            </a:r>
          </a:p>
          <a:p>
            <a:pPr marL="342900" indent="-342900">
              <a:lnSpc>
                <a:spcPts val="3000"/>
              </a:lnSpc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Seeking to </a:t>
            </a:r>
            <a:r>
              <a:rPr lang="en-US" sz="2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estab</a:t>
            </a:r>
            <a:r>
              <a:rPr lang="en-US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own ideas</a:t>
            </a:r>
          </a:p>
          <a:p>
            <a:pPr marL="342900" indent="-342900">
              <a:lnSpc>
                <a:spcPts val="3000"/>
              </a:lnSpc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Pleasure in </a:t>
            </a:r>
            <a:r>
              <a:rPr lang="en-US" sz="2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unright</a:t>
            </a:r>
            <a:r>
              <a:rPr lang="en-US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(v. 12)</a:t>
            </a:r>
          </a:p>
          <a:p>
            <a:pPr marL="342900" indent="-342900">
              <a:lnSpc>
                <a:spcPts val="3000"/>
              </a:lnSpc>
              <a:buFont typeface="Wingdings" panose="05000000000000000000" pitchFamily="2" charset="2"/>
              <a:buChar char="§"/>
            </a:pPr>
            <a:r>
              <a:rPr lang="en-US" sz="2200" dirty="0"/>
              <a:t>Not Accept consequences</a:t>
            </a:r>
          </a:p>
        </p:txBody>
      </p:sp>
    </p:spTree>
    <p:extLst>
      <p:ext uri="{BB962C8B-B14F-4D97-AF65-F5344CB8AC3E}">
        <p14:creationId xmlns:p14="http://schemas.microsoft.com/office/powerpoint/2010/main" val="14566241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E3EDDA8-4808-4677-AF86-B13BBAEE88C7}"/>
              </a:ext>
            </a:extLst>
          </p:cNvPr>
          <p:cNvSpPr txBox="1"/>
          <p:nvPr/>
        </p:nvSpPr>
        <p:spPr>
          <a:xfrm>
            <a:off x="3037840" y="828160"/>
            <a:ext cx="5811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28700" indent="-1028700" algn="ctr">
              <a:buFont typeface="+mj-lt"/>
              <a:buAutoNum type="romanUcPeriod" startAt="3"/>
            </a:pPr>
            <a:r>
              <a:rPr lang="en-US" sz="4800" dirty="0">
                <a:solidFill>
                  <a:srgbClr val="002060"/>
                </a:solidFill>
                <a:latin typeface="Ink Draft" panose="03080402000500000000" pitchFamily="66" charset="0"/>
              </a:rPr>
              <a:t>Great Contrast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943ABB4A-7B7A-49EF-ADF9-4E1765BB9913}"/>
              </a:ext>
            </a:extLst>
          </p:cNvPr>
          <p:cNvSpPr/>
          <p:nvPr/>
        </p:nvSpPr>
        <p:spPr>
          <a:xfrm>
            <a:off x="609600" y="2581474"/>
            <a:ext cx="3190240" cy="883086"/>
          </a:xfrm>
          <a:custGeom>
            <a:avLst/>
            <a:gdLst>
              <a:gd name="connsiteX0" fmla="*/ 0 w 3190240"/>
              <a:gd name="connsiteY0" fmla="*/ 441543 h 883086"/>
              <a:gd name="connsiteX1" fmla="*/ 1595120 w 3190240"/>
              <a:gd name="connsiteY1" fmla="*/ 0 h 883086"/>
              <a:gd name="connsiteX2" fmla="*/ 3190240 w 3190240"/>
              <a:gd name="connsiteY2" fmla="*/ 441543 h 883086"/>
              <a:gd name="connsiteX3" fmla="*/ 1595120 w 3190240"/>
              <a:gd name="connsiteY3" fmla="*/ 883086 h 883086"/>
              <a:gd name="connsiteX4" fmla="*/ 0 w 3190240"/>
              <a:gd name="connsiteY4" fmla="*/ 441543 h 883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90240" h="883086" fill="none" extrusionOk="0">
                <a:moveTo>
                  <a:pt x="0" y="441543"/>
                </a:moveTo>
                <a:cubicBezTo>
                  <a:pt x="172707" y="186730"/>
                  <a:pt x="661345" y="-32531"/>
                  <a:pt x="1595120" y="0"/>
                </a:cubicBezTo>
                <a:cubicBezTo>
                  <a:pt x="2505513" y="31177"/>
                  <a:pt x="3149615" y="155045"/>
                  <a:pt x="3190240" y="441543"/>
                </a:cubicBezTo>
                <a:cubicBezTo>
                  <a:pt x="3096553" y="881333"/>
                  <a:pt x="2544895" y="800143"/>
                  <a:pt x="1595120" y="883086"/>
                </a:cubicBezTo>
                <a:cubicBezTo>
                  <a:pt x="672131" y="858016"/>
                  <a:pt x="-4837" y="725479"/>
                  <a:pt x="0" y="441543"/>
                </a:cubicBezTo>
                <a:close/>
              </a:path>
              <a:path w="3190240" h="883086" stroke="0" extrusionOk="0">
                <a:moveTo>
                  <a:pt x="0" y="441543"/>
                </a:moveTo>
                <a:cubicBezTo>
                  <a:pt x="-25774" y="369527"/>
                  <a:pt x="715580" y="36861"/>
                  <a:pt x="1595120" y="0"/>
                </a:cubicBezTo>
                <a:cubicBezTo>
                  <a:pt x="2457767" y="20426"/>
                  <a:pt x="3184405" y="169665"/>
                  <a:pt x="3190240" y="441543"/>
                </a:cubicBezTo>
                <a:cubicBezTo>
                  <a:pt x="3317077" y="588080"/>
                  <a:pt x="2440964" y="902764"/>
                  <a:pt x="1595120" y="883086"/>
                </a:cubicBezTo>
                <a:cubicBezTo>
                  <a:pt x="690675" y="900239"/>
                  <a:pt x="29259" y="636033"/>
                  <a:pt x="0" y="441543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998267428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2060"/>
                </a:solidFill>
              </a:rPr>
              <a:t>Love of the Truth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BB25E6D-0C3B-4AE3-9367-321CA23B9DF6}"/>
              </a:ext>
            </a:extLst>
          </p:cNvPr>
          <p:cNvSpPr/>
          <p:nvPr/>
        </p:nvSpPr>
        <p:spPr>
          <a:xfrm>
            <a:off x="5232400" y="2520514"/>
            <a:ext cx="3190240" cy="883086"/>
          </a:xfrm>
          <a:custGeom>
            <a:avLst/>
            <a:gdLst>
              <a:gd name="connsiteX0" fmla="*/ 0 w 3190240"/>
              <a:gd name="connsiteY0" fmla="*/ 441543 h 883086"/>
              <a:gd name="connsiteX1" fmla="*/ 1595120 w 3190240"/>
              <a:gd name="connsiteY1" fmla="*/ 0 h 883086"/>
              <a:gd name="connsiteX2" fmla="*/ 3190240 w 3190240"/>
              <a:gd name="connsiteY2" fmla="*/ 441543 h 883086"/>
              <a:gd name="connsiteX3" fmla="*/ 1595120 w 3190240"/>
              <a:gd name="connsiteY3" fmla="*/ 883086 h 883086"/>
              <a:gd name="connsiteX4" fmla="*/ 0 w 3190240"/>
              <a:gd name="connsiteY4" fmla="*/ 441543 h 883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90240" h="883086" fill="none" extrusionOk="0">
                <a:moveTo>
                  <a:pt x="0" y="441543"/>
                </a:moveTo>
                <a:cubicBezTo>
                  <a:pt x="172707" y="186730"/>
                  <a:pt x="661345" y="-32531"/>
                  <a:pt x="1595120" y="0"/>
                </a:cubicBezTo>
                <a:cubicBezTo>
                  <a:pt x="2505513" y="31177"/>
                  <a:pt x="3149615" y="155045"/>
                  <a:pt x="3190240" y="441543"/>
                </a:cubicBezTo>
                <a:cubicBezTo>
                  <a:pt x="3096553" y="881333"/>
                  <a:pt x="2544895" y="800143"/>
                  <a:pt x="1595120" y="883086"/>
                </a:cubicBezTo>
                <a:cubicBezTo>
                  <a:pt x="672131" y="858016"/>
                  <a:pt x="-4837" y="725479"/>
                  <a:pt x="0" y="441543"/>
                </a:cubicBezTo>
                <a:close/>
              </a:path>
              <a:path w="3190240" h="883086" stroke="0" extrusionOk="0">
                <a:moveTo>
                  <a:pt x="0" y="441543"/>
                </a:moveTo>
                <a:cubicBezTo>
                  <a:pt x="-25774" y="369527"/>
                  <a:pt x="715580" y="36861"/>
                  <a:pt x="1595120" y="0"/>
                </a:cubicBezTo>
                <a:cubicBezTo>
                  <a:pt x="2457767" y="20426"/>
                  <a:pt x="3184405" y="169665"/>
                  <a:pt x="3190240" y="441543"/>
                </a:cubicBezTo>
                <a:cubicBezTo>
                  <a:pt x="3317077" y="588080"/>
                  <a:pt x="2440964" y="902764"/>
                  <a:pt x="1595120" y="883086"/>
                </a:cubicBezTo>
                <a:cubicBezTo>
                  <a:pt x="690675" y="900239"/>
                  <a:pt x="29259" y="636033"/>
                  <a:pt x="0" y="441543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998267428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2060"/>
                </a:solidFill>
              </a:rPr>
              <a:t>Do Not Love the Truth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895B553-1D88-4D24-9E04-38A96D7CBF6D}"/>
              </a:ext>
            </a:extLst>
          </p:cNvPr>
          <p:cNvCxnSpPr/>
          <p:nvPr/>
        </p:nvCxnSpPr>
        <p:spPr>
          <a:xfrm>
            <a:off x="4500880" y="2824480"/>
            <a:ext cx="71120" cy="35560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4171D0B3-3E34-45CB-BDA1-5FA7D3E853CA}"/>
              </a:ext>
            </a:extLst>
          </p:cNvPr>
          <p:cNvSpPr txBox="1"/>
          <p:nvPr/>
        </p:nvSpPr>
        <p:spPr>
          <a:xfrm>
            <a:off x="406400" y="3606800"/>
            <a:ext cx="4165600" cy="2763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3000"/>
              </a:lnSpc>
              <a:buFont typeface="Wingdings" panose="05000000000000000000" pitchFamily="2" charset="2"/>
              <a:buChar char="§"/>
            </a:pPr>
            <a:r>
              <a:rPr lang="en-US" sz="2200" dirty="0"/>
              <a:t>Love truth more than error (Psa. 119:127)</a:t>
            </a:r>
          </a:p>
          <a:p>
            <a:pPr marL="342900" indent="-342900">
              <a:lnSpc>
                <a:spcPts val="3000"/>
              </a:lnSpc>
              <a:buFont typeface="Wingdings" panose="05000000000000000000" pitchFamily="2" charset="2"/>
              <a:buChar char="§"/>
            </a:pPr>
            <a:r>
              <a:rPr lang="en-US" sz="2200" dirty="0"/>
              <a:t>Know the truth</a:t>
            </a:r>
          </a:p>
          <a:p>
            <a:pPr marL="342900" indent="-342900">
              <a:lnSpc>
                <a:spcPts val="3000"/>
              </a:lnSpc>
              <a:buFont typeface="Wingdings" panose="05000000000000000000" pitchFamily="2" charset="2"/>
              <a:buChar char="§"/>
            </a:pPr>
            <a:r>
              <a:rPr lang="en-US" sz="2200" dirty="0"/>
              <a:t>Not easily misled (2 Pet. 3:18)</a:t>
            </a:r>
          </a:p>
          <a:p>
            <a:pPr marL="342900" indent="-342900">
              <a:lnSpc>
                <a:spcPts val="3000"/>
              </a:lnSpc>
              <a:buFont typeface="Wingdings" panose="05000000000000000000" pitchFamily="2" charset="2"/>
              <a:buChar char="§"/>
            </a:pPr>
            <a:r>
              <a:rPr lang="en-US" sz="2200" dirty="0"/>
              <a:t>Honestly looking for truth</a:t>
            </a:r>
          </a:p>
          <a:p>
            <a:pPr marL="342900" indent="-342900">
              <a:lnSpc>
                <a:spcPts val="3000"/>
              </a:lnSpc>
              <a:buFont typeface="Wingdings" panose="05000000000000000000" pitchFamily="2" charset="2"/>
              <a:buChar char="§"/>
            </a:pPr>
            <a:r>
              <a:rPr lang="en-US" sz="2200" dirty="0"/>
              <a:t>Pleasure in what is right</a:t>
            </a:r>
          </a:p>
          <a:p>
            <a:pPr marL="342900" indent="-342900">
              <a:lnSpc>
                <a:spcPts val="3000"/>
              </a:lnSpc>
              <a:buFont typeface="Wingdings" panose="05000000000000000000" pitchFamily="2" charset="2"/>
              <a:buChar char="§"/>
            </a:pPr>
            <a:r>
              <a:rPr lang="en-US" sz="2200" dirty="0"/>
              <a:t>Accept consequences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038E78-6D8E-48BD-AB25-10D2D4CA9547}"/>
              </a:ext>
            </a:extLst>
          </p:cNvPr>
          <p:cNvSpPr txBox="1"/>
          <p:nvPr/>
        </p:nvSpPr>
        <p:spPr>
          <a:xfrm>
            <a:off x="4683760" y="3606800"/>
            <a:ext cx="4165600" cy="2763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3000"/>
              </a:lnSpc>
              <a:buFont typeface="Wingdings" panose="05000000000000000000" pitchFamily="2" charset="2"/>
              <a:buChar char="§"/>
            </a:pPr>
            <a:r>
              <a:rPr lang="en-US" sz="2200" dirty="0"/>
              <a:t>Love error more than truth (John 3:19)</a:t>
            </a:r>
          </a:p>
          <a:p>
            <a:pPr marL="342900" indent="-342900">
              <a:lnSpc>
                <a:spcPts val="3000"/>
              </a:lnSpc>
              <a:buFont typeface="Wingdings" panose="05000000000000000000" pitchFamily="2" charset="2"/>
              <a:buChar char="§"/>
            </a:pPr>
            <a:r>
              <a:rPr lang="en-US" sz="2200" dirty="0"/>
              <a:t>Don’t know the truth</a:t>
            </a:r>
          </a:p>
          <a:p>
            <a:pPr marL="342900" indent="-342900">
              <a:lnSpc>
                <a:spcPts val="3000"/>
              </a:lnSpc>
              <a:buFont typeface="Wingdings" panose="05000000000000000000" pitchFamily="2" charset="2"/>
              <a:buChar char="§"/>
            </a:pPr>
            <a:r>
              <a:rPr lang="en-US" sz="2200" dirty="0"/>
              <a:t>Easily deceived – bel. lie</a:t>
            </a:r>
          </a:p>
          <a:p>
            <a:pPr marL="342900" indent="-342900">
              <a:lnSpc>
                <a:spcPts val="3000"/>
              </a:lnSpc>
              <a:buFont typeface="Wingdings" panose="05000000000000000000" pitchFamily="2" charset="2"/>
              <a:buChar char="§"/>
            </a:pPr>
            <a:r>
              <a:rPr lang="en-US" sz="2200" dirty="0"/>
              <a:t>Seeking to </a:t>
            </a:r>
            <a:r>
              <a:rPr lang="en-US" sz="2200" dirty="0" err="1"/>
              <a:t>estab</a:t>
            </a:r>
            <a:r>
              <a:rPr lang="en-US" sz="2200" dirty="0"/>
              <a:t>. own ideas</a:t>
            </a:r>
          </a:p>
          <a:p>
            <a:pPr marL="342900" indent="-342900">
              <a:lnSpc>
                <a:spcPts val="3000"/>
              </a:lnSpc>
              <a:buFont typeface="Wingdings" panose="05000000000000000000" pitchFamily="2" charset="2"/>
              <a:buChar char="§"/>
            </a:pPr>
            <a:r>
              <a:rPr lang="en-US" sz="2200" dirty="0"/>
              <a:t>Pleasure in </a:t>
            </a:r>
            <a:r>
              <a:rPr lang="en-US" sz="2200" dirty="0" err="1"/>
              <a:t>unright</a:t>
            </a:r>
            <a:r>
              <a:rPr lang="en-US" sz="2200" dirty="0"/>
              <a:t>. (v. 12)</a:t>
            </a:r>
          </a:p>
          <a:p>
            <a:pPr marL="342900" indent="-342900">
              <a:lnSpc>
                <a:spcPts val="3000"/>
              </a:lnSpc>
              <a:buFont typeface="Wingdings" panose="05000000000000000000" pitchFamily="2" charset="2"/>
              <a:buChar char="§"/>
            </a:pPr>
            <a:r>
              <a:rPr lang="en-US" sz="2200" dirty="0"/>
              <a:t>Not Accept consequences</a:t>
            </a:r>
          </a:p>
        </p:txBody>
      </p:sp>
    </p:spTree>
    <p:extLst>
      <p:ext uri="{BB962C8B-B14F-4D97-AF65-F5344CB8AC3E}">
        <p14:creationId xmlns:p14="http://schemas.microsoft.com/office/powerpoint/2010/main" val="27138954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D503A61-94B6-4584-B5FE-B473ED50F6D6}"/>
              </a:ext>
            </a:extLst>
          </p:cNvPr>
          <p:cNvSpPr/>
          <p:nvPr/>
        </p:nvSpPr>
        <p:spPr>
          <a:xfrm>
            <a:off x="3901441" y="348735"/>
            <a:ext cx="499872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7800" b="1" cap="none" spc="0" dirty="0">
                <a:ln/>
                <a:solidFill>
                  <a:schemeClr val="bg1"/>
                </a:solidFill>
                <a:effectLst/>
                <a:latin typeface="Ink Draft" panose="03080402000500000000" pitchFamily="66" charset="0"/>
              </a:rPr>
              <a:t>The </a:t>
            </a:r>
            <a:r>
              <a:rPr lang="en-US" sz="7800" b="1" dirty="0">
                <a:ln/>
                <a:solidFill>
                  <a:schemeClr val="bg1"/>
                </a:solidFill>
                <a:latin typeface="Ink Draft" panose="03080402000500000000" pitchFamily="66" charset="0"/>
              </a:rPr>
              <a:t>Love</a:t>
            </a:r>
          </a:p>
          <a:p>
            <a:pPr algn="ctr"/>
            <a:r>
              <a:rPr lang="en-US" sz="7800" b="1" cap="none" spc="0" dirty="0">
                <a:ln/>
                <a:solidFill>
                  <a:schemeClr val="bg1"/>
                </a:solidFill>
                <a:effectLst/>
                <a:latin typeface="Ink Draft" panose="03080402000500000000" pitchFamily="66" charset="0"/>
              </a:rPr>
              <a:t>of </a:t>
            </a:r>
            <a:r>
              <a:rPr lang="en-US" sz="7800" b="1" dirty="0">
                <a:ln/>
                <a:solidFill>
                  <a:schemeClr val="bg1"/>
                </a:solidFill>
                <a:latin typeface="Ink Draft" panose="03080402000500000000" pitchFamily="66" charset="0"/>
              </a:rPr>
              <a:t>the </a:t>
            </a:r>
            <a:r>
              <a:rPr lang="en-US" sz="7800" b="1" cap="none" spc="0" dirty="0">
                <a:ln/>
                <a:solidFill>
                  <a:schemeClr val="bg1"/>
                </a:solidFill>
                <a:effectLst/>
                <a:latin typeface="Ink Draft" panose="03080402000500000000" pitchFamily="66" charset="0"/>
              </a:rPr>
              <a:t>Truth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4A3BF2-823F-4C0F-B44D-BCD441C7AA97}"/>
              </a:ext>
            </a:extLst>
          </p:cNvPr>
          <p:cNvSpPr/>
          <p:nvPr/>
        </p:nvSpPr>
        <p:spPr>
          <a:xfrm>
            <a:off x="3850641" y="318255"/>
            <a:ext cx="499872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7800" b="1" cap="none" spc="0" dirty="0">
                <a:ln/>
                <a:solidFill>
                  <a:srgbClr val="002060"/>
                </a:solidFill>
                <a:effectLst/>
                <a:latin typeface="Ink Draft" panose="03080402000500000000" pitchFamily="66" charset="0"/>
              </a:rPr>
              <a:t>The </a:t>
            </a:r>
            <a:r>
              <a:rPr lang="en-US" sz="7800" b="1" dirty="0">
                <a:ln/>
                <a:solidFill>
                  <a:srgbClr val="002060"/>
                </a:solidFill>
                <a:latin typeface="Ink Draft" panose="03080402000500000000" pitchFamily="66" charset="0"/>
              </a:rPr>
              <a:t>Love</a:t>
            </a:r>
          </a:p>
          <a:p>
            <a:pPr algn="ctr"/>
            <a:r>
              <a:rPr lang="en-US" sz="7800" b="1" cap="none" spc="0" dirty="0">
                <a:ln/>
                <a:solidFill>
                  <a:srgbClr val="002060"/>
                </a:solidFill>
                <a:effectLst/>
                <a:latin typeface="Ink Draft" panose="03080402000500000000" pitchFamily="66" charset="0"/>
              </a:rPr>
              <a:t>of </a:t>
            </a:r>
            <a:r>
              <a:rPr lang="en-US" sz="7800" b="1" dirty="0">
                <a:ln/>
                <a:solidFill>
                  <a:srgbClr val="002060"/>
                </a:solidFill>
                <a:latin typeface="Ink Draft" panose="03080402000500000000" pitchFamily="66" charset="0"/>
              </a:rPr>
              <a:t>the </a:t>
            </a:r>
            <a:r>
              <a:rPr lang="en-US" sz="7800" b="1" cap="none" spc="0" dirty="0">
                <a:ln/>
                <a:solidFill>
                  <a:srgbClr val="002060"/>
                </a:solidFill>
                <a:effectLst/>
                <a:latin typeface="Ink Draft" panose="03080402000500000000" pitchFamily="66" charset="0"/>
              </a:rPr>
              <a:t>Truth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895BC0-3E00-4030-8D96-BAD052EE0008}"/>
              </a:ext>
            </a:extLst>
          </p:cNvPr>
          <p:cNvSpPr txBox="1"/>
          <p:nvPr/>
        </p:nvSpPr>
        <p:spPr>
          <a:xfrm>
            <a:off x="3383280" y="2839840"/>
            <a:ext cx="546608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800" dirty="0">
                <a:solidFill>
                  <a:srgbClr val="002060"/>
                </a:solidFill>
                <a:latin typeface="Ink Draft" panose="03080402000500000000" pitchFamily="66" charset="0"/>
              </a:rPr>
              <a:t>Great Apostasy</a:t>
            </a:r>
          </a:p>
          <a:p>
            <a:pPr marL="400050" indent="-400050" algn="ctr">
              <a:buFont typeface="+mj-lt"/>
              <a:buAutoNum type="romanUcPeriod"/>
            </a:pPr>
            <a:endParaRPr lang="en-US" sz="1000" dirty="0">
              <a:solidFill>
                <a:srgbClr val="002060"/>
              </a:solidFill>
              <a:latin typeface="Ink Draft" panose="03080402000500000000" pitchFamily="66" charset="0"/>
            </a:endParaRPr>
          </a:p>
          <a:p>
            <a:pPr marL="400050" indent="-400050" algn="ctr">
              <a:buFont typeface="+mj-lt"/>
              <a:buAutoNum type="romanUcPeriod"/>
            </a:pPr>
            <a:r>
              <a:rPr lang="en-US" sz="4800" dirty="0">
                <a:solidFill>
                  <a:srgbClr val="002060"/>
                </a:solidFill>
                <a:latin typeface="Ink Draft" panose="03080402000500000000" pitchFamily="66" charset="0"/>
              </a:rPr>
              <a:t>Great Characteristics</a:t>
            </a:r>
          </a:p>
          <a:p>
            <a:pPr marL="400050" indent="-400050" algn="ctr">
              <a:buFont typeface="+mj-lt"/>
              <a:buAutoNum type="romanUcPeriod"/>
            </a:pPr>
            <a:endParaRPr lang="en-US" sz="1000" dirty="0">
              <a:solidFill>
                <a:srgbClr val="002060"/>
              </a:solidFill>
              <a:latin typeface="Ink Draft" panose="03080402000500000000" pitchFamily="66" charset="0"/>
            </a:endParaRPr>
          </a:p>
          <a:p>
            <a:pPr marL="400050" indent="-400050" algn="ctr">
              <a:buFont typeface="+mj-lt"/>
              <a:buAutoNum type="romanUcPeriod"/>
            </a:pPr>
            <a:r>
              <a:rPr lang="en-US" sz="4800" dirty="0">
                <a:solidFill>
                  <a:srgbClr val="002060"/>
                </a:solidFill>
                <a:latin typeface="Ink Draft" panose="03080402000500000000" pitchFamily="66" charset="0"/>
              </a:rPr>
              <a:t> Great Contrast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976DBC-421F-4837-90AA-12B587C69789}"/>
              </a:ext>
            </a:extLst>
          </p:cNvPr>
          <p:cNvSpPr/>
          <p:nvPr/>
        </p:nvSpPr>
        <p:spPr>
          <a:xfrm>
            <a:off x="4196080" y="5759990"/>
            <a:ext cx="465328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/>
                <a:effectLst/>
                <a:uLnTx/>
                <a:uFillTx/>
                <a:latin typeface="Ink Draft" panose="03080402000500000000" pitchFamily="66" charset="0"/>
                <a:ea typeface="+mn-ea"/>
                <a:cs typeface="+mn-cs"/>
              </a:rPr>
              <a:t>2 Thess. 2:10</a:t>
            </a:r>
          </a:p>
        </p:txBody>
      </p:sp>
    </p:spTree>
    <p:extLst>
      <p:ext uri="{BB962C8B-B14F-4D97-AF65-F5344CB8AC3E}">
        <p14:creationId xmlns:p14="http://schemas.microsoft.com/office/powerpoint/2010/main" val="17987990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8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4125</TotalTime>
  <Words>1111</Words>
  <Application>Microsoft Office PowerPoint</Application>
  <PresentationFormat>On-screen Show (4:3)</PresentationFormat>
  <Paragraphs>197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23</vt:i4>
      </vt:variant>
    </vt:vector>
  </HeadingPairs>
  <TitlesOfParts>
    <vt:vector size="35" baseType="lpstr">
      <vt:lpstr>Ink Draft</vt:lpstr>
      <vt:lpstr>Times New Roman</vt:lpstr>
      <vt:lpstr>Wingdings</vt:lpstr>
      <vt:lpstr>Calibri</vt:lpstr>
      <vt:lpstr>Calibri Light</vt:lpstr>
      <vt:lpstr>Arial</vt:lpstr>
      <vt:lpstr>Office Theme</vt:lpstr>
      <vt:lpstr>2_Office Theme</vt:lpstr>
      <vt:lpstr>1_Office Theme</vt:lpstr>
      <vt:lpstr>3_Office Theme</vt:lpstr>
      <vt:lpstr>4_Office Theme</vt:lpstr>
      <vt:lpstr>8_Office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34</cp:revision>
  <cp:lastPrinted>2019-11-03T01:46:03Z</cp:lastPrinted>
  <dcterms:created xsi:type="dcterms:W3CDTF">2019-10-31T14:23:28Z</dcterms:created>
  <dcterms:modified xsi:type="dcterms:W3CDTF">2019-11-03T13:23:24Z</dcterms:modified>
</cp:coreProperties>
</file>