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4200" r:id="rId8"/>
    <p:sldMasterId id="2147484212" r:id="rId9"/>
    <p:sldMasterId id="2147484224" r:id="rId10"/>
    <p:sldMasterId id="2147484236" r:id="rId11"/>
    <p:sldMasterId id="2147484248" r:id="rId12"/>
  </p:sldMasterIdLst>
  <p:sldIdLst>
    <p:sldId id="263" r:id="rId13"/>
    <p:sldId id="267" r:id="rId14"/>
    <p:sldId id="261" r:id="rId15"/>
    <p:sldId id="299" r:id="rId16"/>
    <p:sldId id="303" r:id="rId17"/>
    <p:sldId id="326" r:id="rId18"/>
    <p:sldId id="305" r:id="rId19"/>
    <p:sldId id="306" r:id="rId20"/>
    <p:sldId id="307" r:id="rId21"/>
    <p:sldId id="308" r:id="rId22"/>
    <p:sldId id="309" r:id="rId23"/>
    <p:sldId id="327" r:id="rId24"/>
    <p:sldId id="311" r:id="rId25"/>
    <p:sldId id="328" r:id="rId26"/>
    <p:sldId id="329" r:id="rId27"/>
    <p:sldId id="330" r:id="rId28"/>
    <p:sldId id="315" r:id="rId29"/>
    <p:sldId id="331" r:id="rId30"/>
    <p:sldId id="317" r:id="rId31"/>
    <p:sldId id="332" r:id="rId32"/>
    <p:sldId id="319" r:id="rId33"/>
    <p:sldId id="333" r:id="rId34"/>
    <p:sldId id="334" r:id="rId35"/>
    <p:sldId id="322" r:id="rId36"/>
    <p:sldId id="323" r:id="rId37"/>
    <p:sldId id="324" r:id="rId38"/>
    <p:sldId id="398" r:id="rId39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40"/>
      <p:bold r:id="rId41"/>
      <p:italic r:id="rId42"/>
      <p:boldItalic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Calibri Light" panose="020F0302020204030204" pitchFamily="34" charset="0"/>
      <p:regular r:id="rId48"/>
      <p:italic r:id="rId49"/>
    </p:embeddedFont>
    <p:embeddedFont>
      <p:font typeface="Comic Sans MS" panose="030F0702030302020204" pitchFamily="66" charset="0"/>
      <p:regular r:id="rId50"/>
      <p:bold r:id="rId51"/>
      <p:italic r:id="rId52"/>
      <p:boldItalic r:id="rId53"/>
    </p:embeddedFont>
    <p:embeddedFont>
      <p:font typeface="Kristen ITC" panose="03050502040202030202" pitchFamily="66" charset="0"/>
      <p:regular r:id="rId54"/>
    </p:embeddedFont>
    <p:embeddedFont>
      <p:font typeface="Tahoma" panose="020B0604030504040204" pitchFamily="34" charset="0"/>
      <p:regular r:id="rId55"/>
      <p:bold r:id="rId5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56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font" Target="fonts/font16.fntdata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font" Target="fonts/font7.fntdata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font" Target="fonts/font2.fntdata"/><Relationship Id="rId54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font" Target="fonts/font14.fntdata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font" Target="fonts/font10.fntdata"/><Relationship Id="rId57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font" Target="fonts/font5.fntdata"/><Relationship Id="rId52" Type="http://schemas.openxmlformats.org/officeDocument/2006/relationships/font" Target="fonts/font13.fntdata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font" Target="fonts/font17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12.fntdata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A928A-C7DF-4438-B9CB-0948C1D41912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39F72-827D-4BFD-B4C7-082F829A8A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55DD1-7F96-43F0-BFE1-BA082431D09A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6CB00-4DB3-433F-B200-2CDC7EDE9E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40128-D0FE-4685-B666-2415BFD93F14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64E30-A040-48DA-B92B-4F39A5D4ED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742F5-564D-4AC1-9EFC-C4C8BF3F885A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A6621-D0E7-4888-8E38-872F5AC72D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9BF7D-2DAD-4A9F-B694-BE869C0282B5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98907-BC81-43B1-A115-5A42E34527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E1CFB-7449-4068-8525-F60CEC1EAA5C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BA2A4-0575-4F7E-9847-1C709A32B9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BB9BF-26D7-48F5-B38C-A929F92946BE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9BFCC-97E2-4F4A-95E4-28DB00251D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EDA06-43C5-490F-8044-9F846C71B0C6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70DE4-6AA6-4C72-B403-CBC7C99C6C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ACA14-79E4-4FA7-BBE5-A0799502D148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D546E-407F-4225-B4E1-3156C6A6F6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80253-B776-461D-A459-ECABB1979F71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B804D-4D4F-4ED7-8F62-3F8372FC4B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17F41-9728-4542-BE11-E05C0CB2B90A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45BA0-D7B0-4D59-B5BF-2CD7A2105B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0003A-2757-41C3-944D-D63DA32D17F4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B9A76-000D-4B45-9E76-1310D399AB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87370-9DD1-46BE-8315-58EA146B54E9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FCF6E-E7CB-4698-B72D-7B48722A11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C07F8-B19F-4D3F-B7D4-929F2F4652C2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A0594-626D-428A-94AE-0BEA8D9AF7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04BF0-FC4A-4B70-92BE-18B9254F41F0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2653D-F891-4FF8-B8B9-A3CF2458FC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A2EE3-2221-4C79-9FDF-965CA15C0274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E6843-0569-44FD-A7B0-2B6E90DD6D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DD3D0-C7FB-4DA9-9B80-D4451075CE48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25C48-D5F3-48B2-A0B2-66D22E65C4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37D42-2C15-4CCD-9B0D-1E0989765F57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63456-BF16-40D2-97CF-22DCF83518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98A68-8951-4AEE-90FA-1578CA9178A9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AAA06-4E50-428C-B669-2787255540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335E2-0757-4E0F-90F5-FE100E44D415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53BE3-D019-4DCA-80C1-06F6C2FEAA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70F3E-84CF-4A34-88AE-11EA8CA633B0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1935B-5E74-4F0D-BB11-5B1E4BE5C1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7845A-A943-4E72-95A8-DE36678BE633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7C8D1-B15A-4CB3-B0BF-83C20345EC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4FC5A-5D43-469D-BA8D-592A15F008C6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E386D-87E6-4D49-8829-2D1419513C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EC876-80B2-471A-AE9B-B80DF281412C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940F7-F04E-46B2-91B2-BD21F2FA41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8D1C-B0D9-40BA-B7EC-B9EFF85CF7AD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7A9D1-13CC-4D56-A425-1BA0837BD6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29C39-B8E2-416B-8294-358A10AD89FB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80DB2-4E13-4734-9C24-47DC79ADD0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3DD06-3BDE-4DFA-96C9-AE48F74035AF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0E728-C92F-46FE-95CC-F669B268D9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ADF40-EC34-4EB8-9A7B-59DCC3F23508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AD794-116A-46A2-A9FC-832497B210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BF91-4D3A-4E6A-806F-391E9C550485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32983-0A8F-40C4-8664-6401412E84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2A3B4-FEB9-4CCB-8BEC-18D6BAB8CC00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3EE87-D65B-46A8-98C4-7C8D0CECA8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7AEA6-4D67-449C-876A-BF9923BAB370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8E3C2-95F4-4660-8EBE-3E99E839BE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EF155-50EE-41AF-B822-ECD18D4D0982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9B674-211D-41BC-99D9-523EF738A3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705C2-23BA-43B6-A315-B73D9FAF4F9C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6B326-E97D-4EA6-8C5F-535D008CF6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D0F27-62BF-41C4-9682-5E37894B71E8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B83F7-FD46-4E38-959E-110B263CE4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4A82F-6A97-4F9E-85CD-34D255A0D282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9CCAB-29DD-419D-BDC7-2F3B55EA99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8A1E7-ABCC-4B24-A00D-73AE08B16AC0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D5377-E679-47E9-A4BD-50917D6FFB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C9E1A-E058-4AD4-A9F3-914BE162D2AE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C4545-E853-443A-A167-257B4220D0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F025C-BB91-4021-8A56-ED9518E0CD6C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816E8-0557-457B-B075-899A311017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9357F-F868-4D99-822C-76BF0E7FAB48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C6B10-541C-482E-8B40-24747374E3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80950-7DC3-44B8-ACF3-40315E8F8D56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BE4C0-CD83-4FB9-ABDA-A85E57A6D7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0AD3F-8BF2-451E-96B3-5B969BBB6E20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36A34-5A42-4D47-BFC6-9F83726E6B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A297B-D3F9-4863-8EED-E48A0D74E8DE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B9E66-9BF6-441E-997B-E105A84ED7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C599D-ADA5-4307-91E4-6BEFEB602A75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0248D-4530-40A7-976D-D8335DCDEB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E10AA-528D-46EE-BBBE-BBCEA67BA97A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83B3F-789E-49B7-BB66-119384A434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8B590-021C-4CF9-816A-4E19F72E862A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D0D34-5C6D-42D3-8E6C-2100C974FB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A3860-DA67-45AB-810E-E083FD33C784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A37AE-E2D3-46DD-BFDC-AB489CBCD4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B4105-95D2-49BA-95D5-FFFB572ACA4B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E1AE1-67AB-4FB6-BEE2-84401BB8F5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EE45A-1C54-4071-9412-AD45C03CE6CD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68A29-E458-4F37-B698-FB1AFB5A6A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F0056-62B0-4F92-B679-7B0436B3B238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85976-2B50-4EFD-9A5D-D3EE9A8B2E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985C2-8193-4D65-A0A9-B1FABD2AD7FE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0532E-DA8E-4892-AF93-7ADD36F2CB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7E0B7-D200-41F0-B4D5-82204454BA62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BE0B4-4F3C-40B1-898D-0434C6D44E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CB85F-1EFD-4F13-8401-A519EE51E854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79B69-F387-44E6-ACEB-F1DA52DBDE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384F7-3A19-499E-8263-EC10697739A1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83299-E7F0-4CCE-8136-B921CA9FE3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680B9-5DED-4F80-8EB7-17F9B0E5C46D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6B0E0-77C6-4BDB-BD6A-1B2446DF4E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AA018-247E-4DDD-84A8-1036637610D4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182DA-736C-413F-89FE-7711587C90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BF467-DED0-48E6-A5A3-772DF32B0A82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73E48-DE8A-4FA9-852E-51F76445A9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8B9BC-41DF-4491-8C93-F1CD24FF104C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5DF60-DC07-417D-8552-8D270902EF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A9A8F-D1DF-4D61-8D31-3C90EE8C6CA4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85484-2A5D-4420-B2DB-B9BF3319D5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A972F-62BB-47E5-AE3D-906802802B8C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11BA3-05B8-47C2-9C66-F5BF26F3A7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DEEC5-A234-414F-BC54-BC3413B93299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69BF2-6554-47B2-90DA-15BAA01D02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05350-AB0E-448A-88DE-ADFA937E06F9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07E0F-1A2B-481B-8F4C-70B2FE9FA7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3EF30-BF25-4691-BD4A-5530CD11B513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DB554-9BA1-4B89-9CF1-88CF09092C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7F0B7-301E-487D-B005-143F822FF00C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4E7FA-E7D3-418B-B7FA-B0C41F178A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FCAB2-3802-48FD-9A41-54DDD729CD24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45D66-A84F-4D92-9098-ECFA3DDE31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2944D-BD71-464D-AD09-CA2C5BC2BB1A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68FAD-D7EF-4EDA-A6E9-E6F55A833F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0FF3D-4FD4-431C-A97D-D3F934DA06C6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AF745-202F-4812-A649-A6ACC2480D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6B1CE-2C27-4F16-B5E1-24AFF2D7E7BB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E36A0-DF2C-4841-91C3-3009281952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704B4-3815-4E8E-B38E-7DB48F5B8D97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41593-941F-4588-ABD3-4781E2D0E4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1FB41-853E-48C1-BE3B-9E558DE024E8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9D288-5319-4883-A263-38E213ECC7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C6C08-B135-4C97-BE53-E3698F9F5B37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C7345-D657-4FEE-85E6-6FFAEF5527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59FD6-6B21-426B-9694-1F8D1DC1705C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B80D1-F267-4592-A90F-47679A93D5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C7833-48AD-4BD2-BEFF-86F87DE75BB9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C85F0-3842-441B-A8B5-BFDFBBC32A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576AD-0CB2-4682-8F7A-FB6639772BF1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8195F-86B3-4DAB-B511-7FB3E44809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2DBC1-0A93-4437-BB1D-CCC434A5C6FE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82595-FCA2-4660-8CBB-86CBC0E691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2E602-93C4-4029-BAD3-03041A6033A5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0DAD2-9053-4318-8E17-0097E01BE6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FFBBE-3DE6-4A05-B1FE-30F3C81F4BA1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CE7B2-ED0C-4780-8004-BE295C56BD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07F15-5FE3-4483-8FF1-FF1F1C761E8C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7BEC9-9D3C-4DCF-9393-196E20CA77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0003A-2757-41C3-944D-D63DA32D17F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B9A76-000D-4B45-9E76-1310D399AB5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87370-9DD1-46BE-8315-58EA146B54E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FCF6E-E7CB-4698-B72D-7B48722A113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C07F8-B19F-4D3F-B7D4-929F2F4652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A0594-626D-428A-94AE-0BEA8D9AF78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04BF0-FC4A-4B70-92BE-18B9254F41F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2653D-F891-4FF8-B8B9-A3CF2458FC8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A2EE3-2221-4C79-9FDF-965CA15C027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E6843-0569-44FD-A7B0-2B6E90DD6D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DD3D0-C7FB-4DA9-9B80-D4451075CE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25C48-D5F3-48B2-A0B2-66D22E65C45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37D42-2C15-4CCD-9B0D-1E0989765F5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63456-BF16-40D2-97CF-22DCF835186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98A68-8951-4AEE-90FA-1578CA9178A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AAA06-4E50-428C-B669-2787255540B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335E2-0757-4E0F-90F5-FE100E44D41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53BE3-D019-4DCA-80C1-06F6C2FEAA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70F3E-84CF-4A34-88AE-11EA8CA633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1935B-5E74-4F0D-BB11-5B1E4BE5C1E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7845A-A943-4E72-95A8-DE36678BE6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7C8D1-B15A-4CB3-B0BF-83C20345ECF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0003A-2757-41C3-944D-D63DA32D17F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B9A76-000D-4B45-9E76-1310D399AB5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87370-9DD1-46BE-8315-58EA146B54E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FCF6E-E7CB-4698-B72D-7B48722A113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C07F8-B19F-4D3F-B7D4-929F2F4652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A0594-626D-428A-94AE-0BEA8D9AF78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04BF0-FC4A-4B70-92BE-18B9254F41F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2653D-F891-4FF8-B8B9-A3CF2458FC8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A2EE3-2221-4C79-9FDF-965CA15C027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E6843-0569-44FD-A7B0-2B6E90DD6D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DD3D0-C7FB-4DA9-9B80-D4451075CE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25C48-D5F3-48B2-A0B2-66D22E65C45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37D42-2C15-4CCD-9B0D-1E0989765F5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63456-BF16-40D2-97CF-22DCF835186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98A68-8951-4AEE-90FA-1578CA9178A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AAA06-4E50-428C-B669-2787255540B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335E2-0757-4E0F-90F5-FE100E44D41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53BE3-D019-4DCA-80C1-06F6C2FEAA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70F3E-84CF-4A34-88AE-11EA8CA633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1935B-5E74-4F0D-BB11-5B1E4BE5C1E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7845A-A943-4E72-95A8-DE36678BE6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7C8D1-B15A-4CB3-B0BF-83C20345ECF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A928A-C7DF-4438-B9CB-0948C1D4191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39F72-827D-4BFD-B4C7-082F829A8A9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55DD1-7F96-43F0-BFE1-BA082431D09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6CB00-4DB3-433F-B200-2CDC7EDE9EC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40128-D0FE-4685-B666-2415BFD93F1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64E30-A040-48DA-B92B-4F39A5D4EDD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742F5-564D-4AC1-9EFC-C4C8BF3F885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A6621-D0E7-4888-8E38-872F5AC72DC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9BF7D-2DAD-4A9F-B694-BE869C0282B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98907-BC81-43B1-A115-5A42E345272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E1CFB-7449-4068-8525-F60CEC1EAA5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BA2A4-0575-4F7E-9847-1C709A32B9D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BB9BF-26D7-48F5-B38C-A929F92946B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9BFCC-97E2-4F4A-95E4-28DB00251DD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EDA06-43C5-490F-8044-9F846C71B0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70DE4-6AA6-4C72-B403-CBC7C99C6C7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ACA14-79E4-4FA7-BBE5-A0799502D14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D546E-407F-4225-B4E1-3156C6A6F65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80253-B776-461D-A459-ECABB1979F7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B804D-4D4F-4ED7-8F62-3F8372FC4B2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17F41-9728-4542-BE11-E05C0CB2B90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45BA0-D7B0-4D59-B5BF-2CD7A2105B1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307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88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9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57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169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297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620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227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4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748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026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5CFAC-032B-49AA-821F-78398F652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F3171-7F35-4462-AEF4-638164353487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055AC-5856-44DB-AE40-E32696420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0B87E-E0C5-4201-AF8F-CF56589AC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6510B3-221F-46B0-A487-2A20F3E9D5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209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7F21B-834B-4936-813A-05EA31BB3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F1B0C-E2A5-4BE3-B717-9DBDDD847EF5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9D3D7-A302-466F-9083-D5C0CAD62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4A9DF-DA2B-4636-9C41-9B801A97B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04BF0-8072-481D-BD62-36B7655809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9758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E62F0C-01E3-44C8-9ACB-0B512C1D8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EE199-F193-437E-BBC0-E7F3EDCD410E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E0A9B-54AF-4940-9F27-3551958B2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0FEF1-8987-4113-B3C9-2A56E70EF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26FFE2-E87E-463B-93D1-D847B17DBF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1119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41D56D-9F0A-47B4-99EA-C4FB8D5C2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34102-F69E-4272-A299-C4B515DE4DD9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0E733DA-9762-4EE8-BCCA-AA66E42A7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5DE2801-EE68-4144-AC82-AE43CE39F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0256C9-EB4C-49E1-8E65-FF006B3ED0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5444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6704724-EF1B-4B6D-B0B6-16DFC6A18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26FAE-37E5-47C1-AC6B-B2E450C508F3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AECA53-B50B-4290-82FF-C4F533F13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A7840A2-39A8-4EF9-96C9-35B583C4C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C83725-E956-4375-96EF-95500F533E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0222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910773D-F1E6-4343-842E-4DB3399B2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940B7-27B6-4F9E-BE87-F47EF310390A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F4F7C30-479E-44FD-B534-8B94CD630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D71FD93-CB62-467D-8453-C39A5258D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AFF8F1-887B-4BBD-AF57-022574D0AE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662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FF5EED7-F0DA-4F32-8349-67C985321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8AA28-96CE-44FD-8BE5-C8BD1DFBA84E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B3C4697-79EF-4CF4-9197-3BE9B5A05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E8E2941-D8F0-40C3-B480-117E03301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6F3682-A94A-47DB-84AF-FBA5A9AD39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8362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301D055-A752-4CD2-AE7D-DAF970F2D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64AD7-8387-4155-A534-31CCDE103F21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DC329B4-5530-4CD0-8043-C4B5FACE7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971B04A-3EC0-401E-A185-1FEF9F6DF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9D06A1-C875-436D-9ED4-20FEC4B725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4212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B28D08-6C5F-499F-BD10-4660CE44A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D5D8E-02C6-407F-8C53-98850C53C10F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EFF3CEA-6DFC-4A08-8D8E-402C66D27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F7F8A8-BE9D-43FD-959F-9C0F2BF91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BBC6B-2D01-41DB-BB38-162355489A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235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EC1B9-062A-4169-B9AC-1C78B02D6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15B74-CF29-4181-AE25-70B184C2C562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2CDD2-3606-48B4-81C0-697C5B07C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FF086-E91F-4ECA-8EC5-48C9A0E3D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8ECE48-1CB4-4BCD-BE3B-52B232BAEC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537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B2012-A5C7-45CD-BA2E-E97453AEF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4CCBA-A8BE-436C-A70B-B380A797FC0B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48963-11C8-4B7E-92DE-3119A815D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9C993-393C-447F-A0AC-24856C66D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00C9A6-86EB-4BD7-9EB5-EA2D0E9FE5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5667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F6B08F-AC3A-4E03-BAB0-07613C9E5558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09F407-BB1A-48F2-B60C-C43EA06222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1031" name="Group 6"/>
          <p:cNvGrpSpPr>
            <a:grpSpLocks/>
          </p:cNvGrpSpPr>
          <p:nvPr userDrawn="1"/>
        </p:nvGrpSpPr>
        <p:grpSpPr bwMode="auto">
          <a:xfrm>
            <a:off x="228600" y="0"/>
            <a:ext cx="609600" cy="68580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408874-C1A9-4517-A4E8-83DE664DC505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3A0786-E3CC-4613-B3B0-25ABFA13A99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2055" name="Group 6"/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056" name="Group 10"/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818C05A-1434-44EA-AC28-4112CAAF04E1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2D4F40-4301-436E-979E-AF66EA187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3079" name="Group 10"/>
          <p:cNvGrpSpPr>
            <a:grpSpLocks/>
          </p:cNvGrpSpPr>
          <p:nvPr userDrawn="1"/>
        </p:nvGrpSpPr>
        <p:grpSpPr bwMode="auto">
          <a:xfrm rot="5400000">
            <a:off x="8191500" y="3810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080" name="Group 18"/>
          <p:cNvGrpSpPr>
            <a:grpSpLocks/>
          </p:cNvGrpSpPr>
          <p:nvPr userDrawn="1"/>
        </p:nvGrpSpPr>
        <p:grpSpPr bwMode="auto">
          <a:xfrm rot="5400000">
            <a:off x="342900" y="38100"/>
            <a:ext cx="609600" cy="1295400"/>
            <a:chOff x="228600" y="0"/>
            <a:chExt cx="609600" cy="6858000"/>
          </a:xfrm>
        </p:grpSpPr>
        <p:sp>
          <p:nvSpPr>
            <p:cNvPr id="20" name="Rectangle 19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893655F-2B74-45FB-B75E-DA87BBAA062F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0A78BB-8573-4939-97BA-84EBD686DC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rot="5400000">
            <a:off x="4495800" y="-4114801"/>
            <a:ext cx="152400" cy="9144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 rot="5400000">
            <a:off x="4495800" y="-3886201"/>
            <a:ext cx="152400" cy="9144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 rot="5400000">
            <a:off x="4495800" y="-3657601"/>
            <a:ext cx="152400" cy="9144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773CC1E-15B1-4AAA-BC0B-D62669CB0CC1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22D13AE-9BFC-4F6C-AFC1-11A4AA43EE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5127" name="Group 6"/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128" name="Group 10"/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6F44D3D-3BCD-45F3-AEDC-7DB7D110666C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E3E66F-51DD-4F79-96C2-8448471549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6151" name="Group 6"/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6152" name="Group 10"/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0" r:id="rId1"/>
    <p:sldLayoutId id="2147484111" r:id="rId2"/>
    <p:sldLayoutId id="2147484112" r:id="rId3"/>
    <p:sldLayoutId id="2147484113" r:id="rId4"/>
    <p:sldLayoutId id="2147484114" r:id="rId5"/>
    <p:sldLayoutId id="2147484115" r:id="rId6"/>
    <p:sldLayoutId id="2147484116" r:id="rId7"/>
    <p:sldLayoutId id="2147484117" r:id="rId8"/>
    <p:sldLayoutId id="2147484118" r:id="rId9"/>
    <p:sldLayoutId id="2147484119" r:id="rId10"/>
    <p:sldLayoutId id="2147484120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29493EE-5619-4400-B932-A5A8C9CE9919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E6D8D7-8915-41A3-A18F-19BDF05319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7175" name="Group 6"/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7176" name="Group 10"/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1" r:id="rId1"/>
    <p:sldLayoutId id="2147484122" r:id="rId2"/>
    <p:sldLayoutId id="2147484123" r:id="rId3"/>
    <p:sldLayoutId id="2147484124" r:id="rId4"/>
    <p:sldLayoutId id="2147484125" r:id="rId5"/>
    <p:sldLayoutId id="2147484126" r:id="rId6"/>
    <p:sldLayoutId id="2147484127" r:id="rId7"/>
    <p:sldLayoutId id="2147484128" r:id="rId8"/>
    <p:sldLayoutId id="2147484129" r:id="rId9"/>
    <p:sldLayoutId id="2147484130" r:id="rId10"/>
    <p:sldLayoutId id="214748413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408874-C1A9-4517-A4E8-83DE664DC50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3A0786-E3CC-4613-B3B0-25ABFA13A99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Group 10"/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408874-C1A9-4517-A4E8-83DE664DC50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3A0786-E3CC-4613-B3B0-25ABFA13A99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 userDrawn="1"/>
        </p:nvGrpSpPr>
        <p:grpSpPr bwMode="auto">
          <a:xfrm>
            <a:off x="228600" y="5562600"/>
            <a:ext cx="609600" cy="12954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Group 10"/>
          <p:cNvGrpSpPr>
            <a:grpSpLocks/>
          </p:cNvGrpSpPr>
          <p:nvPr userDrawn="1"/>
        </p:nvGrpSpPr>
        <p:grpSpPr bwMode="auto">
          <a:xfrm>
            <a:off x="228600" y="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F6B08F-AC3A-4E03-BAB0-07613C9E555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09F407-BB1A-48F2-B60C-C43EA062225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 userDrawn="1"/>
        </p:nvGrpSpPr>
        <p:grpSpPr bwMode="auto">
          <a:xfrm>
            <a:off x="228600" y="0"/>
            <a:ext cx="609600" cy="6858000"/>
            <a:chOff x="228600" y="0"/>
            <a:chExt cx="609600" cy="6858000"/>
          </a:xfrm>
        </p:grpSpPr>
        <p:sp>
          <p:nvSpPr>
            <p:cNvPr id="8" name="Rectangle 7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793283-4566-4043-B1CB-AA3553EF92C3}"/>
              </a:ext>
            </a:extLst>
          </p:cNvPr>
          <p:cNvSpPr/>
          <p:nvPr userDrawn="1"/>
        </p:nvSpPr>
        <p:spPr>
          <a:xfrm>
            <a:off x="628650" y="365126"/>
            <a:ext cx="7886700" cy="6228714"/>
          </a:xfrm>
          <a:custGeom>
            <a:avLst/>
            <a:gdLst>
              <a:gd name="connsiteX0" fmla="*/ 0 w 7886700"/>
              <a:gd name="connsiteY0" fmla="*/ 184681 h 6228714"/>
              <a:gd name="connsiteX1" fmla="*/ 184681 w 7886700"/>
              <a:gd name="connsiteY1" fmla="*/ 0 h 6228714"/>
              <a:gd name="connsiteX2" fmla="*/ 642555 w 7886700"/>
              <a:gd name="connsiteY2" fmla="*/ 0 h 6228714"/>
              <a:gd name="connsiteX3" fmla="*/ 1476296 w 7886700"/>
              <a:gd name="connsiteY3" fmla="*/ 0 h 6228714"/>
              <a:gd name="connsiteX4" fmla="*/ 1934171 w 7886700"/>
              <a:gd name="connsiteY4" fmla="*/ 0 h 6228714"/>
              <a:gd name="connsiteX5" fmla="*/ 2692738 w 7886700"/>
              <a:gd name="connsiteY5" fmla="*/ 0 h 6228714"/>
              <a:gd name="connsiteX6" fmla="*/ 3300959 w 7886700"/>
              <a:gd name="connsiteY6" fmla="*/ 0 h 6228714"/>
              <a:gd name="connsiteX7" fmla="*/ 3758834 w 7886700"/>
              <a:gd name="connsiteY7" fmla="*/ 0 h 6228714"/>
              <a:gd name="connsiteX8" fmla="*/ 4592575 w 7886700"/>
              <a:gd name="connsiteY8" fmla="*/ 0 h 6228714"/>
              <a:gd name="connsiteX9" fmla="*/ 5050449 w 7886700"/>
              <a:gd name="connsiteY9" fmla="*/ 0 h 6228714"/>
              <a:gd name="connsiteX10" fmla="*/ 5733843 w 7886700"/>
              <a:gd name="connsiteY10" fmla="*/ 0 h 6228714"/>
              <a:gd name="connsiteX11" fmla="*/ 6492411 w 7886700"/>
              <a:gd name="connsiteY11" fmla="*/ 0 h 6228714"/>
              <a:gd name="connsiteX12" fmla="*/ 7702019 w 7886700"/>
              <a:gd name="connsiteY12" fmla="*/ 0 h 6228714"/>
              <a:gd name="connsiteX13" fmla="*/ 7886700 w 7886700"/>
              <a:gd name="connsiteY13" fmla="*/ 184681 h 6228714"/>
              <a:gd name="connsiteX14" fmla="*/ 7886700 w 7886700"/>
              <a:gd name="connsiteY14" fmla="*/ 718533 h 6228714"/>
              <a:gd name="connsiteX15" fmla="*/ 7886700 w 7886700"/>
              <a:gd name="connsiteY15" fmla="*/ 1428166 h 6228714"/>
              <a:gd name="connsiteX16" fmla="*/ 7886700 w 7886700"/>
              <a:gd name="connsiteY16" fmla="*/ 1903424 h 6228714"/>
              <a:gd name="connsiteX17" fmla="*/ 7886700 w 7886700"/>
              <a:gd name="connsiteY17" fmla="*/ 2671650 h 6228714"/>
              <a:gd name="connsiteX18" fmla="*/ 7886700 w 7886700"/>
              <a:gd name="connsiteY18" fmla="*/ 3381283 h 6228714"/>
              <a:gd name="connsiteX19" fmla="*/ 7886700 w 7886700"/>
              <a:gd name="connsiteY19" fmla="*/ 4149509 h 6228714"/>
              <a:gd name="connsiteX20" fmla="*/ 7886700 w 7886700"/>
              <a:gd name="connsiteY20" fmla="*/ 4624768 h 6228714"/>
              <a:gd name="connsiteX21" fmla="*/ 7886700 w 7886700"/>
              <a:gd name="connsiteY21" fmla="*/ 5217213 h 6228714"/>
              <a:gd name="connsiteX22" fmla="*/ 7886700 w 7886700"/>
              <a:gd name="connsiteY22" fmla="*/ 6044033 h 6228714"/>
              <a:gd name="connsiteX23" fmla="*/ 7702019 w 7886700"/>
              <a:gd name="connsiteY23" fmla="*/ 6228714 h 6228714"/>
              <a:gd name="connsiteX24" fmla="*/ 7093798 w 7886700"/>
              <a:gd name="connsiteY24" fmla="*/ 6228714 h 6228714"/>
              <a:gd name="connsiteX25" fmla="*/ 6485577 w 7886700"/>
              <a:gd name="connsiteY25" fmla="*/ 6228714 h 6228714"/>
              <a:gd name="connsiteX26" fmla="*/ 6027703 w 7886700"/>
              <a:gd name="connsiteY26" fmla="*/ 6228714 h 6228714"/>
              <a:gd name="connsiteX27" fmla="*/ 5193962 w 7886700"/>
              <a:gd name="connsiteY27" fmla="*/ 6228714 h 6228714"/>
              <a:gd name="connsiteX28" fmla="*/ 4435394 w 7886700"/>
              <a:gd name="connsiteY28" fmla="*/ 6228714 h 6228714"/>
              <a:gd name="connsiteX29" fmla="*/ 3902346 w 7886700"/>
              <a:gd name="connsiteY29" fmla="*/ 6228714 h 6228714"/>
              <a:gd name="connsiteX30" fmla="*/ 3369299 w 7886700"/>
              <a:gd name="connsiteY30" fmla="*/ 6228714 h 6228714"/>
              <a:gd name="connsiteX31" fmla="*/ 2535558 w 7886700"/>
              <a:gd name="connsiteY31" fmla="*/ 6228714 h 6228714"/>
              <a:gd name="connsiteX32" fmla="*/ 1776990 w 7886700"/>
              <a:gd name="connsiteY32" fmla="*/ 6228714 h 6228714"/>
              <a:gd name="connsiteX33" fmla="*/ 1319116 w 7886700"/>
              <a:gd name="connsiteY33" fmla="*/ 6228714 h 6228714"/>
              <a:gd name="connsiteX34" fmla="*/ 184681 w 7886700"/>
              <a:gd name="connsiteY34" fmla="*/ 6228714 h 6228714"/>
              <a:gd name="connsiteX35" fmla="*/ 0 w 7886700"/>
              <a:gd name="connsiteY35" fmla="*/ 6044033 h 6228714"/>
              <a:gd name="connsiteX36" fmla="*/ 0 w 7886700"/>
              <a:gd name="connsiteY36" fmla="*/ 5275807 h 6228714"/>
              <a:gd name="connsiteX37" fmla="*/ 0 w 7886700"/>
              <a:gd name="connsiteY37" fmla="*/ 4741955 h 6228714"/>
              <a:gd name="connsiteX38" fmla="*/ 0 w 7886700"/>
              <a:gd name="connsiteY38" fmla="*/ 4032322 h 6228714"/>
              <a:gd name="connsiteX39" fmla="*/ 0 w 7886700"/>
              <a:gd name="connsiteY39" fmla="*/ 3381283 h 6228714"/>
              <a:gd name="connsiteX40" fmla="*/ 0 w 7886700"/>
              <a:gd name="connsiteY40" fmla="*/ 2906024 h 6228714"/>
              <a:gd name="connsiteX41" fmla="*/ 0 w 7886700"/>
              <a:gd name="connsiteY41" fmla="*/ 2196392 h 6228714"/>
              <a:gd name="connsiteX42" fmla="*/ 0 w 7886700"/>
              <a:gd name="connsiteY42" fmla="*/ 1486759 h 6228714"/>
              <a:gd name="connsiteX43" fmla="*/ 0 w 7886700"/>
              <a:gd name="connsiteY43" fmla="*/ 835720 h 6228714"/>
              <a:gd name="connsiteX44" fmla="*/ 0 w 7886700"/>
              <a:gd name="connsiteY44" fmla="*/ 184681 h 622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886700" h="6228714" fill="none" extrusionOk="0">
                <a:moveTo>
                  <a:pt x="0" y="184681"/>
                </a:moveTo>
                <a:cubicBezTo>
                  <a:pt x="11720" y="80117"/>
                  <a:pt x="71331" y="17967"/>
                  <a:pt x="184681" y="0"/>
                </a:cubicBezTo>
                <a:cubicBezTo>
                  <a:pt x="368906" y="-8839"/>
                  <a:pt x="512985" y="9131"/>
                  <a:pt x="642555" y="0"/>
                </a:cubicBezTo>
                <a:cubicBezTo>
                  <a:pt x="772125" y="-9131"/>
                  <a:pt x="1101053" y="3208"/>
                  <a:pt x="1476296" y="0"/>
                </a:cubicBezTo>
                <a:cubicBezTo>
                  <a:pt x="1851539" y="-3208"/>
                  <a:pt x="1838337" y="8022"/>
                  <a:pt x="1934171" y="0"/>
                </a:cubicBezTo>
                <a:cubicBezTo>
                  <a:pt x="2030006" y="-8022"/>
                  <a:pt x="2336843" y="-23931"/>
                  <a:pt x="2692738" y="0"/>
                </a:cubicBezTo>
                <a:cubicBezTo>
                  <a:pt x="3048633" y="23931"/>
                  <a:pt x="3142989" y="-12892"/>
                  <a:pt x="3300959" y="0"/>
                </a:cubicBezTo>
                <a:cubicBezTo>
                  <a:pt x="3458929" y="12892"/>
                  <a:pt x="3561863" y="-21433"/>
                  <a:pt x="3758834" y="0"/>
                </a:cubicBezTo>
                <a:cubicBezTo>
                  <a:pt x="3955806" y="21433"/>
                  <a:pt x="4235288" y="-6665"/>
                  <a:pt x="4592575" y="0"/>
                </a:cubicBezTo>
                <a:cubicBezTo>
                  <a:pt x="4949862" y="6665"/>
                  <a:pt x="4880769" y="-4367"/>
                  <a:pt x="5050449" y="0"/>
                </a:cubicBezTo>
                <a:cubicBezTo>
                  <a:pt x="5220129" y="4367"/>
                  <a:pt x="5395237" y="-19108"/>
                  <a:pt x="5733843" y="0"/>
                </a:cubicBezTo>
                <a:cubicBezTo>
                  <a:pt x="6072449" y="19108"/>
                  <a:pt x="6160264" y="20541"/>
                  <a:pt x="6492411" y="0"/>
                </a:cubicBezTo>
                <a:cubicBezTo>
                  <a:pt x="6824558" y="-20541"/>
                  <a:pt x="7334269" y="54011"/>
                  <a:pt x="7702019" y="0"/>
                </a:cubicBezTo>
                <a:cubicBezTo>
                  <a:pt x="7819170" y="10411"/>
                  <a:pt x="7896074" y="93517"/>
                  <a:pt x="7886700" y="184681"/>
                </a:cubicBezTo>
                <a:cubicBezTo>
                  <a:pt x="7895280" y="317112"/>
                  <a:pt x="7889848" y="561816"/>
                  <a:pt x="7886700" y="718533"/>
                </a:cubicBezTo>
                <a:cubicBezTo>
                  <a:pt x="7883552" y="875250"/>
                  <a:pt x="7900346" y="1228845"/>
                  <a:pt x="7886700" y="1428166"/>
                </a:cubicBezTo>
                <a:cubicBezTo>
                  <a:pt x="7873054" y="1627487"/>
                  <a:pt x="7884191" y="1685177"/>
                  <a:pt x="7886700" y="1903424"/>
                </a:cubicBezTo>
                <a:cubicBezTo>
                  <a:pt x="7889209" y="2121671"/>
                  <a:pt x="7898563" y="2434295"/>
                  <a:pt x="7886700" y="2671650"/>
                </a:cubicBezTo>
                <a:cubicBezTo>
                  <a:pt x="7874837" y="2909005"/>
                  <a:pt x="7892258" y="3175117"/>
                  <a:pt x="7886700" y="3381283"/>
                </a:cubicBezTo>
                <a:cubicBezTo>
                  <a:pt x="7881142" y="3587449"/>
                  <a:pt x="7904816" y="3936291"/>
                  <a:pt x="7886700" y="4149509"/>
                </a:cubicBezTo>
                <a:cubicBezTo>
                  <a:pt x="7868584" y="4362727"/>
                  <a:pt x="7902127" y="4424729"/>
                  <a:pt x="7886700" y="4624768"/>
                </a:cubicBezTo>
                <a:cubicBezTo>
                  <a:pt x="7871273" y="4824807"/>
                  <a:pt x="7900579" y="5041863"/>
                  <a:pt x="7886700" y="5217213"/>
                </a:cubicBezTo>
                <a:cubicBezTo>
                  <a:pt x="7872821" y="5392563"/>
                  <a:pt x="7900902" y="5816037"/>
                  <a:pt x="7886700" y="6044033"/>
                </a:cubicBezTo>
                <a:cubicBezTo>
                  <a:pt x="7905333" y="6144589"/>
                  <a:pt x="7803943" y="6226053"/>
                  <a:pt x="7702019" y="6228714"/>
                </a:cubicBezTo>
                <a:cubicBezTo>
                  <a:pt x="7473737" y="6250251"/>
                  <a:pt x="7346584" y="6232216"/>
                  <a:pt x="7093798" y="6228714"/>
                </a:cubicBezTo>
                <a:cubicBezTo>
                  <a:pt x="6841012" y="6225212"/>
                  <a:pt x="6771487" y="6235053"/>
                  <a:pt x="6485577" y="6228714"/>
                </a:cubicBezTo>
                <a:cubicBezTo>
                  <a:pt x="6199667" y="6222375"/>
                  <a:pt x="6203238" y="6208489"/>
                  <a:pt x="6027703" y="6228714"/>
                </a:cubicBezTo>
                <a:cubicBezTo>
                  <a:pt x="5852168" y="6248939"/>
                  <a:pt x="5366730" y="6270253"/>
                  <a:pt x="5193962" y="6228714"/>
                </a:cubicBezTo>
                <a:cubicBezTo>
                  <a:pt x="5021194" y="6187175"/>
                  <a:pt x="4748429" y="6198575"/>
                  <a:pt x="4435394" y="6228714"/>
                </a:cubicBezTo>
                <a:cubicBezTo>
                  <a:pt x="4122359" y="6258853"/>
                  <a:pt x="4131036" y="6232151"/>
                  <a:pt x="3902346" y="6228714"/>
                </a:cubicBezTo>
                <a:cubicBezTo>
                  <a:pt x="3673656" y="6225277"/>
                  <a:pt x="3528376" y="6224884"/>
                  <a:pt x="3369299" y="6228714"/>
                </a:cubicBezTo>
                <a:cubicBezTo>
                  <a:pt x="3210222" y="6232544"/>
                  <a:pt x="2864981" y="6196375"/>
                  <a:pt x="2535558" y="6228714"/>
                </a:cubicBezTo>
                <a:cubicBezTo>
                  <a:pt x="2206135" y="6261053"/>
                  <a:pt x="2079480" y="6193018"/>
                  <a:pt x="1776990" y="6228714"/>
                </a:cubicBezTo>
                <a:cubicBezTo>
                  <a:pt x="1474500" y="6264410"/>
                  <a:pt x="1495701" y="6235446"/>
                  <a:pt x="1319116" y="6228714"/>
                </a:cubicBezTo>
                <a:cubicBezTo>
                  <a:pt x="1142531" y="6221982"/>
                  <a:pt x="476217" y="6224752"/>
                  <a:pt x="184681" y="6228714"/>
                </a:cubicBezTo>
                <a:cubicBezTo>
                  <a:pt x="99170" y="6230550"/>
                  <a:pt x="-19247" y="6132841"/>
                  <a:pt x="0" y="6044033"/>
                </a:cubicBezTo>
                <a:cubicBezTo>
                  <a:pt x="30574" y="5736569"/>
                  <a:pt x="-34351" y="5523649"/>
                  <a:pt x="0" y="5275807"/>
                </a:cubicBezTo>
                <a:cubicBezTo>
                  <a:pt x="34351" y="5027965"/>
                  <a:pt x="20138" y="4850290"/>
                  <a:pt x="0" y="4741955"/>
                </a:cubicBezTo>
                <a:cubicBezTo>
                  <a:pt x="-20138" y="4633620"/>
                  <a:pt x="-23003" y="4290369"/>
                  <a:pt x="0" y="4032322"/>
                </a:cubicBezTo>
                <a:cubicBezTo>
                  <a:pt x="23003" y="3774275"/>
                  <a:pt x="-10959" y="3528671"/>
                  <a:pt x="0" y="3381283"/>
                </a:cubicBezTo>
                <a:cubicBezTo>
                  <a:pt x="10959" y="3233895"/>
                  <a:pt x="-16974" y="3082627"/>
                  <a:pt x="0" y="2906024"/>
                </a:cubicBezTo>
                <a:cubicBezTo>
                  <a:pt x="16974" y="2729421"/>
                  <a:pt x="27389" y="2412761"/>
                  <a:pt x="0" y="2196392"/>
                </a:cubicBezTo>
                <a:cubicBezTo>
                  <a:pt x="-27389" y="1980023"/>
                  <a:pt x="-16741" y="1753041"/>
                  <a:pt x="0" y="1486759"/>
                </a:cubicBezTo>
                <a:cubicBezTo>
                  <a:pt x="16741" y="1220477"/>
                  <a:pt x="14585" y="1032672"/>
                  <a:pt x="0" y="835720"/>
                </a:cubicBezTo>
                <a:cubicBezTo>
                  <a:pt x="-14585" y="638768"/>
                  <a:pt x="-22590" y="432343"/>
                  <a:pt x="0" y="184681"/>
                </a:cubicBezTo>
                <a:close/>
              </a:path>
              <a:path w="7886700" h="6228714" stroke="0" extrusionOk="0">
                <a:moveTo>
                  <a:pt x="0" y="184681"/>
                </a:moveTo>
                <a:cubicBezTo>
                  <a:pt x="-8111" y="80500"/>
                  <a:pt x="59851" y="1433"/>
                  <a:pt x="184681" y="0"/>
                </a:cubicBezTo>
                <a:cubicBezTo>
                  <a:pt x="493532" y="6723"/>
                  <a:pt x="592524" y="-2050"/>
                  <a:pt x="943249" y="0"/>
                </a:cubicBezTo>
                <a:cubicBezTo>
                  <a:pt x="1293974" y="2050"/>
                  <a:pt x="1420215" y="-4610"/>
                  <a:pt x="1776990" y="0"/>
                </a:cubicBezTo>
                <a:cubicBezTo>
                  <a:pt x="2133765" y="4610"/>
                  <a:pt x="2015618" y="5196"/>
                  <a:pt x="2234864" y="0"/>
                </a:cubicBezTo>
                <a:cubicBezTo>
                  <a:pt x="2454110" y="-5196"/>
                  <a:pt x="2611549" y="17277"/>
                  <a:pt x="2918258" y="0"/>
                </a:cubicBezTo>
                <a:cubicBezTo>
                  <a:pt x="3224967" y="-17277"/>
                  <a:pt x="3226414" y="11602"/>
                  <a:pt x="3376133" y="0"/>
                </a:cubicBezTo>
                <a:cubicBezTo>
                  <a:pt x="3525852" y="-11602"/>
                  <a:pt x="3779010" y="-20689"/>
                  <a:pt x="4059527" y="0"/>
                </a:cubicBezTo>
                <a:cubicBezTo>
                  <a:pt x="4340044" y="20689"/>
                  <a:pt x="4484074" y="30318"/>
                  <a:pt x="4667748" y="0"/>
                </a:cubicBezTo>
                <a:cubicBezTo>
                  <a:pt x="4851422" y="-30318"/>
                  <a:pt x="5232166" y="25358"/>
                  <a:pt x="5426316" y="0"/>
                </a:cubicBezTo>
                <a:cubicBezTo>
                  <a:pt x="5620466" y="-25358"/>
                  <a:pt x="5768898" y="-11951"/>
                  <a:pt x="5884190" y="0"/>
                </a:cubicBezTo>
                <a:cubicBezTo>
                  <a:pt x="5999482" y="11951"/>
                  <a:pt x="6359767" y="-4295"/>
                  <a:pt x="6492411" y="0"/>
                </a:cubicBezTo>
                <a:cubicBezTo>
                  <a:pt x="6625055" y="4295"/>
                  <a:pt x="7187348" y="-53987"/>
                  <a:pt x="7702019" y="0"/>
                </a:cubicBezTo>
                <a:cubicBezTo>
                  <a:pt x="7821817" y="-2244"/>
                  <a:pt x="7894509" y="64819"/>
                  <a:pt x="7886700" y="184681"/>
                </a:cubicBezTo>
                <a:cubicBezTo>
                  <a:pt x="7907739" y="347972"/>
                  <a:pt x="7860017" y="640702"/>
                  <a:pt x="7886700" y="835720"/>
                </a:cubicBezTo>
                <a:cubicBezTo>
                  <a:pt x="7913383" y="1030738"/>
                  <a:pt x="7911803" y="1388166"/>
                  <a:pt x="7886700" y="1603946"/>
                </a:cubicBezTo>
                <a:cubicBezTo>
                  <a:pt x="7861597" y="1819726"/>
                  <a:pt x="7896483" y="2159826"/>
                  <a:pt x="7886700" y="2372172"/>
                </a:cubicBezTo>
                <a:cubicBezTo>
                  <a:pt x="7876917" y="2584518"/>
                  <a:pt x="7879968" y="2815878"/>
                  <a:pt x="7886700" y="3140399"/>
                </a:cubicBezTo>
                <a:cubicBezTo>
                  <a:pt x="7893432" y="3464920"/>
                  <a:pt x="7880457" y="3569960"/>
                  <a:pt x="7886700" y="3732844"/>
                </a:cubicBezTo>
                <a:cubicBezTo>
                  <a:pt x="7892943" y="3895729"/>
                  <a:pt x="7889399" y="4119008"/>
                  <a:pt x="7886700" y="4442477"/>
                </a:cubicBezTo>
                <a:cubicBezTo>
                  <a:pt x="7884001" y="4765946"/>
                  <a:pt x="7870622" y="4778596"/>
                  <a:pt x="7886700" y="5034922"/>
                </a:cubicBezTo>
                <a:cubicBezTo>
                  <a:pt x="7902778" y="5291248"/>
                  <a:pt x="7847521" y="5554788"/>
                  <a:pt x="7886700" y="6044033"/>
                </a:cubicBezTo>
                <a:cubicBezTo>
                  <a:pt x="7886932" y="6136914"/>
                  <a:pt x="7800835" y="6229049"/>
                  <a:pt x="7702019" y="6228714"/>
                </a:cubicBezTo>
                <a:cubicBezTo>
                  <a:pt x="7450646" y="6193432"/>
                  <a:pt x="7106170" y="6200186"/>
                  <a:pt x="6943451" y="6228714"/>
                </a:cubicBezTo>
                <a:cubicBezTo>
                  <a:pt x="6780732" y="6257242"/>
                  <a:pt x="6412060" y="6199118"/>
                  <a:pt x="6260057" y="6228714"/>
                </a:cubicBezTo>
                <a:cubicBezTo>
                  <a:pt x="6108054" y="6258310"/>
                  <a:pt x="5953698" y="6241536"/>
                  <a:pt x="5651836" y="6228714"/>
                </a:cubicBezTo>
                <a:cubicBezTo>
                  <a:pt x="5349974" y="6215892"/>
                  <a:pt x="5097423" y="6204173"/>
                  <a:pt x="4893268" y="6228714"/>
                </a:cubicBezTo>
                <a:cubicBezTo>
                  <a:pt x="4689113" y="6253255"/>
                  <a:pt x="4596147" y="6234400"/>
                  <a:pt x="4360221" y="6228714"/>
                </a:cubicBezTo>
                <a:cubicBezTo>
                  <a:pt x="4124295" y="6223028"/>
                  <a:pt x="3800483" y="6265121"/>
                  <a:pt x="3601653" y="6228714"/>
                </a:cubicBezTo>
                <a:cubicBezTo>
                  <a:pt x="3402823" y="6192307"/>
                  <a:pt x="3336115" y="6224437"/>
                  <a:pt x="3143779" y="6228714"/>
                </a:cubicBezTo>
                <a:cubicBezTo>
                  <a:pt x="2951443" y="6232991"/>
                  <a:pt x="2581902" y="6249992"/>
                  <a:pt x="2385211" y="6228714"/>
                </a:cubicBezTo>
                <a:cubicBezTo>
                  <a:pt x="2188520" y="6207436"/>
                  <a:pt x="2107920" y="6208345"/>
                  <a:pt x="1927337" y="6228714"/>
                </a:cubicBezTo>
                <a:cubicBezTo>
                  <a:pt x="1746754" y="6249083"/>
                  <a:pt x="1402866" y="6216482"/>
                  <a:pt x="1168769" y="6228714"/>
                </a:cubicBezTo>
                <a:cubicBezTo>
                  <a:pt x="934672" y="6240946"/>
                  <a:pt x="538971" y="6213331"/>
                  <a:pt x="184681" y="6228714"/>
                </a:cubicBezTo>
                <a:cubicBezTo>
                  <a:pt x="60069" y="6234698"/>
                  <a:pt x="-10029" y="6143826"/>
                  <a:pt x="0" y="6044033"/>
                </a:cubicBezTo>
                <a:cubicBezTo>
                  <a:pt x="-5049" y="5947757"/>
                  <a:pt x="12839" y="5690916"/>
                  <a:pt x="0" y="5568774"/>
                </a:cubicBezTo>
                <a:cubicBezTo>
                  <a:pt x="-12839" y="5446632"/>
                  <a:pt x="-16586" y="5208505"/>
                  <a:pt x="0" y="4917735"/>
                </a:cubicBezTo>
                <a:cubicBezTo>
                  <a:pt x="16586" y="4626965"/>
                  <a:pt x="-6933" y="4529488"/>
                  <a:pt x="0" y="4208103"/>
                </a:cubicBezTo>
                <a:cubicBezTo>
                  <a:pt x="6933" y="3886718"/>
                  <a:pt x="-17313" y="3787253"/>
                  <a:pt x="0" y="3498470"/>
                </a:cubicBezTo>
                <a:cubicBezTo>
                  <a:pt x="17313" y="3209687"/>
                  <a:pt x="14086" y="3169044"/>
                  <a:pt x="0" y="3023212"/>
                </a:cubicBezTo>
                <a:cubicBezTo>
                  <a:pt x="-14086" y="2877380"/>
                  <a:pt x="23532" y="2635061"/>
                  <a:pt x="0" y="2313579"/>
                </a:cubicBezTo>
                <a:cubicBezTo>
                  <a:pt x="-23532" y="1992097"/>
                  <a:pt x="-15617" y="1971617"/>
                  <a:pt x="0" y="1721133"/>
                </a:cubicBezTo>
                <a:cubicBezTo>
                  <a:pt x="15617" y="1470649"/>
                  <a:pt x="18073" y="1181837"/>
                  <a:pt x="0" y="1011501"/>
                </a:cubicBezTo>
                <a:cubicBezTo>
                  <a:pt x="-18073" y="841165"/>
                  <a:pt x="38637" y="462246"/>
                  <a:pt x="0" y="184681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742615537">
                  <a:prstGeom prst="roundRect">
                    <a:avLst>
                      <a:gd name="adj" fmla="val 296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7B20C-CDF0-4B20-8C05-0D60B5923E0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516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047EEEE-CBCE-4D9F-BEFF-2694C0D8570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5019320-6E71-4E3D-9F67-733C5987685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B9111-B27B-4555-8318-AF7B7EB41F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E45320-BB0C-4DC9-9E61-0D7086094D6A}" type="datetimeFigureOut">
              <a:rPr lang="en-US"/>
              <a:pPr>
                <a:defRPr/>
              </a:pPr>
              <a:t>10/27/2019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C9DF6-9FAB-46A9-A83A-3443BC8620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5A25F-5A3C-4D2E-95A8-BB882CD9F1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9D1362A2-4E1C-4F31-B511-4781B55F3EB5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1" name="Group 6">
            <a:extLst>
              <a:ext uri="{FF2B5EF4-FFF2-40B4-BE49-F238E27FC236}">
                <a16:creationId xmlns:a16="http://schemas.microsoft.com/office/drawing/2014/main" id="{6748CCB7-568A-4929-86B3-386F807FB0C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28600" y="0"/>
            <a:ext cx="609600" cy="6858000"/>
            <a:chOff x="228600" y="0"/>
            <a:chExt cx="6096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FACD6F-322F-4159-A082-D765D3A8B8CA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3F9A3A3-B4C5-47A6-899C-97DCC5DCFE9C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36B4450-CF61-4592-869E-A899212538D2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3949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A9C939-5C38-425C-8A7D-F5214BAB3219}"/>
              </a:ext>
            </a:extLst>
          </p:cNvPr>
          <p:cNvSpPr/>
          <p:nvPr/>
        </p:nvSpPr>
        <p:spPr>
          <a:xfrm>
            <a:off x="1524000" y="533400"/>
            <a:ext cx="6934200" cy="132343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/>
                <a:solidFill>
                  <a:srgbClr val="EEECE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Arial" panose="020B0604020202020204" pitchFamily="34" charset="0"/>
              </a:rPr>
              <a:t> Honesty </a:t>
            </a:r>
          </a:p>
        </p:txBody>
      </p:sp>
      <p:sp>
        <p:nvSpPr>
          <p:cNvPr id="7" name="Bevel 6">
            <a:extLst>
              <a:ext uri="{FF2B5EF4-FFF2-40B4-BE49-F238E27FC236}">
                <a16:creationId xmlns:a16="http://schemas.microsoft.com/office/drawing/2014/main" id="{AD2C1DDF-0B2C-4F57-B605-29C413347826}"/>
              </a:ext>
            </a:extLst>
          </p:cNvPr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What Is Honesty?</a:t>
            </a:r>
          </a:p>
        </p:txBody>
      </p:sp>
      <p:sp>
        <p:nvSpPr>
          <p:cNvPr id="8" name="Bevel 7">
            <a:extLst>
              <a:ext uri="{FF2B5EF4-FFF2-40B4-BE49-F238E27FC236}">
                <a16:creationId xmlns:a16="http://schemas.microsoft.com/office/drawing/2014/main" id="{A5F45AB6-B41F-4CA4-A097-D418B0510EDA}"/>
              </a:ext>
            </a:extLst>
          </p:cNvPr>
          <p:cNvSpPr/>
          <p:nvPr/>
        </p:nvSpPr>
        <p:spPr>
          <a:xfrm>
            <a:off x="1447800" y="3276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Is It In Your Character?</a:t>
            </a:r>
          </a:p>
        </p:txBody>
      </p:sp>
      <p:sp>
        <p:nvSpPr>
          <p:cNvPr id="6" name="Bevel 5">
            <a:extLst>
              <a:ext uri="{FF2B5EF4-FFF2-40B4-BE49-F238E27FC236}">
                <a16:creationId xmlns:a16="http://schemas.microsoft.com/office/drawing/2014/main" id="{62ACB8C1-D4A9-4650-A4D5-E5085194E8F9}"/>
              </a:ext>
            </a:extLst>
          </p:cNvPr>
          <p:cNvSpPr/>
          <p:nvPr/>
        </p:nvSpPr>
        <p:spPr>
          <a:xfrm>
            <a:off x="1447800" y="42672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 How Do I Apply It?</a:t>
            </a:r>
          </a:p>
        </p:txBody>
      </p:sp>
      <p:sp>
        <p:nvSpPr>
          <p:cNvPr id="9" name="Bevel 8">
            <a:extLst>
              <a:ext uri="{FF2B5EF4-FFF2-40B4-BE49-F238E27FC236}">
                <a16:creationId xmlns:a16="http://schemas.microsoft.com/office/drawing/2014/main" id="{D2876850-3AF5-47DA-A40C-B400DEFEA349}"/>
              </a:ext>
            </a:extLst>
          </p:cNvPr>
          <p:cNvSpPr/>
          <p:nvPr/>
        </p:nvSpPr>
        <p:spPr>
          <a:xfrm>
            <a:off x="1447800" y="52578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 How Do I Instill It?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700F83-A225-43CA-A6E8-3BCE711255DF}"/>
              </a:ext>
            </a:extLst>
          </p:cNvPr>
          <p:cNvSpPr txBox="1"/>
          <p:nvPr/>
        </p:nvSpPr>
        <p:spPr>
          <a:xfrm>
            <a:off x="304800" y="76200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F04F7C-4600-4DD0-8908-529EE97AE27F}"/>
              </a:ext>
            </a:extLst>
          </p:cNvPr>
          <p:cNvSpPr txBox="1"/>
          <p:nvPr/>
        </p:nvSpPr>
        <p:spPr>
          <a:xfrm>
            <a:off x="7239000" y="0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rgbClr val="FFFF99"/>
                </a:solidFill>
              </a:rPr>
              <a:t>Review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1371600"/>
            <a:ext cx="7391400" cy="186204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5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Humility </a:t>
            </a:r>
          </a:p>
        </p:txBody>
      </p:sp>
      <p:pic>
        <p:nvPicPr>
          <p:cNvPr id="9" name="Picture 7" descr="serva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3200399"/>
            <a:ext cx="1295400" cy="335512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0" y="3200400"/>
            <a:ext cx="5029200" cy="341632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cs typeface="+mn-cs"/>
              </a:rPr>
              <a:t>2 Tim 2:24-25</a:t>
            </a: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sng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cs typeface="+mn-cs"/>
            </a:endParaRP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cs typeface="+mn-cs"/>
              </a:rPr>
              <a:t>And a </a:t>
            </a: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cs typeface="+mn-cs"/>
              </a:rPr>
              <a:t>servant of the Lord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cs typeface="+mn-cs"/>
              </a:rPr>
              <a:t>must not quarrel but be gentle to all, able to teach, patient, </a:t>
            </a: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cs typeface="+mn-cs"/>
              </a:rPr>
              <a:t>in humility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cs typeface="+mn-cs"/>
              </a:rPr>
              <a:t>correcting those who are in opposition, if God perhaps will grant them repentance, so that they may know the truth,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05400" y="3886200"/>
            <a:ext cx="274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4488">
              <a:buFont typeface="Arial" pitchFamily="34" charset="0"/>
              <a:buChar char="•"/>
            </a:pPr>
            <a:r>
              <a:rPr lang="en-US" sz="2400" dirty="0">
                <a:solidFill>
                  <a:srgbClr val="FFFF00"/>
                </a:solidFill>
              </a:rPr>
              <a:t>  God’s people 	are servants</a:t>
            </a:r>
          </a:p>
          <a:p>
            <a:pPr>
              <a:buFont typeface="Arial" pitchFamily="34" charset="0"/>
              <a:buChar char="•"/>
            </a:pPr>
            <a:endParaRPr lang="en-US" sz="2400" dirty="0">
              <a:solidFill>
                <a:srgbClr val="FFFF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>
                <a:solidFill>
                  <a:srgbClr val="FFFF00"/>
                </a:solidFill>
              </a:rPr>
              <a:t> Humble servants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36A0F-AA49-4530-801B-BB442D16420E}"/>
              </a:ext>
            </a:extLst>
          </p:cNvPr>
          <p:cNvSpPr txBox="1"/>
          <p:nvPr/>
        </p:nvSpPr>
        <p:spPr>
          <a:xfrm>
            <a:off x="1295400" y="344488"/>
            <a:ext cx="6553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vel 9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Humility?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7000" y="914400"/>
            <a:ext cx="4724399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Humility </a:t>
            </a:r>
          </a:p>
        </p:txBody>
      </p:sp>
      <p:sp>
        <p:nvSpPr>
          <p:cNvPr id="7" name="Bevel 6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Humility?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52EB4E-A611-4E78-B70C-6E4E4A05A2F4}"/>
              </a:ext>
            </a:extLst>
          </p:cNvPr>
          <p:cNvSpPr txBox="1"/>
          <p:nvPr/>
        </p:nvSpPr>
        <p:spPr>
          <a:xfrm>
            <a:off x="304800" y="76200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3009901" y="2933700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Humility?</a:t>
            </a: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1447800" y="533400"/>
            <a:ext cx="30553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cs typeface="+mn-cs"/>
              </a:rPr>
              <a:t>A. The English Word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490C814-C114-4CAE-9401-21D058694D1B}"/>
              </a:ext>
            </a:extLst>
          </p:cNvPr>
          <p:cNvSpPr/>
          <p:nvPr/>
        </p:nvSpPr>
        <p:spPr>
          <a:xfrm>
            <a:off x="1295400" y="5181600"/>
            <a:ext cx="7315200" cy="990600"/>
          </a:xfrm>
          <a:prstGeom prst="roundRect">
            <a:avLst/>
          </a:prstGeom>
          <a:solidFill>
            <a:schemeClr val="tx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A899C90-0F32-4BF6-A4E2-EFB687C16400}"/>
              </a:ext>
            </a:extLst>
          </p:cNvPr>
          <p:cNvSpPr/>
          <p:nvPr/>
        </p:nvSpPr>
        <p:spPr>
          <a:xfrm>
            <a:off x="990600" y="1219200"/>
            <a:ext cx="7848600" cy="1905000"/>
          </a:xfrm>
          <a:prstGeom prst="roundRect">
            <a:avLst/>
          </a:prstGeom>
          <a:solidFill>
            <a:schemeClr val="tx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990600" y="838200"/>
            <a:ext cx="8001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0" hangingPunct="0"/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adj.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 Narrow" pitchFamily="34" charset="0"/>
                <a:cs typeface="+mn-cs"/>
              </a:rPr>
              <a:t>hum·bler</a:t>
            </a:r>
            <a:r>
              <a:rPr lang="en-US" sz="2400" b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,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 Narrow" pitchFamily="34" charset="0"/>
                <a:cs typeface="+mn-cs"/>
              </a:rPr>
              <a:t>hum·blest</a:t>
            </a:r>
            <a:r>
              <a:rPr lang="en-US" sz="2400" b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</a:t>
            </a:r>
            <a:endParaRPr lang="en-US" sz="2400" dirty="0">
              <a:solidFill>
                <a:schemeClr val="bg1"/>
              </a:solidFill>
              <a:latin typeface="Arial Narrow" pitchFamily="34" charset="0"/>
              <a:cs typeface="+mn-cs"/>
            </a:endParaRPr>
          </a:p>
          <a:p>
            <a:pPr marL="342900" indent="-342900" eaLnBrk="0" hangingPunct="0"/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Marked by meekness or modesty in behavior, attitude, or spirit; not arrogant or prideful. </a:t>
            </a:r>
          </a:p>
          <a:p>
            <a:pPr marL="342900" indent="-342900" eaLnBrk="0" hangingPunct="0"/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Showing deferential or submissive respect: </a:t>
            </a: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a humble apology.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</a:t>
            </a:r>
          </a:p>
          <a:p>
            <a:pPr marL="342900" indent="-342900" eaLnBrk="0" hangingPunct="0"/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Low in rank, quality, or station; unpretentious or lowly: </a:t>
            </a: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a humble cottage.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</a:t>
            </a:r>
          </a:p>
          <a:p>
            <a:pPr marL="342900" indent="-342900" eaLnBrk="0" hangingPunct="0"/>
            <a:b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</a:br>
            <a:r>
              <a:rPr lang="en-US" sz="2400" i="1" dirty="0" err="1">
                <a:solidFill>
                  <a:schemeClr val="bg1"/>
                </a:solidFill>
                <a:latin typeface="Arial Narrow" pitchFamily="34" charset="0"/>
                <a:cs typeface="+mn-cs"/>
              </a:rPr>
              <a:t>tr.v</a:t>
            </a: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.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 Narrow" pitchFamily="34" charset="0"/>
                <a:cs typeface="+mn-cs"/>
              </a:rPr>
              <a:t>hum·bled</a:t>
            </a:r>
            <a:r>
              <a:rPr lang="en-US" sz="2400" b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,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 Narrow" pitchFamily="34" charset="0"/>
                <a:cs typeface="+mn-cs"/>
              </a:rPr>
              <a:t>hum·bling</a:t>
            </a:r>
            <a:r>
              <a:rPr lang="en-US" sz="2400" b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,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 Narrow" pitchFamily="34" charset="0"/>
                <a:cs typeface="+mn-cs"/>
              </a:rPr>
              <a:t>hum·bles</a:t>
            </a:r>
            <a:r>
              <a:rPr lang="en-US" sz="2400" b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</a:t>
            </a:r>
            <a:endParaRPr lang="en-US" sz="2400" dirty="0">
              <a:solidFill>
                <a:schemeClr val="bg1"/>
              </a:solidFill>
              <a:latin typeface="Arial Narrow" pitchFamily="34" charset="0"/>
              <a:cs typeface="+mn-cs"/>
            </a:endParaRPr>
          </a:p>
          <a:p>
            <a:pPr marL="342900" indent="-342900" eaLnBrk="0" hangingPunct="0"/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To curtail or destroy the pride of; humiliate. </a:t>
            </a:r>
          </a:p>
          <a:p>
            <a:pPr marL="342900" indent="-342900" eaLnBrk="0" hangingPunct="0"/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To cause to be meek or modest in spirit. </a:t>
            </a:r>
          </a:p>
          <a:p>
            <a:pPr marL="342900" indent="-342900" eaLnBrk="0" hangingPunct="0"/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To give a lower condition or station to; abase. </a:t>
            </a:r>
          </a:p>
          <a:p>
            <a:pPr marL="342900" indent="-342900" eaLnBrk="0" hangingPunct="0"/>
            <a:b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</a:b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[Middle English, from Old French, from Latin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  <a:cs typeface="+mn-cs"/>
              </a:rPr>
              <a:t>humilis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, </a:t>
            </a: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low, lowly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, from humus, </a:t>
            </a: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ground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. See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  <a:cs typeface="+mn-cs"/>
              </a:rPr>
              <a:t>dhghem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- in Indo-European Roots.] </a:t>
            </a:r>
          </a:p>
          <a:p>
            <a:pPr marL="342900" indent="-342900" algn="r" eaLnBrk="0" hangingPunct="0"/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www.dictionary.com</a:t>
            </a:r>
          </a:p>
        </p:txBody>
      </p:sp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3835400" y="-11113"/>
            <a:ext cx="1498600" cy="528638"/>
          </a:xfrm>
          <a:prstGeom prst="rect">
            <a:avLst/>
          </a:prstGeom>
          <a:solidFill>
            <a:schemeClr val="tx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Humble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3009901" y="2933700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Humility?</a:t>
            </a: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1447800" y="533400"/>
            <a:ext cx="319805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514350" indent="-514350" eaLnBrk="0" hangingPunct="0">
              <a:buAutoNum type="alphaUcPeriod"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The English Word</a:t>
            </a:r>
          </a:p>
          <a:p>
            <a:pPr marL="514350" indent="-514350" eaLnBrk="0" hangingPunct="0">
              <a:buAutoNum type="alphaUcPeriod"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The Greek Word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1143000" y="1066800"/>
            <a:ext cx="78486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endParaRPr lang="en-US" sz="2400" dirty="0">
              <a:solidFill>
                <a:schemeClr val="bg1"/>
              </a:solidFill>
              <a:latin typeface="Arial Narrow" pitchFamily="34" charset="0"/>
              <a:cs typeface="+mn-cs"/>
            </a:endParaRPr>
          </a:p>
          <a:p>
            <a:pPr eaLnBrk="0" hangingPunct="0"/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NT:5011</a:t>
            </a:r>
          </a:p>
          <a:p>
            <a:pPr eaLnBrk="0" hangingPunct="0"/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  <a:cs typeface="+mn-cs"/>
              </a:rPr>
              <a:t>tapeinos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(tap-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  <a:cs typeface="+mn-cs"/>
              </a:rPr>
              <a:t>i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-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  <a:cs typeface="+mn-cs"/>
              </a:rPr>
              <a:t>nos'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); of uncertain derivation; depressed, i.e. (figuratively) humiliated (in circumstances or disposition):</a:t>
            </a:r>
          </a:p>
          <a:p>
            <a:pPr eaLnBrk="0" hangingPunct="0"/>
            <a:endParaRPr lang="en-US" sz="2400" dirty="0">
              <a:solidFill>
                <a:schemeClr val="bg1"/>
              </a:solidFill>
              <a:latin typeface="Arial Narrow" pitchFamily="34" charset="0"/>
              <a:cs typeface="+mn-cs"/>
            </a:endParaRPr>
          </a:p>
          <a:p>
            <a:pPr eaLnBrk="0" hangingPunct="0"/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KJV - base, cast down, humble, of low degree (estate), lowly.</a:t>
            </a:r>
          </a:p>
          <a:p>
            <a:pPr eaLnBrk="0" hangingPunct="0"/>
            <a:endParaRPr lang="en-US" sz="2400" dirty="0">
              <a:solidFill>
                <a:schemeClr val="bg1"/>
              </a:solidFill>
              <a:latin typeface="Arial Narrow" pitchFamily="34" charset="0"/>
              <a:cs typeface="+mn-cs"/>
            </a:endParaRPr>
          </a:p>
          <a:p>
            <a:pPr eaLnBrk="0" hangingPunct="0"/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(Strong’s)</a:t>
            </a:r>
          </a:p>
        </p:txBody>
      </p:sp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2895600" y="0"/>
            <a:ext cx="3279775" cy="528638"/>
          </a:xfrm>
          <a:prstGeom prst="rect">
            <a:avLst/>
          </a:prstGeom>
          <a:solidFill>
            <a:schemeClr val="tx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Humble - tapeinos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1066800" y="838200"/>
            <a:ext cx="76962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HUMBLE (ADJECTIVE AND VERB)</a:t>
            </a:r>
          </a:p>
          <a:p>
            <a:pPr eaLnBrk="0" hangingPunct="0"/>
            <a:endParaRPr lang="en-US" sz="2400" dirty="0">
              <a:solidFill>
                <a:schemeClr val="bg1"/>
              </a:solidFill>
              <a:latin typeface="Arial Narrow" pitchFamily="34" charset="0"/>
              <a:cs typeface="+mn-cs"/>
            </a:endParaRPr>
          </a:p>
          <a:p>
            <a:pPr eaLnBrk="0" hangingPunct="0"/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1.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  <a:cs typeface="+mn-cs"/>
              </a:rPr>
              <a:t>tapeinos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NT:5011 primarily signifies "low-lying." It is used always in a good sense in the NT, metaphorically, to denote (a) "of low degree, brought low," Luke 1:52; Rom 12:16, KJV, "(men) of low estate," RV, "(things that are) lowly" (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  <a:cs typeface="+mn-cs"/>
              </a:rPr>
              <a:t>i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. e., of low degree); 2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  <a:cs typeface="+mn-cs"/>
              </a:rPr>
              <a:t>Cor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7:6, KJV, "cast down," RV, "lowly"; the preceding context shows that this occurrence belongs to (a); James 1:9, "of low degree"; (b) humble in spirit, Matt 11:29; 2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  <a:cs typeface="+mn-cs"/>
              </a:rPr>
              <a:t>Cor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10:1, RV, "lowly," KJV "base"; James 4:6; 1 Peter 5:5. See BASE, CAST, Note (7), DEGREE (Note), LOWLY.</a:t>
            </a:r>
          </a:p>
          <a:p>
            <a:pPr eaLnBrk="0" hangingPunct="0"/>
            <a:endParaRPr lang="en-US" sz="2400" dirty="0">
              <a:solidFill>
                <a:schemeClr val="bg1"/>
              </a:solidFill>
              <a:latin typeface="Arial Narrow" pitchFamily="34" charset="0"/>
              <a:cs typeface="+mn-cs"/>
            </a:endParaRPr>
          </a:p>
          <a:p>
            <a:pPr eaLnBrk="0" hangingPunct="0"/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(Vines)</a:t>
            </a:r>
          </a:p>
          <a:p>
            <a:pPr eaLnBrk="0" hangingPunct="0">
              <a:spcBef>
                <a:spcPct val="50000"/>
              </a:spcBef>
            </a:pPr>
            <a:endParaRPr lang="en-US" sz="2400" i="1" dirty="0">
              <a:solidFill>
                <a:schemeClr val="bg1"/>
              </a:solidFill>
              <a:latin typeface="Arial Narrow" pitchFamily="34" charset="0"/>
              <a:cs typeface="+mn-cs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2895600" y="0"/>
            <a:ext cx="3279775" cy="528638"/>
          </a:xfrm>
          <a:prstGeom prst="rect">
            <a:avLst/>
          </a:prstGeom>
          <a:solidFill>
            <a:schemeClr val="tx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Humble - tapeinos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1066800" y="1143000"/>
            <a:ext cx="80772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HUMBLENESS OF MIND, HUMILITY</a:t>
            </a:r>
          </a:p>
          <a:p>
            <a:pPr eaLnBrk="0" hangingPunct="0"/>
            <a:endParaRPr lang="en-US" sz="2400" dirty="0">
              <a:solidFill>
                <a:schemeClr val="bg1"/>
              </a:solidFill>
              <a:latin typeface="Arial Narrow" pitchFamily="34" charset="0"/>
              <a:cs typeface="+mn-cs"/>
            </a:endParaRPr>
          </a:p>
          <a:p>
            <a:pPr eaLnBrk="0" hangingPunct="0"/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  <a:cs typeface="+mn-cs"/>
              </a:rPr>
              <a:t>tapeinophrosune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NT:5012, "lowliness of mind" (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  <a:cs typeface="+mn-cs"/>
              </a:rPr>
              <a:t>tapeinos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, see A, above, under HUMBLE, and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  <a:cs typeface="+mn-cs"/>
              </a:rPr>
              <a:t>phren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, "the mind"), is rendered "humility of mind" in Acts 20:19, KJV (RV, "lowliness of mind"); in Eph 4:2, "lowliness"; in Phil 2:3, "lowliness of mind"; in Col 2:18,23, of a false "humility"; in Col 3:12, KJV, "humbleness of mind," RV, "humility"; 1 Peter 5:5, "humility." See LOWLINESS.</a:t>
            </a:r>
          </a:p>
          <a:p>
            <a:pPr eaLnBrk="0" hangingPunct="0"/>
            <a:endParaRPr lang="en-US" sz="2400" dirty="0">
              <a:solidFill>
                <a:schemeClr val="bg1"/>
              </a:solidFill>
              <a:latin typeface="Arial Narrow" pitchFamily="34" charset="0"/>
              <a:cs typeface="+mn-cs"/>
            </a:endParaRPr>
          </a:p>
          <a:p>
            <a:pPr eaLnBrk="0" hangingPunct="0"/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(Vines)</a:t>
            </a:r>
          </a:p>
          <a:p>
            <a:pPr eaLnBrk="0" hangingPunct="0">
              <a:spcBef>
                <a:spcPct val="50000"/>
              </a:spcBef>
            </a:pPr>
            <a:endParaRPr lang="en-US" sz="2400" i="1" dirty="0">
              <a:solidFill>
                <a:schemeClr val="bg1"/>
              </a:solidFill>
              <a:latin typeface="Arial Narrow" pitchFamily="34" charset="0"/>
              <a:cs typeface="+mn-cs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2133600" y="0"/>
            <a:ext cx="4802188" cy="528638"/>
          </a:xfrm>
          <a:prstGeom prst="rect">
            <a:avLst/>
          </a:prstGeom>
          <a:solidFill>
            <a:schemeClr val="tx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Humility - tapeinophrosune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6D5A7F9-23D4-43FD-8AA7-43927A992EEC}"/>
              </a:ext>
            </a:extLst>
          </p:cNvPr>
          <p:cNvSpPr/>
          <p:nvPr/>
        </p:nvSpPr>
        <p:spPr>
          <a:xfrm>
            <a:off x="1295400" y="2590800"/>
            <a:ext cx="5105400" cy="533400"/>
          </a:xfrm>
          <a:prstGeom prst="roundRect">
            <a:avLst/>
          </a:prstGeom>
          <a:solidFill>
            <a:schemeClr val="tx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1371600" y="1146750"/>
            <a:ext cx="68580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endParaRPr lang="en-US" sz="2400" dirty="0">
              <a:solidFill>
                <a:schemeClr val="bg1"/>
              </a:solidFill>
              <a:latin typeface="Arial Narrow" pitchFamily="34" charset="0"/>
              <a:cs typeface="+mn-cs"/>
            </a:endParaRPr>
          </a:p>
          <a:p>
            <a:pPr eaLnBrk="0" hangingPunct="0"/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NT:5011</a:t>
            </a:r>
          </a:p>
          <a:p>
            <a:pPr eaLnBrk="0" hangingPunct="0"/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  <a:cs typeface="+mn-cs"/>
              </a:rPr>
              <a:t>tapeinos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  <a:cs typeface="+mn-cs"/>
              </a:rPr>
              <a:t>tapeinee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 Narrow" pitchFamily="34" charset="0"/>
                <a:cs typeface="+mn-cs"/>
              </a:rPr>
              <a:t>tapeinon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,</a:t>
            </a:r>
          </a:p>
          <a:p>
            <a:pPr eaLnBrk="0" hangingPunct="0"/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low,</a:t>
            </a:r>
          </a:p>
          <a:p>
            <a:pPr eaLnBrk="0" hangingPunct="0"/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a. properly, not rising far from the ground:</a:t>
            </a:r>
          </a:p>
          <a:p>
            <a:pPr eaLnBrk="0" hangingPunct="0"/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b. metaphorically,</a:t>
            </a:r>
          </a:p>
          <a:p>
            <a:pPr eaLnBrk="0" hangingPunct="0"/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a. as to condition, lowly, of low degree: </a:t>
            </a:r>
          </a:p>
          <a:p>
            <a:pPr eaLnBrk="0" hangingPunct="0"/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b. lowly in spirit, humble:</a:t>
            </a:r>
          </a:p>
          <a:p>
            <a:pPr eaLnBrk="0" hangingPunct="0"/>
            <a:endParaRPr lang="en-US" sz="2400" dirty="0">
              <a:solidFill>
                <a:schemeClr val="bg1"/>
              </a:solidFill>
              <a:latin typeface="Arial Narrow" pitchFamily="34" charset="0"/>
              <a:cs typeface="+mn-cs"/>
            </a:endParaRPr>
          </a:p>
          <a:p>
            <a:pPr eaLnBrk="0" hangingPunct="0"/>
            <a:r>
              <a:rPr lang="en-US" sz="2400" i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(Thayer's Greek Lexicon)</a:t>
            </a:r>
          </a:p>
          <a:p>
            <a:pPr eaLnBrk="0" hangingPunct="0">
              <a:spcBef>
                <a:spcPct val="50000"/>
              </a:spcBef>
            </a:pPr>
            <a:endParaRPr lang="en-US" sz="2400" i="1" dirty="0">
              <a:solidFill>
                <a:schemeClr val="bg1"/>
              </a:solidFill>
              <a:latin typeface="Arial Narrow" pitchFamily="34" charset="0"/>
              <a:cs typeface="+mn-cs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2895600" y="0"/>
            <a:ext cx="3279775" cy="528638"/>
          </a:xfrm>
          <a:prstGeom prst="rect">
            <a:avLst/>
          </a:prstGeom>
          <a:solidFill>
            <a:schemeClr val="tx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Humble - tapeinos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2895600" y="0"/>
            <a:ext cx="3279775" cy="528638"/>
          </a:xfrm>
          <a:prstGeom prst="rect">
            <a:avLst/>
          </a:prstGeom>
          <a:solidFill>
            <a:schemeClr val="tx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 b="1">
                <a:solidFill>
                  <a:srgbClr val="FFFF00"/>
                </a:solidFill>
                <a:latin typeface="Arial" charset="0"/>
                <a:cs typeface="+mn-cs"/>
              </a:rPr>
              <a:t>Humble - tapeinos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3352800" y="663575"/>
            <a:ext cx="23034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 b="1" dirty="0">
                <a:solidFill>
                  <a:schemeClr val="bg1"/>
                </a:solidFill>
                <a:latin typeface="Arial" charset="0"/>
                <a:cs typeface="+mn-cs"/>
              </a:rPr>
              <a:t># 5011 (KJV)</a:t>
            </a: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2220077" y="1676400"/>
            <a:ext cx="4485523" cy="4512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130000"/>
              </a:lnSpc>
            </a:pPr>
            <a:r>
              <a:rPr lang="en-US" sz="2800" b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“lowly”  -  Matt. 11:29</a:t>
            </a:r>
          </a:p>
          <a:p>
            <a:pPr eaLnBrk="0" hangingPunct="0">
              <a:lnSpc>
                <a:spcPct val="130000"/>
              </a:lnSpc>
            </a:pPr>
            <a:r>
              <a:rPr lang="en-US" sz="2800" b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“low degree” – Luke 1:52</a:t>
            </a:r>
          </a:p>
          <a:p>
            <a:pPr eaLnBrk="0" hangingPunct="0">
              <a:lnSpc>
                <a:spcPct val="130000"/>
              </a:lnSpc>
            </a:pPr>
            <a:r>
              <a:rPr lang="en-US" sz="2800" b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“low estate “ – Rom. 12:16</a:t>
            </a:r>
          </a:p>
          <a:p>
            <a:pPr eaLnBrk="0" hangingPunct="0">
              <a:lnSpc>
                <a:spcPct val="130000"/>
              </a:lnSpc>
            </a:pPr>
            <a:r>
              <a:rPr lang="en-US" sz="2800" b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“humble” (NKJV) – Rom. 12:16</a:t>
            </a:r>
          </a:p>
          <a:p>
            <a:pPr eaLnBrk="0" hangingPunct="0">
              <a:lnSpc>
                <a:spcPct val="130000"/>
              </a:lnSpc>
            </a:pPr>
            <a:r>
              <a:rPr lang="en-US" sz="2800" b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“cast down” – 2 Cor. 7:6</a:t>
            </a:r>
          </a:p>
          <a:p>
            <a:pPr eaLnBrk="0" hangingPunct="0">
              <a:lnSpc>
                <a:spcPct val="130000"/>
              </a:lnSpc>
            </a:pPr>
            <a:r>
              <a:rPr lang="en-US" sz="2800" b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“base” – 2 Cor. 10:1</a:t>
            </a:r>
          </a:p>
          <a:p>
            <a:pPr eaLnBrk="0" hangingPunct="0">
              <a:lnSpc>
                <a:spcPct val="130000"/>
              </a:lnSpc>
            </a:pPr>
            <a:r>
              <a:rPr lang="en-US" sz="2800" b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“low degree” – Jas. 4:6</a:t>
            </a:r>
          </a:p>
          <a:p>
            <a:pPr eaLnBrk="0" hangingPunct="0">
              <a:lnSpc>
                <a:spcPct val="130000"/>
              </a:lnSpc>
            </a:pPr>
            <a:r>
              <a:rPr lang="en-US" sz="2800" b="1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“humble” – 1 Pet. 5:5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3009901" y="2933700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Humility?</a:t>
            </a: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1447800" y="533400"/>
            <a:ext cx="3864071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514350" indent="-514350" eaLnBrk="0" hangingPunct="0">
              <a:buAutoNum type="alphaUcPeriod"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The English Word</a:t>
            </a:r>
          </a:p>
          <a:p>
            <a:pPr marL="514350" indent="-514350" eaLnBrk="0" hangingPunct="0">
              <a:buAutoNum type="alphaUcPeriod"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The Greek Word</a:t>
            </a:r>
          </a:p>
          <a:p>
            <a:pPr marL="514350" indent="-514350" eaLnBrk="0" hangingPunct="0">
              <a:buAutoNum type="alphaUcPeriod"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Synonyms / Antonyms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990600" y="1295400"/>
            <a:ext cx="3733800" cy="4876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anchor="ctr"/>
          <a:lstStyle/>
          <a:p>
            <a:pPr algn="ctr" eaLnBrk="0" hangingPunct="0">
              <a:lnSpc>
                <a:spcPct val="140000"/>
              </a:lnSpc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+mn-cs"/>
              </a:rPr>
              <a:t>Lowly</a:t>
            </a:r>
          </a:p>
          <a:p>
            <a:pPr algn="ctr" eaLnBrk="0" hangingPunct="0">
              <a:lnSpc>
                <a:spcPct val="140000"/>
              </a:lnSpc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+mn-cs"/>
              </a:rPr>
              <a:t>Abase</a:t>
            </a:r>
          </a:p>
          <a:p>
            <a:pPr algn="ctr" eaLnBrk="0" hangingPunct="0">
              <a:lnSpc>
                <a:spcPct val="140000"/>
              </a:lnSpc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+mn-cs"/>
              </a:rPr>
              <a:t>Cast down</a:t>
            </a:r>
          </a:p>
          <a:p>
            <a:pPr algn="ctr" eaLnBrk="0" hangingPunct="0">
              <a:lnSpc>
                <a:spcPct val="140000"/>
              </a:lnSpc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+mn-cs"/>
              </a:rPr>
              <a:t>Unassuming</a:t>
            </a:r>
          </a:p>
          <a:p>
            <a:pPr algn="ctr" eaLnBrk="0" hangingPunct="0">
              <a:lnSpc>
                <a:spcPct val="140000"/>
              </a:lnSpc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+mn-cs"/>
              </a:rPr>
              <a:t>Unpretentious</a:t>
            </a:r>
          </a:p>
          <a:p>
            <a:pPr algn="ctr" eaLnBrk="0" hangingPunct="0">
              <a:lnSpc>
                <a:spcPct val="140000"/>
              </a:lnSpc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+mn-cs"/>
              </a:rPr>
              <a:t>Unassertive</a:t>
            </a:r>
          </a:p>
          <a:p>
            <a:pPr algn="ctr" eaLnBrk="0" hangingPunct="0">
              <a:lnSpc>
                <a:spcPct val="140000"/>
              </a:lnSpc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+mn-cs"/>
              </a:rPr>
              <a:t>Meek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5181600" y="1295400"/>
            <a:ext cx="3733800" cy="4876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anchor="ctr"/>
          <a:lstStyle/>
          <a:p>
            <a:pPr algn="ctr" eaLnBrk="0" hangingPunct="0">
              <a:lnSpc>
                <a:spcPct val="140000"/>
              </a:lnSpc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+mn-cs"/>
              </a:rPr>
              <a:t>Arrogant</a:t>
            </a:r>
          </a:p>
          <a:p>
            <a:pPr algn="ctr" eaLnBrk="0" hangingPunct="0">
              <a:lnSpc>
                <a:spcPct val="140000"/>
              </a:lnSpc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+mn-cs"/>
              </a:rPr>
              <a:t>Proud</a:t>
            </a:r>
          </a:p>
          <a:p>
            <a:pPr algn="ctr" eaLnBrk="0" hangingPunct="0">
              <a:lnSpc>
                <a:spcPct val="140000"/>
              </a:lnSpc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+mn-cs"/>
              </a:rPr>
              <a:t>Defiant</a:t>
            </a:r>
          </a:p>
          <a:p>
            <a:pPr algn="ctr" eaLnBrk="0" hangingPunct="0">
              <a:lnSpc>
                <a:spcPct val="140000"/>
              </a:lnSpc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+mn-cs"/>
              </a:rPr>
              <a:t>Lofty</a:t>
            </a:r>
          </a:p>
          <a:p>
            <a:pPr algn="ctr" eaLnBrk="0" hangingPunct="0">
              <a:lnSpc>
                <a:spcPct val="140000"/>
              </a:lnSpc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+mn-cs"/>
              </a:rPr>
              <a:t>Haughty</a:t>
            </a:r>
          </a:p>
          <a:p>
            <a:pPr algn="ctr" eaLnBrk="0" hangingPunct="0">
              <a:lnSpc>
                <a:spcPct val="140000"/>
              </a:lnSpc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+mn-cs"/>
              </a:rPr>
              <a:t>Overbearing</a:t>
            </a:r>
          </a:p>
          <a:p>
            <a:pPr algn="ctr" eaLnBrk="0" hangingPunct="0">
              <a:lnSpc>
                <a:spcPct val="140000"/>
              </a:lnSpc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+mn-cs"/>
              </a:rPr>
              <a:t>Snobbish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1600200" y="381000"/>
            <a:ext cx="25098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4000" u="sng" dirty="0">
                <a:solidFill>
                  <a:srgbClr val="FFFF00"/>
                </a:solidFill>
                <a:latin typeface="Comic Sans MS" pitchFamily="66" charset="0"/>
                <a:cs typeface="+mn-cs"/>
              </a:rPr>
              <a:t>Synonyms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5715000" y="381000"/>
            <a:ext cx="25034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4000" u="sng" dirty="0">
                <a:solidFill>
                  <a:srgbClr val="FFFF00"/>
                </a:solidFill>
                <a:latin typeface="Comic Sans MS" pitchFamily="66" charset="0"/>
                <a:cs typeface="+mn-cs"/>
              </a:rPr>
              <a:t>Antonyms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2" grpId="0" animBg="1"/>
      <p:bldP spid="686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vel 9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Humility?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7000" y="914400"/>
            <a:ext cx="4724399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Humility </a:t>
            </a:r>
          </a:p>
        </p:txBody>
      </p:sp>
      <p:sp>
        <p:nvSpPr>
          <p:cNvPr id="7" name="Bevel 6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Humility?</a:t>
            </a:r>
          </a:p>
        </p:txBody>
      </p:sp>
      <p:sp>
        <p:nvSpPr>
          <p:cNvPr id="6" name="Bevel 5"/>
          <p:cNvSpPr/>
          <p:nvPr/>
        </p:nvSpPr>
        <p:spPr>
          <a:xfrm>
            <a:off x="1447800" y="33528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An Example of Humility </a:t>
            </a:r>
          </a:p>
        </p:txBody>
      </p:sp>
      <p:sp>
        <p:nvSpPr>
          <p:cNvPr id="8" name="Bevel 7"/>
          <p:cNvSpPr/>
          <p:nvPr/>
        </p:nvSpPr>
        <p:spPr>
          <a:xfrm>
            <a:off x="1447800" y="33528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An Example of Humility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7AFE5F-DA0E-4FE6-AC83-CFAC9C876C9B}"/>
              </a:ext>
            </a:extLst>
          </p:cNvPr>
          <p:cNvSpPr txBox="1"/>
          <p:nvPr/>
        </p:nvSpPr>
        <p:spPr>
          <a:xfrm>
            <a:off x="304800" y="76200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1638301" y="3009900"/>
            <a:ext cx="45720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An Example of Humility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354802" y="381000"/>
            <a:ext cx="653839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A. Matt. 11:29 – Meek &amp; lowly in heart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583973" y="1828800"/>
            <a:ext cx="6569427" cy="2012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130000"/>
              </a:lnSpc>
              <a:buFontTx/>
              <a:buChar char="•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Context of the Lord’s invitation</a:t>
            </a:r>
          </a:p>
          <a:p>
            <a:pPr eaLnBrk="0" hangingPunct="0">
              <a:lnSpc>
                <a:spcPct val="130000"/>
              </a:lnSpc>
              <a:buFontTx/>
              <a:buChar char="•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Given as a reason why one should be attracted &amp; come</a:t>
            </a:r>
          </a:p>
          <a:p>
            <a:pPr eaLnBrk="0" hangingPunct="0">
              <a:lnSpc>
                <a:spcPct val="130000"/>
              </a:lnSpc>
              <a:buFontTx/>
              <a:buChar char="•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He is not harsh, overbearing or oppressive</a:t>
            </a:r>
          </a:p>
          <a:p>
            <a:pPr eaLnBrk="0" hangingPunct="0">
              <a:lnSpc>
                <a:spcPct val="130000"/>
              </a:lnSpc>
              <a:buFontTx/>
              <a:buChar char="•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One can easily obey him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269202" y="1066800"/>
            <a:ext cx="5486400" cy="5334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en-US" sz="2400">
                <a:solidFill>
                  <a:schemeClr val="bg1"/>
                </a:solidFill>
                <a:latin typeface="Arial" charset="0"/>
                <a:cs typeface="+mn-cs"/>
              </a:rPr>
              <a:t>“Humble in heart” (NASV; NIV)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1638301" y="3009900"/>
            <a:ext cx="45720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An Example of Humility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275286" y="381000"/>
            <a:ext cx="703051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A. Matt. 11:29 – Meek &amp; lowly in heart</a:t>
            </a:r>
          </a:p>
          <a:p>
            <a:pPr eaLnBrk="0" hangingPunct="0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 </a:t>
            </a:r>
          </a:p>
          <a:p>
            <a:pPr eaLnBrk="0" hangingPunct="0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B. Phil. 2:5-11 – Humbled – willing to die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814512" y="2159000"/>
            <a:ext cx="5082610" cy="1052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130000"/>
              </a:lnSpc>
              <a:buFontTx/>
              <a:buChar char="•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Context humility essential to unity (vv. 1-4)</a:t>
            </a:r>
          </a:p>
          <a:p>
            <a:pPr eaLnBrk="0" hangingPunct="0">
              <a:lnSpc>
                <a:spcPct val="130000"/>
              </a:lnSpc>
              <a:buFontTx/>
              <a:buChar char="•"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Urged to have the same mind (v. 5)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1828800" y="176213"/>
            <a:ext cx="541655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4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The Humility of Jesus</a:t>
            </a:r>
          </a:p>
          <a:p>
            <a:pPr algn="ctr" eaLnBrk="0" hangingPunct="0"/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(Phil. 2)</a:t>
            </a:r>
          </a:p>
        </p:txBody>
      </p:sp>
      <p:pic>
        <p:nvPicPr>
          <p:cNvPr id="72714" name="Picture 10" descr="plllx2bk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4419600"/>
            <a:ext cx="2741613" cy="2222500"/>
          </a:xfrm>
          <a:prstGeom prst="rect">
            <a:avLst/>
          </a:prstGeom>
          <a:noFill/>
        </p:spPr>
      </p:pic>
      <p:sp>
        <p:nvSpPr>
          <p:cNvPr id="72715" name="Text Box 11"/>
          <p:cNvSpPr txBox="1">
            <a:spLocks noChangeArrowheads="1"/>
          </p:cNvSpPr>
          <p:nvPr/>
        </p:nvSpPr>
        <p:spPr bwMode="auto">
          <a:xfrm>
            <a:off x="914885" y="2667000"/>
            <a:ext cx="2585067" cy="1146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lnSpc>
                <a:spcPct val="130000"/>
              </a:lnSpc>
            </a:pPr>
            <a:r>
              <a:rPr lang="en-US" sz="2800" dirty="0">
                <a:solidFill>
                  <a:srgbClr val="FFFF00"/>
                </a:solidFill>
                <a:latin typeface="Tahoma" pitchFamily="34" charset="0"/>
                <a:cs typeface="+mn-cs"/>
              </a:rPr>
              <a:t>Equal with God</a:t>
            </a:r>
          </a:p>
          <a:p>
            <a:pPr algn="ctr" eaLnBrk="0" hangingPunct="0">
              <a:lnSpc>
                <a:spcPct val="130000"/>
              </a:lnSpc>
            </a:pPr>
            <a:r>
              <a:rPr lang="en-US" sz="2800" dirty="0">
                <a:solidFill>
                  <a:srgbClr val="FFFF00"/>
                </a:solidFill>
                <a:latin typeface="Tahoma" pitchFamily="34" charset="0"/>
                <a:cs typeface="+mn-cs"/>
              </a:rPr>
              <a:t>Form of God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838200" y="1447800"/>
            <a:ext cx="7467600" cy="914400"/>
            <a:chOff x="528" y="912"/>
            <a:chExt cx="4704" cy="576"/>
          </a:xfrm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72716" name="Oval 12"/>
            <p:cNvSpPr>
              <a:spLocks noChangeArrowheads="1"/>
            </p:cNvSpPr>
            <p:nvPr/>
          </p:nvSpPr>
          <p:spPr bwMode="auto">
            <a:xfrm>
              <a:off x="528" y="912"/>
              <a:ext cx="1824" cy="57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  <a:sp3d>
              <a:bevelT w="139700" h="139700"/>
            </a:sp3d>
          </p:spPr>
          <p:txBody>
            <a:bodyPr wrap="none" anchor="ctr"/>
            <a:lstStyle/>
            <a:p>
              <a:pPr algn="ctr" eaLnBrk="0" hangingPunct="0"/>
              <a:r>
                <a:rPr lang="en-US" sz="2800" b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+mn-cs"/>
                </a:rPr>
                <a:t>Who He Is</a:t>
              </a:r>
            </a:p>
          </p:txBody>
        </p:sp>
        <p:sp>
          <p:nvSpPr>
            <p:cNvPr id="72717" name="Oval 13"/>
            <p:cNvSpPr>
              <a:spLocks noChangeArrowheads="1"/>
            </p:cNvSpPr>
            <p:nvPr/>
          </p:nvSpPr>
          <p:spPr bwMode="auto">
            <a:xfrm>
              <a:off x="3408" y="912"/>
              <a:ext cx="1824" cy="57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  <a:sp3d>
              <a:bevelT w="139700" h="139700"/>
            </a:sp3d>
          </p:spPr>
          <p:txBody>
            <a:bodyPr wrap="none" anchor="ctr"/>
            <a:lstStyle/>
            <a:p>
              <a:pPr algn="ctr" eaLnBrk="0" hangingPunct="0"/>
              <a:r>
                <a:rPr lang="en-US" sz="2800" b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+mn-cs"/>
                </a:rPr>
                <a:t>What He Did</a:t>
              </a:r>
            </a:p>
          </p:txBody>
        </p:sp>
      </p:grpSp>
      <p:sp>
        <p:nvSpPr>
          <p:cNvPr id="72718" name="Text Box 14"/>
          <p:cNvSpPr txBox="1">
            <a:spLocks noChangeArrowheads="1"/>
          </p:cNvSpPr>
          <p:nvPr/>
        </p:nvSpPr>
        <p:spPr bwMode="auto">
          <a:xfrm>
            <a:off x="5496867" y="2667000"/>
            <a:ext cx="2727029" cy="1706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lnSpc>
                <a:spcPct val="130000"/>
              </a:lnSpc>
            </a:pPr>
            <a:r>
              <a:rPr lang="en-US" sz="2800" dirty="0">
                <a:solidFill>
                  <a:srgbClr val="FFFF00"/>
                </a:solidFill>
                <a:latin typeface="Tahoma" pitchFamily="34" charset="0"/>
                <a:cs typeface="+mn-cs"/>
              </a:rPr>
              <a:t>Became Man</a:t>
            </a:r>
          </a:p>
          <a:p>
            <a:pPr algn="ctr" eaLnBrk="0" hangingPunct="0">
              <a:lnSpc>
                <a:spcPct val="130000"/>
              </a:lnSpc>
            </a:pPr>
            <a:r>
              <a:rPr lang="en-US" sz="2800" dirty="0">
                <a:solidFill>
                  <a:srgbClr val="FFFF00"/>
                </a:solidFill>
                <a:latin typeface="Tahoma" pitchFamily="34" charset="0"/>
                <a:cs typeface="+mn-cs"/>
              </a:rPr>
              <a:t>Form of Servant</a:t>
            </a:r>
          </a:p>
          <a:p>
            <a:pPr algn="ctr" eaLnBrk="0" hangingPunct="0">
              <a:lnSpc>
                <a:spcPct val="130000"/>
              </a:lnSpc>
            </a:pPr>
            <a:r>
              <a:rPr lang="en-US" sz="2800" dirty="0" err="1">
                <a:solidFill>
                  <a:srgbClr val="FFFF00"/>
                </a:solidFill>
                <a:latin typeface="Tahoma" pitchFamily="34" charset="0"/>
                <a:cs typeface="+mn-cs"/>
              </a:rPr>
              <a:t>Obed</a:t>
            </a:r>
            <a:r>
              <a:rPr lang="en-US" sz="2800" dirty="0">
                <a:solidFill>
                  <a:srgbClr val="FFFF00"/>
                </a:solidFill>
                <a:latin typeface="Tahoma" pitchFamily="34" charset="0"/>
                <a:cs typeface="+mn-cs"/>
              </a:rPr>
              <a:t>. to cross</a:t>
            </a:r>
          </a:p>
        </p:txBody>
      </p:sp>
      <p:sp>
        <p:nvSpPr>
          <p:cNvPr id="72725" name="AutoShape 21"/>
          <p:cNvSpPr>
            <a:spLocks noChangeArrowheads="1"/>
          </p:cNvSpPr>
          <p:nvPr/>
        </p:nvSpPr>
        <p:spPr bwMode="auto">
          <a:xfrm rot="20957646" flipV="1">
            <a:off x="2590800" y="3657600"/>
            <a:ext cx="2057400" cy="12954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ot="10800000" wrap="none" anchor="ctr"/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Yet    </a:t>
            </a: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+mn-cs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72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2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72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2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5" grpId="0"/>
      <p:bldP spid="72718" grpId="0"/>
      <p:bldP spid="727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1638301" y="3009900"/>
            <a:ext cx="45720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An Example of Humility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447800" y="381000"/>
            <a:ext cx="7066871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A. Matt. 11:29 – Meek &amp; lowly in heart</a:t>
            </a:r>
          </a:p>
          <a:p>
            <a:pPr eaLnBrk="0" hangingPunct="0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 </a:t>
            </a:r>
          </a:p>
          <a:p>
            <a:pPr eaLnBrk="0" hangingPunct="0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B. Phil. 2:5-11 – Humbled – willing to die</a:t>
            </a:r>
          </a:p>
          <a:p>
            <a:pPr eaLnBrk="0" hangingPunct="0"/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+mn-cs"/>
            </a:endParaRPr>
          </a:p>
          <a:p>
            <a:pPr eaLnBrk="0" hangingPunct="0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C. John 13:1-17 – Washed disciples’ feet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1" name="Text Box 13"/>
          <p:cNvSpPr txBox="1">
            <a:spLocks noChangeArrowheads="1"/>
          </p:cNvSpPr>
          <p:nvPr/>
        </p:nvSpPr>
        <p:spPr bwMode="auto">
          <a:xfrm>
            <a:off x="1371600" y="2286000"/>
            <a:ext cx="7552965" cy="303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140000"/>
              </a:lnSpc>
              <a:buFontTx/>
              <a:buChar char="•"/>
            </a:pPr>
            <a:r>
              <a:rPr lang="en-US" sz="2800" b="1" dirty="0">
                <a:solidFill>
                  <a:srgbClr val="FFFF99"/>
                </a:solidFill>
                <a:latin typeface="Arial Narrow" pitchFamily="34" charset="0"/>
                <a:cs typeface="+mn-cs"/>
              </a:rPr>
              <a:t> Done with awareness of his exalted position (v. 3)</a:t>
            </a:r>
          </a:p>
          <a:p>
            <a:pPr eaLnBrk="0" hangingPunct="0">
              <a:lnSpc>
                <a:spcPct val="140000"/>
              </a:lnSpc>
              <a:buFontTx/>
              <a:buChar char="•"/>
            </a:pPr>
            <a:r>
              <a:rPr lang="en-US" sz="2800" b="1" dirty="0">
                <a:solidFill>
                  <a:srgbClr val="FFFF99"/>
                </a:solidFill>
                <a:latin typeface="Arial Narrow" pitchFamily="34" charset="0"/>
                <a:cs typeface="+mn-cs"/>
              </a:rPr>
              <a:t> Girded self with towel – dressed like a servant (v. 4)</a:t>
            </a:r>
          </a:p>
          <a:p>
            <a:pPr eaLnBrk="0" hangingPunct="0">
              <a:lnSpc>
                <a:spcPct val="140000"/>
              </a:lnSpc>
              <a:buFontTx/>
              <a:buChar char="•"/>
            </a:pPr>
            <a:r>
              <a:rPr lang="en-US" sz="2800" b="1" dirty="0">
                <a:solidFill>
                  <a:srgbClr val="FFFF99"/>
                </a:solidFill>
                <a:latin typeface="Arial Narrow" pitchFamily="34" charset="0"/>
                <a:cs typeface="+mn-cs"/>
              </a:rPr>
              <a:t> Act of a servant (v. 5)</a:t>
            </a:r>
          </a:p>
          <a:p>
            <a:pPr eaLnBrk="0" hangingPunct="0">
              <a:lnSpc>
                <a:spcPct val="140000"/>
              </a:lnSpc>
              <a:buFontTx/>
              <a:buChar char="•"/>
            </a:pPr>
            <a:r>
              <a:rPr lang="en-US" sz="2800" b="1" dirty="0">
                <a:solidFill>
                  <a:srgbClr val="FFFF99"/>
                </a:solidFill>
                <a:latin typeface="Arial Narrow" pitchFamily="34" charset="0"/>
                <a:cs typeface="+mn-cs"/>
              </a:rPr>
              <a:t> Purpose – show his work served humanity (v. 8)</a:t>
            </a:r>
          </a:p>
          <a:p>
            <a:pPr eaLnBrk="0" hangingPunct="0">
              <a:lnSpc>
                <a:spcPct val="140000"/>
              </a:lnSpc>
              <a:buFontTx/>
              <a:buChar char="•"/>
            </a:pPr>
            <a:r>
              <a:rPr lang="en-US" sz="2800" b="1" dirty="0">
                <a:solidFill>
                  <a:srgbClr val="FFFF99"/>
                </a:solidFill>
                <a:latin typeface="Arial Narrow" pitchFamily="34" charset="0"/>
                <a:cs typeface="+mn-cs"/>
              </a:rPr>
              <a:t> Lesson – we might humbly serve others (vv. 12-17)</a:t>
            </a:r>
          </a:p>
        </p:txBody>
      </p:sp>
      <p:pic>
        <p:nvPicPr>
          <p:cNvPr id="10242" name="Picture 2" descr="http://api.ning.com/files/fBjQl9TQK3MbZWxcy8XPDyBbbwfShM2kKs6-kPBlEsI_/Serva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28600"/>
            <a:ext cx="1447800" cy="191748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429000" y="381000"/>
            <a:ext cx="487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Washed Disciples Feet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37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37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37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37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37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4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vel 9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Humility?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7000" y="914400"/>
            <a:ext cx="4724399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Humility </a:t>
            </a:r>
          </a:p>
        </p:txBody>
      </p:sp>
      <p:sp>
        <p:nvSpPr>
          <p:cNvPr id="7" name="Bevel 6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Humility?</a:t>
            </a:r>
          </a:p>
        </p:txBody>
      </p:sp>
      <p:sp>
        <p:nvSpPr>
          <p:cNvPr id="6" name="Bevel 5"/>
          <p:cNvSpPr/>
          <p:nvPr/>
        </p:nvSpPr>
        <p:spPr>
          <a:xfrm>
            <a:off x="1447800" y="33528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An Example of Humility </a:t>
            </a:r>
          </a:p>
        </p:txBody>
      </p:sp>
      <p:sp>
        <p:nvSpPr>
          <p:cNvPr id="8" name="Bevel 7"/>
          <p:cNvSpPr/>
          <p:nvPr/>
        </p:nvSpPr>
        <p:spPr>
          <a:xfrm>
            <a:off x="1447800" y="33528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An Example of Humility</a:t>
            </a:r>
          </a:p>
        </p:txBody>
      </p:sp>
      <p:sp>
        <p:nvSpPr>
          <p:cNvPr id="9" name="Bevel 8"/>
          <p:cNvSpPr/>
          <p:nvPr/>
        </p:nvSpPr>
        <p:spPr>
          <a:xfrm>
            <a:off x="1447800" y="4419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The Demand for Humility </a:t>
            </a:r>
          </a:p>
        </p:txBody>
      </p:sp>
      <p:sp>
        <p:nvSpPr>
          <p:cNvPr id="11" name="Bevel 10"/>
          <p:cNvSpPr/>
          <p:nvPr/>
        </p:nvSpPr>
        <p:spPr>
          <a:xfrm>
            <a:off x="1447800" y="4419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The Demand for Humility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91BDD2-71A4-4A04-B977-50F3C2827F87}"/>
              </a:ext>
            </a:extLst>
          </p:cNvPr>
          <p:cNvSpPr txBox="1"/>
          <p:nvPr/>
        </p:nvSpPr>
        <p:spPr>
          <a:xfrm>
            <a:off x="304800" y="76200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1371600" y="685800"/>
            <a:ext cx="7354899" cy="451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130000"/>
              </a:lnSpc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</a:t>
            </a:r>
            <a:r>
              <a:rPr lang="en-US" sz="2800" u="sng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Micah 6:8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– Lord requires… to walk humbly with God </a:t>
            </a:r>
          </a:p>
          <a:p>
            <a:pPr eaLnBrk="0" hangingPunct="0">
              <a:lnSpc>
                <a:spcPct val="130000"/>
              </a:lnSpc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</a:t>
            </a:r>
            <a:r>
              <a:rPr lang="en-US" sz="2800" u="sng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Matt. 18:4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– humbles himself as child is greatest</a:t>
            </a:r>
          </a:p>
          <a:p>
            <a:pPr eaLnBrk="0" hangingPunct="0">
              <a:lnSpc>
                <a:spcPct val="130000"/>
              </a:lnSpc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</a:t>
            </a:r>
            <a:r>
              <a:rPr lang="en-US" sz="2800" u="sng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Rom. 12:3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– not think more highly than ought to think</a:t>
            </a:r>
          </a:p>
          <a:p>
            <a:pPr eaLnBrk="0" hangingPunct="0">
              <a:lnSpc>
                <a:spcPct val="130000"/>
              </a:lnSpc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</a:t>
            </a:r>
            <a:r>
              <a:rPr lang="en-US" sz="2800" u="sng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Rom. 12:16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– do not mind high things – associate….</a:t>
            </a:r>
          </a:p>
          <a:p>
            <a:pPr eaLnBrk="0" hangingPunct="0">
              <a:lnSpc>
                <a:spcPct val="130000"/>
              </a:lnSpc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</a:t>
            </a:r>
            <a:r>
              <a:rPr lang="en-US" sz="2800" u="sng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Col. 3:12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– put on humility</a:t>
            </a:r>
          </a:p>
          <a:p>
            <a:pPr eaLnBrk="0" hangingPunct="0">
              <a:lnSpc>
                <a:spcPct val="130000"/>
              </a:lnSpc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</a:t>
            </a:r>
            <a:r>
              <a:rPr lang="en-US" sz="2800" u="sng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Tit. 3:2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– showing all humility toward all men</a:t>
            </a:r>
          </a:p>
          <a:p>
            <a:pPr eaLnBrk="0" hangingPunct="0">
              <a:lnSpc>
                <a:spcPct val="130000"/>
              </a:lnSpc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</a:t>
            </a:r>
            <a:r>
              <a:rPr lang="en-US" sz="2800" u="sng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Jas. 4:6, 10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– humble self in sight of Lord</a:t>
            </a:r>
          </a:p>
          <a:p>
            <a:pPr eaLnBrk="0" hangingPunct="0">
              <a:lnSpc>
                <a:spcPct val="130000"/>
              </a:lnSpc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</a:t>
            </a:r>
            <a:r>
              <a:rPr lang="en-US" sz="2800" u="sng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1 Pet. 5:5-6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  <a:cs typeface="+mn-cs"/>
              </a:rPr>
              <a:t> – humble self under mighty hand of God</a:t>
            </a:r>
          </a:p>
        </p:txBody>
      </p:sp>
      <p:sp>
        <p:nvSpPr>
          <p:cNvPr id="5" name="Bevel 4"/>
          <p:cNvSpPr/>
          <p:nvPr/>
        </p:nvSpPr>
        <p:spPr>
          <a:xfrm rot="16200000">
            <a:off x="-1333501" y="3009900"/>
            <a:ext cx="3962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The Demand for Humility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6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6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350" decel="100000" fill="hold"/>
                                        <p:tgtEl>
                                          <p:spTgt spid="56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" accel="10000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50" decel="100000" fill="hold"/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" accel="10000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50" decel="100000" fill="hold"/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" accel="10000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350" decel="100000" fill="hold"/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" accel="10000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563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563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350" decel="100000" fill="hold"/>
                                        <p:tgtEl>
                                          <p:spTgt spid="563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" accel="10000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563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563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350" decel="100000" fill="hold"/>
                                        <p:tgtEl>
                                          <p:spTgt spid="563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" accel="10000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563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563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350" decel="100000" fill="hold"/>
                                        <p:tgtEl>
                                          <p:spTgt spid="563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" accel="10000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vel 9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Humility?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7000" y="914400"/>
            <a:ext cx="4724399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rgbClr val="EEECE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Humility </a:t>
            </a:r>
          </a:p>
        </p:txBody>
      </p:sp>
      <p:sp>
        <p:nvSpPr>
          <p:cNvPr id="7" name="Bevel 6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Humility?</a:t>
            </a:r>
          </a:p>
        </p:txBody>
      </p:sp>
      <p:sp>
        <p:nvSpPr>
          <p:cNvPr id="6" name="Bevel 5"/>
          <p:cNvSpPr/>
          <p:nvPr/>
        </p:nvSpPr>
        <p:spPr>
          <a:xfrm>
            <a:off x="1447800" y="33528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An Example of Humility </a:t>
            </a:r>
          </a:p>
        </p:txBody>
      </p:sp>
      <p:sp>
        <p:nvSpPr>
          <p:cNvPr id="8" name="Bevel 7"/>
          <p:cNvSpPr/>
          <p:nvPr/>
        </p:nvSpPr>
        <p:spPr>
          <a:xfrm>
            <a:off x="1447800" y="33528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An Example of Humility</a:t>
            </a:r>
          </a:p>
        </p:txBody>
      </p:sp>
      <p:sp>
        <p:nvSpPr>
          <p:cNvPr id="9" name="Bevel 8"/>
          <p:cNvSpPr/>
          <p:nvPr/>
        </p:nvSpPr>
        <p:spPr>
          <a:xfrm>
            <a:off x="1447800" y="4419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The Demand for Humility </a:t>
            </a:r>
          </a:p>
        </p:txBody>
      </p:sp>
      <p:sp>
        <p:nvSpPr>
          <p:cNvPr id="11" name="Bevel 10"/>
          <p:cNvSpPr/>
          <p:nvPr/>
        </p:nvSpPr>
        <p:spPr>
          <a:xfrm>
            <a:off x="1447800" y="4419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The Demand for Humility</a:t>
            </a:r>
          </a:p>
        </p:txBody>
      </p:sp>
      <p:sp>
        <p:nvSpPr>
          <p:cNvPr id="12" name="Bevel 11"/>
          <p:cNvSpPr/>
          <p:nvPr/>
        </p:nvSpPr>
        <p:spPr>
          <a:xfrm>
            <a:off x="1447800" y="54864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The Effect of Humility </a:t>
            </a:r>
          </a:p>
        </p:txBody>
      </p:sp>
      <p:sp>
        <p:nvSpPr>
          <p:cNvPr id="13" name="Bevel 12"/>
          <p:cNvSpPr/>
          <p:nvPr/>
        </p:nvSpPr>
        <p:spPr>
          <a:xfrm>
            <a:off x="1447800" y="54864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The Effect of Humility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E5A3FE-A0D9-4A14-9BC1-27E0ECF66395}"/>
              </a:ext>
            </a:extLst>
          </p:cNvPr>
          <p:cNvSpPr txBox="1"/>
          <p:nvPr/>
        </p:nvSpPr>
        <p:spPr>
          <a:xfrm>
            <a:off x="304800" y="76200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1409699" y="3009900"/>
            <a:ext cx="3962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The Effect of Humility</a:t>
            </a:r>
          </a:p>
        </p:txBody>
      </p:sp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762000" y="304800"/>
            <a:ext cx="850265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pPr eaLnBrk="0" hangingPunct="0"/>
            <a:endParaRPr lang="en-US" sz="2400">
              <a:solidFill>
                <a:srgbClr val="FFFFFF"/>
              </a:solidFill>
              <a:latin typeface="Arial" charset="0"/>
              <a:cs typeface="+mn-cs"/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1143000" y="457199"/>
            <a:ext cx="7848600" cy="808037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/>
        </p:spPr>
        <p:txBody>
          <a:bodyPr wrap="none" anchor="ctr"/>
          <a:lstStyle/>
          <a:p>
            <a:pPr algn="ctr" eaLnBrk="0" hangingPunct="0"/>
            <a:r>
              <a:rPr lang="en-US" sz="2400">
                <a:solidFill>
                  <a:srgbClr val="FFFF99"/>
                </a:solidFill>
                <a:latin typeface="Arial" charset="0"/>
                <a:cs typeface="+mn-cs"/>
              </a:rPr>
              <a:t>When Dealing With Those Who Are “Less” (Rom. 12:16)</a:t>
            </a:r>
          </a:p>
        </p:txBody>
      </p:sp>
      <p:sp>
        <p:nvSpPr>
          <p:cNvPr id="5" name="AutoShape 10"/>
          <p:cNvSpPr>
            <a:spLocks noChangeArrowheads="1"/>
          </p:cNvSpPr>
          <p:nvPr/>
        </p:nvSpPr>
        <p:spPr bwMode="auto">
          <a:xfrm>
            <a:off x="1143000" y="1385887"/>
            <a:ext cx="7848600" cy="808037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/>
        </p:spPr>
        <p:txBody>
          <a:bodyPr wrap="none" anchor="ctr"/>
          <a:lstStyle/>
          <a:p>
            <a:pPr algn="ctr" eaLnBrk="0" hangingPunct="0"/>
            <a:r>
              <a:rPr lang="en-US" sz="2400">
                <a:solidFill>
                  <a:srgbClr val="FFFF99"/>
                </a:solidFill>
                <a:latin typeface="Arial" charset="0"/>
                <a:cs typeface="+mn-cs"/>
              </a:rPr>
              <a:t>When Teaching (2 Tim. 2:25)</a:t>
            </a:r>
          </a:p>
        </p:txBody>
      </p:sp>
      <p:sp>
        <p:nvSpPr>
          <p:cNvPr id="6" name="AutoShape 15"/>
          <p:cNvSpPr>
            <a:spLocks noChangeArrowheads="1"/>
          </p:cNvSpPr>
          <p:nvPr/>
        </p:nvSpPr>
        <p:spPr bwMode="auto">
          <a:xfrm>
            <a:off x="1143000" y="2316162"/>
            <a:ext cx="7848600" cy="808037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/>
        </p:spPr>
        <p:txBody>
          <a:bodyPr wrap="none" anchor="ctr"/>
          <a:lstStyle/>
          <a:p>
            <a:pPr algn="ctr" eaLnBrk="0" hangingPunct="0"/>
            <a:r>
              <a:rPr lang="en-US" sz="2400">
                <a:solidFill>
                  <a:srgbClr val="FFFF99"/>
                </a:solidFill>
                <a:latin typeface="Arial" charset="0"/>
                <a:cs typeface="+mn-cs"/>
              </a:rPr>
              <a:t>When Dealing With Brethren (1 Pet. 3:8)</a:t>
            </a:r>
          </a:p>
        </p:txBody>
      </p:sp>
      <p:sp>
        <p:nvSpPr>
          <p:cNvPr id="7" name="AutoShape 16"/>
          <p:cNvSpPr>
            <a:spLocks noChangeArrowheads="1"/>
          </p:cNvSpPr>
          <p:nvPr/>
        </p:nvSpPr>
        <p:spPr bwMode="auto">
          <a:xfrm>
            <a:off x="1143000" y="3244849"/>
            <a:ext cx="7848600" cy="808037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/>
        </p:spPr>
        <p:txBody>
          <a:bodyPr wrap="none" anchor="ctr"/>
          <a:lstStyle/>
          <a:p>
            <a:pPr algn="ctr" eaLnBrk="0" hangingPunct="0"/>
            <a:r>
              <a:rPr lang="en-US" sz="2400">
                <a:solidFill>
                  <a:srgbClr val="FFFF99"/>
                </a:solidFill>
                <a:latin typeface="Arial" charset="0"/>
                <a:cs typeface="+mn-cs"/>
              </a:rPr>
              <a:t>When Dealing With Opposition (2 Tim. 2:25)</a:t>
            </a:r>
          </a:p>
        </p:txBody>
      </p:sp>
      <p:sp>
        <p:nvSpPr>
          <p:cNvPr id="8" name="AutoShape 17"/>
          <p:cNvSpPr>
            <a:spLocks noChangeArrowheads="1"/>
          </p:cNvSpPr>
          <p:nvPr/>
        </p:nvSpPr>
        <p:spPr bwMode="auto">
          <a:xfrm>
            <a:off x="1143000" y="4175124"/>
            <a:ext cx="7848600" cy="808037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/>
        </p:spPr>
        <p:txBody>
          <a:bodyPr wrap="none" anchor="ctr"/>
          <a:lstStyle/>
          <a:p>
            <a:pPr algn="ctr" eaLnBrk="0" hangingPunct="0"/>
            <a:r>
              <a:rPr lang="en-US" sz="2400">
                <a:solidFill>
                  <a:srgbClr val="FFFF99"/>
                </a:solidFill>
                <a:latin typeface="Arial" charset="0"/>
                <a:cs typeface="+mn-cs"/>
              </a:rPr>
              <a:t>When We Excel or Are Strong (Rom. 12:3)</a:t>
            </a:r>
          </a:p>
        </p:txBody>
      </p:sp>
      <p:sp>
        <p:nvSpPr>
          <p:cNvPr id="9" name="AutoShape 18"/>
          <p:cNvSpPr>
            <a:spLocks noChangeArrowheads="1"/>
          </p:cNvSpPr>
          <p:nvPr/>
        </p:nvSpPr>
        <p:spPr bwMode="auto">
          <a:xfrm>
            <a:off x="1143000" y="5105399"/>
            <a:ext cx="7848600" cy="808037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/>
        </p:spPr>
        <p:txBody>
          <a:bodyPr wrap="none" anchor="ctr"/>
          <a:lstStyle/>
          <a:p>
            <a:pPr algn="ctr" eaLnBrk="0" hangingPunct="0"/>
            <a:r>
              <a:rPr lang="en-US" sz="2400">
                <a:solidFill>
                  <a:srgbClr val="FFFF99"/>
                </a:solidFill>
                <a:latin typeface="Arial" charset="0"/>
                <a:cs typeface="+mn-cs"/>
              </a:rPr>
              <a:t>When Striving For Unity &amp; Harmony (Phil. 2:1-4)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2800" dirty="0">
                <a:solidFill>
                  <a:srgbClr val="FFFF00"/>
                </a:solidFill>
                <a:latin typeface="Arial" charset="0"/>
                <a:cs typeface="+mn-cs"/>
              </a:rPr>
              <a:t>Unity &amp; Harmony</a:t>
            </a:r>
          </a:p>
          <a:p>
            <a:pPr algn="ctr" eaLnBrk="0" hangingPunct="0"/>
            <a:r>
              <a:rPr lang="en-US" sz="2400" dirty="0">
                <a:solidFill>
                  <a:srgbClr val="FFFF00"/>
                </a:solidFill>
                <a:latin typeface="Arial" charset="0"/>
                <a:cs typeface="+mn-cs"/>
              </a:rPr>
              <a:t>Phil. 2:1-4</a:t>
            </a:r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1068036" y="1905000"/>
            <a:ext cx="1828800" cy="528638"/>
          </a:xfrm>
          <a:prstGeom prst="rect">
            <a:avLst/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 eaLnBrk="0" hangingPunct="0"/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1. Plea</a:t>
            </a:r>
          </a:p>
        </p:txBody>
      </p:sp>
      <p:sp>
        <p:nvSpPr>
          <p:cNvPr id="74759" name="Text Box 7"/>
          <p:cNvSpPr txBox="1">
            <a:spLocks noChangeArrowheads="1"/>
          </p:cNvSpPr>
          <p:nvPr/>
        </p:nvSpPr>
        <p:spPr bwMode="auto">
          <a:xfrm>
            <a:off x="1068036" y="3967163"/>
            <a:ext cx="1828800" cy="528637"/>
          </a:xfrm>
          <a:prstGeom prst="rect">
            <a:avLst/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 eaLnBrk="0" hangingPunct="0"/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2. Basis</a:t>
            </a:r>
          </a:p>
        </p:txBody>
      </p:sp>
      <p:sp>
        <p:nvSpPr>
          <p:cNvPr id="74761" name="Text Box 9"/>
          <p:cNvSpPr txBox="1">
            <a:spLocks noChangeArrowheads="1"/>
          </p:cNvSpPr>
          <p:nvPr/>
        </p:nvSpPr>
        <p:spPr bwMode="auto">
          <a:xfrm>
            <a:off x="1068036" y="5643563"/>
            <a:ext cx="1828800" cy="528637"/>
          </a:xfrm>
          <a:prstGeom prst="rect">
            <a:avLst/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 eaLnBrk="0" hangingPunct="0"/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3. Attitude</a:t>
            </a:r>
          </a:p>
        </p:txBody>
      </p:sp>
      <p:sp>
        <p:nvSpPr>
          <p:cNvPr id="74762" name="Text Box 10"/>
          <p:cNvSpPr txBox="1">
            <a:spLocks noChangeArrowheads="1"/>
          </p:cNvSpPr>
          <p:nvPr/>
        </p:nvSpPr>
        <p:spPr bwMode="auto">
          <a:xfrm>
            <a:off x="3710873" y="1295400"/>
            <a:ext cx="512832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buFontTx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charset="0"/>
                <a:cs typeface="+mn-cs"/>
              </a:rPr>
              <a:t> Phil. 1:27 – 	Stand fast in one Spirit</a:t>
            </a:r>
          </a:p>
          <a:p>
            <a:pPr algn="ctr" eaLnBrk="0" hangingPunct="0"/>
            <a:r>
              <a:rPr lang="en-US" sz="2400" dirty="0">
                <a:solidFill>
                  <a:schemeClr val="bg1"/>
                </a:solidFill>
                <a:latin typeface="Arial" charset="0"/>
                <a:cs typeface="+mn-cs"/>
              </a:rPr>
              <a:t>	     	With one mind</a:t>
            </a:r>
          </a:p>
          <a:p>
            <a:pPr algn="ctr" eaLnBrk="0" hangingPunct="0"/>
            <a:r>
              <a:rPr lang="en-US" sz="2400" dirty="0">
                <a:solidFill>
                  <a:schemeClr val="bg1"/>
                </a:solidFill>
                <a:latin typeface="Arial" charset="0"/>
                <a:cs typeface="+mn-cs"/>
              </a:rPr>
              <a:t>		Striving together</a:t>
            </a:r>
          </a:p>
        </p:txBody>
      </p:sp>
      <p:sp>
        <p:nvSpPr>
          <p:cNvPr id="74763" name="Text Box 11"/>
          <p:cNvSpPr txBox="1">
            <a:spLocks noChangeArrowheads="1"/>
          </p:cNvSpPr>
          <p:nvPr/>
        </p:nvSpPr>
        <p:spPr bwMode="auto">
          <a:xfrm>
            <a:off x="3735036" y="2590800"/>
            <a:ext cx="4951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buFontTx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charset="0"/>
                <a:cs typeface="+mn-cs"/>
              </a:rPr>
              <a:t> Phil. 2:2 – one accord &amp; one mind</a:t>
            </a:r>
          </a:p>
        </p:txBody>
      </p:sp>
      <p:sp>
        <p:nvSpPr>
          <p:cNvPr id="74764" name="Text Box 12"/>
          <p:cNvSpPr txBox="1">
            <a:spLocks noChangeArrowheads="1"/>
          </p:cNvSpPr>
          <p:nvPr/>
        </p:nvSpPr>
        <p:spPr bwMode="auto">
          <a:xfrm>
            <a:off x="2973036" y="990600"/>
            <a:ext cx="73183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29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{</a:t>
            </a:r>
          </a:p>
        </p:txBody>
      </p:sp>
      <p:sp>
        <p:nvSpPr>
          <p:cNvPr id="74765" name="Text Box 13"/>
          <p:cNvSpPr txBox="1">
            <a:spLocks noChangeArrowheads="1"/>
          </p:cNvSpPr>
          <p:nvPr/>
        </p:nvSpPr>
        <p:spPr bwMode="auto">
          <a:xfrm>
            <a:off x="3125436" y="3962400"/>
            <a:ext cx="1725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solidFill>
                  <a:schemeClr val="bg1"/>
                </a:solidFill>
                <a:latin typeface="Arial" charset="0"/>
                <a:cs typeface="+mn-cs"/>
              </a:rPr>
              <a:t>Since (v. 1)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878037" y="2971800"/>
            <a:ext cx="3830638" cy="2057400"/>
            <a:chOff x="2784" y="1728"/>
            <a:chExt cx="2413" cy="1296"/>
          </a:xfrm>
        </p:grpSpPr>
        <p:sp>
          <p:nvSpPr>
            <p:cNvPr id="74766" name="Text Box 14"/>
            <p:cNvSpPr txBox="1">
              <a:spLocks noChangeArrowheads="1"/>
            </p:cNvSpPr>
            <p:nvPr/>
          </p:nvSpPr>
          <p:spPr bwMode="auto">
            <a:xfrm>
              <a:off x="2784" y="1728"/>
              <a:ext cx="461" cy="1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9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+mn-cs"/>
                </a:rPr>
                <a:t>{</a:t>
              </a:r>
            </a:p>
          </p:txBody>
        </p:sp>
        <p:sp>
          <p:nvSpPr>
            <p:cNvPr id="74767" name="Text Box 15"/>
            <p:cNvSpPr txBox="1">
              <a:spLocks noChangeArrowheads="1"/>
            </p:cNvSpPr>
            <p:nvPr/>
          </p:nvSpPr>
          <p:spPr bwMode="auto">
            <a:xfrm>
              <a:off x="3168" y="1998"/>
              <a:ext cx="2029" cy="9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buFontTx/>
                <a:buChar char="•"/>
              </a:pPr>
              <a:r>
                <a:rPr lang="en-US" sz="2400" dirty="0">
                  <a:solidFill>
                    <a:schemeClr val="bg1"/>
                  </a:solidFill>
                  <a:latin typeface="Arial" charset="0"/>
                  <a:cs typeface="+mn-cs"/>
                </a:rPr>
                <a:t> Consolation in Christ</a:t>
              </a:r>
            </a:p>
            <a:p>
              <a:pPr eaLnBrk="0" hangingPunct="0">
                <a:buFontTx/>
                <a:buChar char="•"/>
              </a:pPr>
              <a:r>
                <a:rPr lang="en-US" sz="2400" dirty="0">
                  <a:solidFill>
                    <a:schemeClr val="bg1"/>
                  </a:solidFill>
                  <a:latin typeface="Arial" charset="0"/>
                  <a:cs typeface="+mn-cs"/>
                </a:rPr>
                <a:t> Comfort of love</a:t>
              </a:r>
            </a:p>
            <a:p>
              <a:pPr eaLnBrk="0" hangingPunct="0">
                <a:buFontTx/>
                <a:buChar char="•"/>
              </a:pPr>
              <a:r>
                <a:rPr lang="en-US" sz="2400" dirty="0">
                  <a:solidFill>
                    <a:schemeClr val="bg1"/>
                  </a:solidFill>
                  <a:latin typeface="Arial" charset="0"/>
                  <a:cs typeface="+mn-cs"/>
                </a:rPr>
                <a:t> Fellowship of Spirit</a:t>
              </a:r>
            </a:p>
            <a:p>
              <a:pPr eaLnBrk="0" hangingPunct="0">
                <a:buFontTx/>
                <a:buChar char="•"/>
              </a:pPr>
              <a:r>
                <a:rPr lang="en-US" sz="2400" dirty="0">
                  <a:solidFill>
                    <a:schemeClr val="bg1"/>
                  </a:solidFill>
                  <a:latin typeface="Arial" charset="0"/>
                  <a:cs typeface="+mn-cs"/>
                </a:rPr>
                <a:t> Affection of mercy</a:t>
              </a:r>
            </a:p>
          </p:txBody>
        </p:sp>
      </p:grpSp>
      <p:sp>
        <p:nvSpPr>
          <p:cNvPr id="74768" name="Text Box 16"/>
          <p:cNvSpPr txBox="1">
            <a:spLocks noChangeArrowheads="1"/>
          </p:cNvSpPr>
          <p:nvPr/>
        </p:nvSpPr>
        <p:spPr bwMode="auto">
          <a:xfrm>
            <a:off x="3414361" y="5638800"/>
            <a:ext cx="2471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solidFill>
                  <a:schemeClr val="bg1"/>
                </a:solidFill>
                <a:latin typeface="Arial" charset="0"/>
                <a:cs typeface="+mn-cs"/>
              </a:rPr>
              <a:t>Humility (vv. 3-4)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4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4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4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4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4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4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8" grpId="0" animBg="1"/>
      <p:bldP spid="74759" grpId="0" animBg="1"/>
      <p:bldP spid="74761" grpId="0" animBg="1"/>
      <p:bldP spid="74762" grpId="0"/>
      <p:bldP spid="74763" grpId="0"/>
      <p:bldP spid="74764" grpId="0"/>
      <p:bldP spid="74765" grpId="0"/>
      <p:bldP spid="7476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985838" y="1981200"/>
            <a:ext cx="2795587" cy="35179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>
            <a:spAutoFit/>
          </a:bodyPr>
          <a:lstStyle/>
          <a:p>
            <a:pPr algn="ctr" eaLnBrk="0" hangingPunct="0"/>
            <a:r>
              <a:rPr lang="en-US" sz="2800" b="1" dirty="0">
                <a:solidFill>
                  <a:srgbClr val="000000"/>
                </a:solidFill>
                <a:latin typeface="Comic Sans MS" pitchFamily="66" charset="0"/>
                <a:cs typeface="+mn-cs"/>
              </a:rPr>
              <a:t>Selfish</a:t>
            </a:r>
          </a:p>
          <a:p>
            <a:pPr algn="ctr" eaLnBrk="0" hangingPunct="0"/>
            <a:r>
              <a:rPr lang="en-US" sz="2800" b="1" dirty="0">
                <a:solidFill>
                  <a:srgbClr val="000000"/>
                </a:solidFill>
                <a:latin typeface="Comic Sans MS" pitchFamily="66" charset="0"/>
                <a:cs typeface="+mn-cs"/>
              </a:rPr>
              <a:t>Ambition (v. 3)</a:t>
            </a:r>
          </a:p>
          <a:p>
            <a:pPr algn="ctr" eaLnBrk="0" hangingPunct="0"/>
            <a:endParaRPr lang="en-US" sz="2800" b="1" dirty="0">
              <a:solidFill>
                <a:srgbClr val="000000"/>
              </a:solidFill>
              <a:latin typeface="Comic Sans MS" pitchFamily="66" charset="0"/>
              <a:cs typeface="+mn-cs"/>
            </a:endParaRPr>
          </a:p>
          <a:p>
            <a:pPr algn="ctr" eaLnBrk="0" hangingPunct="0"/>
            <a:r>
              <a:rPr lang="en-US" sz="2800" b="1" dirty="0">
                <a:solidFill>
                  <a:srgbClr val="000000"/>
                </a:solidFill>
                <a:latin typeface="Comic Sans MS" pitchFamily="66" charset="0"/>
                <a:cs typeface="+mn-cs"/>
              </a:rPr>
              <a:t>Conceit (v. 3)</a:t>
            </a:r>
          </a:p>
          <a:p>
            <a:pPr algn="ctr" eaLnBrk="0" hangingPunct="0"/>
            <a:endParaRPr lang="en-US" sz="2800" b="1" dirty="0">
              <a:solidFill>
                <a:srgbClr val="000000"/>
              </a:solidFill>
              <a:latin typeface="Comic Sans MS" pitchFamily="66" charset="0"/>
              <a:cs typeface="+mn-cs"/>
            </a:endParaRPr>
          </a:p>
          <a:p>
            <a:pPr algn="ctr" eaLnBrk="0" hangingPunct="0"/>
            <a:endParaRPr lang="en-US" sz="2800" b="1" dirty="0">
              <a:solidFill>
                <a:srgbClr val="000000"/>
              </a:solidFill>
              <a:latin typeface="Comic Sans MS" pitchFamily="66" charset="0"/>
              <a:cs typeface="+mn-cs"/>
            </a:endParaRPr>
          </a:p>
          <a:p>
            <a:pPr algn="ctr" eaLnBrk="0" hangingPunct="0"/>
            <a:r>
              <a:rPr lang="en-US" sz="2800" b="1" dirty="0">
                <a:solidFill>
                  <a:srgbClr val="000000"/>
                </a:solidFill>
                <a:latin typeface="Comic Sans MS" pitchFamily="66" charset="0"/>
                <a:cs typeface="+mn-cs"/>
              </a:rPr>
              <a:t>Look at own</a:t>
            </a:r>
          </a:p>
          <a:p>
            <a:pPr algn="ctr" eaLnBrk="0" hangingPunct="0"/>
            <a:r>
              <a:rPr lang="en-US" sz="2800" b="1" dirty="0">
                <a:solidFill>
                  <a:srgbClr val="000000"/>
                </a:solidFill>
                <a:latin typeface="Comic Sans MS" pitchFamily="66" charset="0"/>
                <a:cs typeface="+mn-cs"/>
              </a:rPr>
              <a:t>interest (v. 4)</a:t>
            </a:r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5562600" y="1981200"/>
            <a:ext cx="2813050" cy="35179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>
            <a:spAutoFit/>
          </a:bodyPr>
          <a:lstStyle/>
          <a:p>
            <a:pPr algn="ctr" eaLnBrk="0" hangingPunct="0"/>
            <a:r>
              <a:rPr lang="en-US" sz="2800" b="1">
                <a:solidFill>
                  <a:srgbClr val="000000"/>
                </a:solidFill>
                <a:latin typeface="Comic Sans MS" pitchFamily="66" charset="0"/>
                <a:cs typeface="+mn-cs"/>
              </a:rPr>
              <a:t>Lowliness</a:t>
            </a:r>
          </a:p>
          <a:p>
            <a:pPr algn="ctr" eaLnBrk="0" hangingPunct="0"/>
            <a:r>
              <a:rPr lang="en-US" sz="2800" b="1">
                <a:solidFill>
                  <a:srgbClr val="000000"/>
                </a:solidFill>
                <a:latin typeface="Comic Sans MS" pitchFamily="66" charset="0"/>
                <a:cs typeface="+mn-cs"/>
              </a:rPr>
              <a:t>of mind (v. 3)</a:t>
            </a:r>
          </a:p>
          <a:p>
            <a:pPr algn="ctr" eaLnBrk="0" hangingPunct="0"/>
            <a:endParaRPr lang="en-US" sz="2800" b="1">
              <a:solidFill>
                <a:srgbClr val="000000"/>
              </a:solidFill>
              <a:latin typeface="Comic Sans MS" pitchFamily="66" charset="0"/>
              <a:cs typeface="+mn-cs"/>
            </a:endParaRPr>
          </a:p>
          <a:p>
            <a:pPr algn="ctr" eaLnBrk="0" hangingPunct="0"/>
            <a:r>
              <a:rPr lang="en-US" sz="2800" b="1">
                <a:solidFill>
                  <a:srgbClr val="000000"/>
                </a:solidFill>
                <a:latin typeface="Comic Sans MS" pitchFamily="66" charset="0"/>
                <a:cs typeface="+mn-cs"/>
              </a:rPr>
              <a:t>Esteem</a:t>
            </a:r>
          </a:p>
          <a:p>
            <a:pPr algn="ctr" eaLnBrk="0" hangingPunct="0"/>
            <a:r>
              <a:rPr lang="en-US" sz="2800" b="1">
                <a:solidFill>
                  <a:srgbClr val="000000"/>
                </a:solidFill>
                <a:latin typeface="Comic Sans MS" pitchFamily="66" charset="0"/>
                <a:cs typeface="+mn-cs"/>
              </a:rPr>
              <a:t>Others (v. 3)</a:t>
            </a:r>
          </a:p>
          <a:p>
            <a:pPr algn="ctr" eaLnBrk="0" hangingPunct="0"/>
            <a:endParaRPr lang="en-US" sz="2800" b="1">
              <a:solidFill>
                <a:srgbClr val="000000"/>
              </a:solidFill>
              <a:latin typeface="Comic Sans MS" pitchFamily="66" charset="0"/>
              <a:cs typeface="+mn-cs"/>
            </a:endParaRPr>
          </a:p>
          <a:p>
            <a:pPr algn="ctr" eaLnBrk="0" hangingPunct="0"/>
            <a:r>
              <a:rPr lang="en-US" sz="2800" b="1">
                <a:solidFill>
                  <a:srgbClr val="000000"/>
                </a:solidFill>
                <a:latin typeface="Comic Sans MS" pitchFamily="66" charset="0"/>
                <a:cs typeface="+mn-cs"/>
              </a:rPr>
              <a:t>Look at others’</a:t>
            </a:r>
          </a:p>
          <a:p>
            <a:pPr algn="ctr" eaLnBrk="0" hangingPunct="0"/>
            <a:r>
              <a:rPr lang="en-US" sz="2800" b="1">
                <a:solidFill>
                  <a:srgbClr val="000000"/>
                </a:solidFill>
                <a:latin typeface="Comic Sans MS" pitchFamily="66" charset="0"/>
                <a:cs typeface="+mn-cs"/>
              </a:rPr>
              <a:t>interest (v. 4)</a:t>
            </a:r>
          </a:p>
        </p:txBody>
      </p:sp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1905000" y="457200"/>
            <a:ext cx="5321300" cy="6508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FF99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+mn-cs"/>
              </a:rPr>
              <a:t>Contrast in Phil. 2:3-4</a:t>
            </a:r>
          </a:p>
        </p:txBody>
      </p:sp>
      <p:sp>
        <p:nvSpPr>
          <p:cNvPr id="71687" name="AutoShape 7"/>
          <p:cNvSpPr>
            <a:spLocks noChangeArrowheads="1"/>
          </p:cNvSpPr>
          <p:nvPr/>
        </p:nvSpPr>
        <p:spPr bwMode="auto">
          <a:xfrm>
            <a:off x="4038600" y="2971800"/>
            <a:ext cx="1295400" cy="1524000"/>
          </a:xfrm>
          <a:prstGeom prst="leftRightArrow">
            <a:avLst>
              <a:gd name="adj1" fmla="val 50000"/>
              <a:gd name="adj2" fmla="val 2000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FFFFFF"/>
              </a:solidFill>
              <a:latin typeface="Arial" charset="0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685800" y="1600200"/>
            <a:ext cx="7772400" cy="4832092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endParaRPr lang="en-US" sz="2800" dirty="0">
              <a:latin typeface="Arial" charset="0"/>
              <a:cs typeface="+mn-cs"/>
            </a:endParaRPr>
          </a:p>
          <a:p>
            <a:pPr eaLnBrk="0" hangingPunct="0"/>
            <a:r>
              <a:rPr lang="en-US" sz="2800" b="1" dirty="0">
                <a:latin typeface="Arial" charset="0"/>
                <a:cs typeface="+mn-cs"/>
              </a:rPr>
              <a:t>1</a:t>
            </a:r>
            <a:r>
              <a:rPr lang="en-US" sz="2800" dirty="0">
                <a:latin typeface="Arial" charset="0"/>
                <a:cs typeface="+mn-cs"/>
              </a:rPr>
              <a:t> I, therefore, the prisoner of the Lord, beseech you to walk worthy of the calling with which you were called, </a:t>
            </a:r>
          </a:p>
          <a:p>
            <a:pPr eaLnBrk="0" hangingPunct="0"/>
            <a:endParaRPr lang="en-US" sz="2800" dirty="0">
              <a:latin typeface="Arial" charset="0"/>
              <a:cs typeface="+mn-cs"/>
            </a:endParaRPr>
          </a:p>
          <a:p>
            <a:pPr eaLnBrk="0" hangingPunct="0"/>
            <a:r>
              <a:rPr lang="en-US" sz="2800" b="1" dirty="0">
                <a:latin typeface="Arial" charset="0"/>
                <a:cs typeface="+mn-cs"/>
              </a:rPr>
              <a:t>2</a:t>
            </a:r>
            <a:r>
              <a:rPr lang="en-US" sz="2800" dirty="0">
                <a:latin typeface="Arial" charset="0"/>
                <a:cs typeface="+mn-cs"/>
              </a:rPr>
              <a:t> with all lowliness and gentleness, with longsuffering, bearing with one another in love, </a:t>
            </a:r>
          </a:p>
          <a:p>
            <a:pPr eaLnBrk="0" hangingPunct="0"/>
            <a:endParaRPr lang="en-US" sz="2800" dirty="0">
              <a:latin typeface="Arial" charset="0"/>
              <a:cs typeface="+mn-cs"/>
            </a:endParaRPr>
          </a:p>
          <a:p>
            <a:pPr eaLnBrk="0" hangingPunct="0"/>
            <a:r>
              <a:rPr lang="en-US" sz="2800" b="1" dirty="0">
                <a:latin typeface="Arial" charset="0"/>
                <a:cs typeface="+mn-cs"/>
              </a:rPr>
              <a:t>3</a:t>
            </a:r>
            <a:r>
              <a:rPr lang="en-US" sz="2800" dirty="0">
                <a:latin typeface="Arial" charset="0"/>
                <a:cs typeface="+mn-cs"/>
              </a:rPr>
              <a:t> endeavoring to keep the unity of the Spirit in the bond of peace. </a:t>
            </a:r>
          </a:p>
          <a:p>
            <a:pPr eaLnBrk="0" hangingPunct="0"/>
            <a:endParaRPr lang="en-US" sz="2800" dirty="0">
              <a:latin typeface="Arial" charset="0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0788" y="381000"/>
            <a:ext cx="38924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Ephesians 4:1-3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133600" y="4191000"/>
            <a:ext cx="1676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vel 9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Humility?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7000" y="914400"/>
            <a:ext cx="4724399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rgbClr val="EEECE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Humility </a:t>
            </a:r>
          </a:p>
        </p:txBody>
      </p:sp>
      <p:sp>
        <p:nvSpPr>
          <p:cNvPr id="7" name="Bevel 6"/>
          <p:cNvSpPr/>
          <p:nvPr/>
        </p:nvSpPr>
        <p:spPr>
          <a:xfrm>
            <a:off x="1447800" y="22860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Humility?</a:t>
            </a:r>
          </a:p>
        </p:txBody>
      </p:sp>
      <p:sp>
        <p:nvSpPr>
          <p:cNvPr id="6" name="Bevel 5"/>
          <p:cNvSpPr/>
          <p:nvPr/>
        </p:nvSpPr>
        <p:spPr>
          <a:xfrm>
            <a:off x="1447800" y="33528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An Example of Humility </a:t>
            </a:r>
          </a:p>
        </p:txBody>
      </p:sp>
      <p:sp>
        <p:nvSpPr>
          <p:cNvPr id="8" name="Bevel 7"/>
          <p:cNvSpPr/>
          <p:nvPr/>
        </p:nvSpPr>
        <p:spPr>
          <a:xfrm>
            <a:off x="1447800" y="33528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An Example of Humility</a:t>
            </a:r>
          </a:p>
        </p:txBody>
      </p:sp>
      <p:sp>
        <p:nvSpPr>
          <p:cNvPr id="9" name="Bevel 8"/>
          <p:cNvSpPr/>
          <p:nvPr/>
        </p:nvSpPr>
        <p:spPr>
          <a:xfrm>
            <a:off x="1447800" y="4419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The Demand for Humility </a:t>
            </a:r>
          </a:p>
        </p:txBody>
      </p:sp>
      <p:sp>
        <p:nvSpPr>
          <p:cNvPr id="11" name="Bevel 10"/>
          <p:cNvSpPr/>
          <p:nvPr/>
        </p:nvSpPr>
        <p:spPr>
          <a:xfrm>
            <a:off x="1447800" y="44196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The Demand for Humility</a:t>
            </a:r>
          </a:p>
        </p:txBody>
      </p:sp>
      <p:sp>
        <p:nvSpPr>
          <p:cNvPr id="12" name="Bevel 11"/>
          <p:cNvSpPr/>
          <p:nvPr/>
        </p:nvSpPr>
        <p:spPr>
          <a:xfrm>
            <a:off x="1447800" y="54864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The Effect of Humility </a:t>
            </a:r>
          </a:p>
        </p:txBody>
      </p:sp>
      <p:sp>
        <p:nvSpPr>
          <p:cNvPr id="13" name="Bevel 12"/>
          <p:cNvSpPr/>
          <p:nvPr/>
        </p:nvSpPr>
        <p:spPr>
          <a:xfrm>
            <a:off x="1447800" y="5486400"/>
            <a:ext cx="7010400" cy="8382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The Effect of Humility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E5A3FE-A0D9-4A14-9BC1-27E0ECF66395}"/>
              </a:ext>
            </a:extLst>
          </p:cNvPr>
          <p:cNvSpPr txBox="1"/>
          <p:nvPr/>
        </p:nvSpPr>
        <p:spPr>
          <a:xfrm>
            <a:off x="304800" y="76200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Kristen ITC" pitchFamily="66" charset="0"/>
                <a:cs typeface="+mn-cs"/>
              </a:rPr>
              <a:t>Our Character</a:t>
            </a:r>
          </a:p>
        </p:txBody>
      </p:sp>
    </p:spTree>
    <p:extLst>
      <p:ext uri="{BB962C8B-B14F-4D97-AF65-F5344CB8AC3E}">
        <p14:creationId xmlns:p14="http://schemas.microsoft.com/office/powerpoint/2010/main" val="1233514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trips dir="rd"/>
      </p:transition>
    </mc:Choice>
    <mc:Fallback>
      <p:transition spd="slow">
        <p:strips dir="rd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3515</TotalTime>
  <Words>1453</Words>
  <Application>Microsoft Office PowerPoint</Application>
  <PresentationFormat>On-screen Show (4:3)</PresentationFormat>
  <Paragraphs>222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27</vt:i4>
      </vt:variant>
    </vt:vector>
  </HeadingPairs>
  <TitlesOfParts>
    <vt:vector size="47" baseType="lpstr">
      <vt:lpstr>Arial</vt:lpstr>
      <vt:lpstr>Tahoma</vt:lpstr>
      <vt:lpstr>Times New Roman</vt:lpstr>
      <vt:lpstr>Kristen ITC</vt:lpstr>
      <vt:lpstr>Comic Sans MS</vt:lpstr>
      <vt:lpstr>Calibri</vt:lpstr>
      <vt:lpstr>Arial Narrow</vt:lpstr>
      <vt:lpstr>Calibri Light</vt:lpstr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10_Office Theme</vt:lpstr>
      <vt:lpstr>11_Office Theme</vt:lpstr>
      <vt:lpstr>12_Office Theme</vt:lpstr>
      <vt:lpstr>8_Office Theme</vt:lpstr>
      <vt:lpstr>7_Office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DonnieV</dc:creator>
  <cp:lastModifiedBy>Donnie V. Rader</cp:lastModifiedBy>
  <cp:revision>136</cp:revision>
  <dcterms:created xsi:type="dcterms:W3CDTF">2010-06-04T13:44:40Z</dcterms:created>
  <dcterms:modified xsi:type="dcterms:W3CDTF">2019-10-27T13:02:55Z</dcterms:modified>
</cp:coreProperties>
</file>