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967" r:id="rId8"/>
    <p:sldMasterId id="2147483979" r:id="rId9"/>
  </p:sldMasterIdLst>
  <p:sldIdLst>
    <p:sldId id="267" r:id="rId10"/>
    <p:sldId id="270" r:id="rId11"/>
    <p:sldId id="271" r:id="rId12"/>
    <p:sldId id="298" r:id="rId13"/>
    <p:sldId id="272" r:id="rId14"/>
    <p:sldId id="261" r:id="rId15"/>
    <p:sldId id="265" r:id="rId16"/>
    <p:sldId id="273" r:id="rId17"/>
    <p:sldId id="274" r:id="rId18"/>
    <p:sldId id="275" r:id="rId19"/>
    <p:sldId id="276" r:id="rId20"/>
    <p:sldId id="277" r:id="rId21"/>
    <p:sldId id="279" r:id="rId22"/>
    <p:sldId id="262" r:id="rId23"/>
    <p:sldId id="266" r:id="rId24"/>
    <p:sldId id="280" r:id="rId25"/>
    <p:sldId id="281" r:id="rId26"/>
    <p:sldId id="260" r:id="rId27"/>
    <p:sldId id="264" r:id="rId28"/>
    <p:sldId id="282" r:id="rId29"/>
    <p:sldId id="283" r:id="rId30"/>
    <p:sldId id="284" r:id="rId31"/>
    <p:sldId id="285" r:id="rId32"/>
    <p:sldId id="290" r:id="rId33"/>
    <p:sldId id="259" r:id="rId34"/>
    <p:sldId id="258" r:id="rId35"/>
    <p:sldId id="291" r:id="rId36"/>
    <p:sldId id="292" r:id="rId37"/>
    <p:sldId id="293" r:id="rId38"/>
    <p:sldId id="294" r:id="rId39"/>
    <p:sldId id="295" r:id="rId40"/>
    <p:sldId id="296" r:id="rId41"/>
    <p:sldId id="263" r:id="rId42"/>
    <p:sldId id="297" r:id="rId43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  <p:embeddedFont>
      <p:font typeface="Kristen ITC" panose="03050502040202030202" pitchFamily="66" charset="0"/>
      <p:regular r:id="rId5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6.fntdata"/><Relationship Id="rId57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font" Target="fonts/font5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CFAC-032B-49AA-821F-78398F65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3171-7F35-4462-AEF4-63816435348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55AC-5856-44DB-AE40-E3269642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B87E-E0C5-4201-AF8F-CF56589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10B3-221F-46B0-A487-2A20F3E9D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024863"/>
      </p:ext>
    </p:extLst>
  </p:cSld>
  <p:clrMapOvr>
    <a:masterClrMapping/>
  </p:clrMapOvr>
  <p:transition spd="med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7F21B-834B-4936-813A-05EA31B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1B0C-E2A5-4BE3-B717-9DBDDD847EF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D3D7-A302-466F-9083-D5C0CAD6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4A9DF-DA2B-4636-9C41-9B801A97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4BF0-8072-481D-BD62-36B765580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573470"/>
      </p:ext>
    </p:extLst>
  </p:cSld>
  <p:clrMapOvr>
    <a:masterClrMapping/>
  </p:clrMapOvr>
  <p:transition spd="med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62F0C-01E3-44C8-9ACB-0B512C1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199-F193-437E-BBC0-E7F3EDCD410E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A9B-54AF-4940-9F27-3551958B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FEF1-8987-4113-B3C9-2A56E70E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FFE2-E87E-463B-93D1-D847B17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931249"/>
      </p:ext>
    </p:extLst>
  </p:cSld>
  <p:clrMapOvr>
    <a:masterClrMapping/>
  </p:clrMapOvr>
  <p:transition spd="med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1D56D-9F0A-47B4-99EA-C4FB8D5C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4102-F69E-4272-A299-C4B515DE4DD9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E733DA-9762-4EE8-BCCA-AA66E42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DE2801-EE68-4144-AC82-AE43CE3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56C9-EB4C-49E1-8E65-FF006B3E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810739"/>
      </p:ext>
    </p:extLst>
  </p:cSld>
  <p:clrMapOvr>
    <a:masterClrMapping/>
  </p:clrMapOvr>
  <p:transition spd="med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6704724-EF1B-4B6D-B0B6-16DFC6A1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6FAE-37E5-47C1-AC6B-B2E450C508F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ECA53-B50B-4290-82FF-C4F533F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7840A2-39A8-4EF9-96C9-35B583C4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83725-E956-4375-96EF-95500F53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737447"/>
      </p:ext>
    </p:extLst>
  </p:cSld>
  <p:clrMapOvr>
    <a:masterClrMapping/>
  </p:clrMapOvr>
  <p:transition spd="med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10773D-F1E6-4343-842E-4DB3399B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40B7-27B6-4F9E-BE87-F47EF310390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4F7C30-479E-44FD-B534-8B94CD63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1FD93-CB62-467D-8453-C39A5258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FF8F1-887B-4BBD-AF57-022574D0A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43160"/>
      </p:ext>
    </p:extLst>
  </p:cSld>
  <p:clrMapOvr>
    <a:masterClrMapping/>
  </p:clrMapOvr>
  <p:transition spd="med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F5EED7-F0DA-4F32-8349-67C9853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AA28-96CE-44FD-8BE5-C8BD1DFBA84E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3C4697-79EF-4CF4-9197-3BE9B5A0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8E2941-D8F0-40C3-B480-117E033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F3682-A94A-47DB-84AF-FBA5A9AD39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391164"/>
      </p:ext>
    </p:extLst>
  </p:cSld>
  <p:clrMapOvr>
    <a:masterClrMapping/>
  </p:clrMapOvr>
  <p:transition spd="med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D055-A752-4CD2-AE7D-DAF970F2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4AD7-8387-4155-A534-31CCDE103F21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329B4-5530-4CD0-8043-C4B5FAC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1B04A-3EC0-401E-A185-1FEF9F6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06A1-C875-436D-9ED4-20FEC4B725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147217"/>
      </p:ext>
    </p:extLst>
  </p:cSld>
  <p:clrMapOvr>
    <a:masterClrMapping/>
  </p:clrMapOvr>
  <p:transition spd="med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B28D08-6C5F-499F-BD10-4660CE4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5D8E-02C6-407F-8C53-98850C53C10F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F3CEA-6DFC-4A08-8D8E-402C66D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F7F8A8-BE9D-43FD-959F-9C0F2BF9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BC6B-2D01-41DB-BB38-162355489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233033"/>
      </p:ext>
    </p:extLst>
  </p:cSld>
  <p:clrMapOvr>
    <a:masterClrMapping/>
  </p:clrMapOvr>
  <p:transition spd="med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C1B9-062A-4169-B9AC-1C78B02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5B74-CF29-4181-AE25-70B184C2C562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DD2-3606-48B4-81C0-697C5B0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F086-E91F-4ECA-8EC5-48C9A0E3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ECE48-1CB4-4BCD-BE3B-52B232BAE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418049"/>
      </p:ext>
    </p:extLst>
  </p:cSld>
  <p:clrMapOvr>
    <a:masterClrMapping/>
  </p:clrMapOvr>
  <p:transition spd="med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B2012-A5C7-45CD-BA2E-E97453AE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CBA-A8BE-436C-A70B-B380A797FC0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48963-11C8-4B7E-92DE-3119A815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C993-393C-447F-A0AC-24856C66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0C9A6-86EB-4BD7-9EB5-EA2D0E9FE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205237"/>
      </p:ext>
    </p:extLst>
  </p:cSld>
  <p:clrMapOvr>
    <a:masterClrMapping/>
  </p:clrMapOvr>
  <p:transition spd="med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7B0CA-97D1-4649-AC54-8122715E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5EFC9-000D-4386-8944-97D446A34A64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01111-F662-418C-8B55-6F5732DC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AB1B9-1B74-4CF0-8BB5-F27A674F2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F1B19-416D-4C2D-991B-F9C791CDAA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298802"/>
      </p:ext>
    </p:extLst>
  </p:cSld>
  <p:clrMapOvr>
    <a:masterClrMapping/>
  </p:clrMapOvr>
  <p:transition spd="med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3BE6-08DC-4160-B558-4B96DCEA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E4C7D-6CE9-4D6B-891B-4F33A1A98B71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15ACE-969C-496C-A33F-6F03AF6B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F03A4-A226-426A-9A33-D6113DDB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02CE5-CC23-4326-8298-72DC620C4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239082"/>
      </p:ext>
    </p:extLst>
  </p:cSld>
  <p:clrMapOvr>
    <a:masterClrMapping/>
  </p:clrMapOvr>
  <p:transition spd="med"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7DC4B-5407-454F-9556-E41F2870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C3A5D-855C-426E-9577-B43A8B250C44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6A018-BC32-44DE-9805-701CC1B9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440D9-B4D8-40BC-9120-1EA84FBB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5C2BF-A48E-4659-B4E0-986A791F2B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845037"/>
      </p:ext>
    </p:extLst>
  </p:cSld>
  <p:clrMapOvr>
    <a:masterClrMapping/>
  </p:clrMapOvr>
  <p:transition spd="med"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B1F1FB-A7BB-4078-B137-2ED3CE4E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1F08F-7688-4A87-960F-3F30E8BB172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F29792-4E80-4C0F-A814-1C5E486F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730E01-F9FE-491F-980E-8608F823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0B78E-F5D4-4516-8DE3-EDD887C7EC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48521"/>
      </p:ext>
    </p:extLst>
  </p:cSld>
  <p:clrMapOvr>
    <a:masterClrMapping/>
  </p:clrMapOvr>
  <p:transition spd="med">
    <p:spli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FC35C0E-2FBF-4EB1-B45D-A2D7369D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8EDED-8EEA-431A-AC15-F322F50CF042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BF1DBAE-EBB2-4A62-913C-8C7CDF4F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F8ECF73-1059-4F13-9C85-FC7FF38F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36A40-AB35-49D9-A593-03A68085C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640665"/>
      </p:ext>
    </p:extLst>
  </p:cSld>
  <p:clrMapOvr>
    <a:masterClrMapping/>
  </p:clrMapOvr>
  <p:transition spd="med"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0A32475-A7DA-42B8-A56C-EDF780E8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4664B-D3CE-4C6D-A40A-4CF65C2E4CD8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4A73DD-2C47-4034-B159-15F27ABD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A1C7E7-E1E7-45CC-ABA0-A3FD4D4B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3D7D9-4193-4939-BC64-7F3B2113EE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932644"/>
      </p:ext>
    </p:extLst>
  </p:cSld>
  <p:clrMapOvr>
    <a:masterClrMapping/>
  </p:clrMapOvr>
  <p:transition spd="med">
    <p:spli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B2733B-C7F7-4CDA-8E54-1811B6E3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96680-01DC-4D99-B40F-E9F25B7F1E4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4C1674A-1046-4724-8246-260926C5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69E59B-8F02-44D8-8DE6-74488A15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2C897-D5FA-4FE7-9489-5126556A5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779925"/>
      </p:ext>
    </p:extLst>
  </p:cSld>
  <p:clrMapOvr>
    <a:masterClrMapping/>
  </p:clrMapOvr>
  <p:transition spd="med">
    <p:spli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BEA718-5B58-4672-95B5-7FC4AE13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46C4-C5CC-4195-8842-40FDD596955F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58DB32-FA95-4CF4-9727-FE66BE49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75C67C-3AC9-4DC7-A6F8-56ED468A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7BF41-5705-40A4-AF9E-F89187BC5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712758"/>
      </p:ext>
    </p:extLst>
  </p:cSld>
  <p:clrMapOvr>
    <a:masterClrMapping/>
  </p:clrMapOvr>
  <p:transition spd="med"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07607E-8F74-4B1F-A252-86967902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6AC50-0DAE-4500-8056-A936892789C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0652B8-9B90-4CBA-B2BE-CED8405A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05E8A1-8DB0-4542-A6B9-BFA6A2ED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FD73D-B55A-46A2-807C-DD75442A59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922952"/>
      </p:ext>
    </p:extLst>
  </p:cSld>
  <p:clrMapOvr>
    <a:masterClrMapping/>
  </p:clrMapOvr>
  <p:transition spd="med"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085C1-681E-4CDD-9E05-427C9B13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6B91A-5ED9-4AEB-BC52-A8D9763A3AE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D60F8-B7C0-40FB-A142-55471FAE0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17D0-5883-434B-90AB-85F6518C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FF6A2-3AE1-40B7-A507-840C71FF28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275411"/>
      </p:ext>
    </p:extLst>
  </p:cSld>
  <p:clrMapOvr>
    <a:masterClrMapping/>
  </p:clrMapOvr>
  <p:transition spd="med">
    <p:spli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F101F-56FD-4BDD-A09D-4E9172B4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DCF2-546C-49D1-97ED-C2C381C643B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4A4BC-B69D-4D65-AB41-63B77B3E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C73D4-DE36-4AFE-8C56-970D6F01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F19D8-D2D5-417B-A964-4F555F779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796064"/>
      </p:ext>
    </p:extLst>
  </p:cSld>
  <p:clrMapOvr>
    <a:masterClrMapping/>
  </p:clrMapOvr>
  <p:transition spd="med">
    <p:split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1DA07-1672-4B15-9D8E-BCC46CFD6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C5A2C-C656-4219-953C-8B71E7B59170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231F-F70B-434C-9F2D-6EBC0E7F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005AB-2762-4DB1-B085-D5CEC126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4D6F5-D4D4-4487-B10D-FB6E7E528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149209"/>
      </p:ext>
    </p:extLst>
  </p:cSld>
  <p:clrMapOvr>
    <a:masterClrMapping/>
  </p:clrMapOvr>
  <p:transition spd="med">
    <p:split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3B610-7986-4034-9F20-4B4718CD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FDBE-DF6C-4B78-81E7-DC51E1289F9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63183-AF9A-4A9B-9DBE-C87988CB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5F80E-8F91-4B66-B995-C19B7E55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6EE37-DC83-4C69-9288-30E682CBD2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548978"/>
      </p:ext>
    </p:extLst>
  </p:cSld>
  <p:clrMapOvr>
    <a:masterClrMapping/>
  </p:clrMapOvr>
  <p:transition spd="med">
    <p:split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30833-E2BF-401E-87C0-B8C567A43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F640A-81FC-42FD-B013-D0E5257D7584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0660-450E-4333-A4B5-9E4210B3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B5C55-43C4-49AB-84D6-B40933D8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47C8-B396-4E28-B341-321FE9418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645517"/>
      </p:ext>
    </p:extLst>
  </p:cSld>
  <p:clrMapOvr>
    <a:masterClrMapping/>
  </p:clrMapOvr>
  <p:transition spd="med">
    <p:split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EE0939-D1B1-468D-9281-409F21F8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25EE-E635-4534-B3C3-61728C300CC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CA597B-6760-40CD-B499-A30349A4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613448-2321-4DBA-A34A-C50267DF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5F396-A7A0-422B-96F5-2DADF08B4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30056"/>
      </p:ext>
    </p:extLst>
  </p:cSld>
  <p:clrMapOvr>
    <a:masterClrMapping/>
  </p:clrMapOvr>
  <p:transition spd="med">
    <p:split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D2D675E-D7D9-47CC-A89F-5FB4CF502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C1247-36A0-4A5E-B54C-37024F16DE7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2A090F2-FF2A-4B47-80D9-E5E32E14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8705844-90E8-47E6-9941-0AA7031F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0F1DE-A215-42C8-AA23-FB9FDE417B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495983"/>
      </p:ext>
    </p:extLst>
  </p:cSld>
  <p:clrMapOvr>
    <a:masterClrMapping/>
  </p:clrMapOvr>
  <p:transition spd="med">
    <p:split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B5747F0-E382-410D-A5E8-85901DD2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76BE3-A8AB-4E36-991E-2924EC72FF82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62651B5-07F1-4A2A-83E6-7F6777B49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2E7F7C-F89F-4C26-9FF2-BB0023B3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27D7E-FFE4-445C-80FE-E90FD94D8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951176"/>
      </p:ext>
    </p:extLst>
  </p:cSld>
  <p:clrMapOvr>
    <a:masterClrMapping/>
  </p:clrMapOvr>
  <p:transition spd="med">
    <p:split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0004B2-282E-4A89-86FE-74D9295C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E305-2CE6-447F-94ED-FB6273B2170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83741D2-51BB-43F5-BAA1-B254D51C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002AE90-1644-4228-807F-B836E7D7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50EFDE-6535-42F8-8D26-64A9FF500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5740587"/>
      </p:ext>
    </p:extLst>
  </p:cSld>
  <p:clrMapOvr>
    <a:masterClrMapping/>
  </p:clrMapOvr>
  <p:transition spd="med">
    <p:split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CFA6AB-EA1C-4220-9A9C-2D3240980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C9B3D-BC87-491D-9B85-A0425613EEF0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7607D0-36ED-4ACD-8FDA-C34ED552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B38F0-B1A8-4EE7-830D-774F8969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596FA-AFB9-4367-A13C-4F142F83C6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864405"/>
      </p:ext>
    </p:extLst>
  </p:cSld>
  <p:clrMapOvr>
    <a:masterClrMapping/>
  </p:clrMapOvr>
  <p:transition spd="med">
    <p:split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F1E07A-A841-4510-92C0-775B2976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B500D-8A03-4FCB-B20F-52491D300CE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749D86-54B8-4D7B-8D84-01B81D86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E22CC2-1077-455A-8ACE-B19BBCF4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97964-6EEB-4ACC-BDB7-10D97FDFEC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23258"/>
      </p:ext>
    </p:extLst>
  </p:cSld>
  <p:clrMapOvr>
    <a:masterClrMapping/>
  </p:clrMapOvr>
  <p:transition spd="med">
    <p:split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AF372-C0B9-4CF5-95B8-CE69ACA4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DAB86-0D05-4F37-841E-177424E74C1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8D84B-B3FB-4668-A293-9918596B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18C65-150B-4C90-AA9C-6F898772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FAA3C-C825-492A-8F81-4A95D4489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827886"/>
      </p:ext>
    </p:extLst>
  </p:cSld>
  <p:clrMapOvr>
    <a:masterClrMapping/>
  </p:clrMapOvr>
  <p:transition spd="med">
    <p:split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AC642-1A5B-4425-B884-10FC7483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FF9C2-E75B-4FD0-9999-D9F5FA96C618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29AC1-7A8A-49B4-81C9-76C07A64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35A2A-DCA8-43DF-BCA3-B78B28A6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BD5E2-DA62-4FAB-A7B3-26A8569D62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062344"/>
      </p:ext>
    </p:extLst>
  </p:cSld>
  <p:clrMapOvr>
    <a:masterClrMapping/>
  </p:clrMapOvr>
  <p:transition spd="med">
    <p:split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790BE-88B6-45BD-8D14-D4E4C56C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823-A6BF-44BE-8164-EC2934AD3CEE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B9B2A-B080-45DB-A51F-A60EEE1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627A5-DBD3-4D44-BDCA-6C974D1F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52358-D7BF-415F-AFA7-4807CFCE9B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937598"/>
      </p:ext>
    </p:extLst>
  </p:cSld>
  <p:clrMapOvr>
    <a:masterClrMapping/>
  </p:clrMapOvr>
  <p:transition spd="med">
    <p:split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EC993-9504-4F83-AC41-629E14D4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BBA8F-7C9D-44BD-AC68-81A92F448FE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96AA7-9090-47B6-BBFB-5B53E9A0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54053-B7CF-4EE2-92E4-BDEEB4A4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0E4648-5301-413B-8999-4BD31718C4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934786"/>
      </p:ext>
    </p:extLst>
  </p:cSld>
  <p:clrMapOvr>
    <a:masterClrMapping/>
  </p:clrMapOvr>
  <p:transition spd="med">
    <p:split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9789-47FF-4CC0-967A-493BAFC6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7B6A3-8E70-4F7E-B305-A4197E0A8A2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08946-066A-47B4-87CD-94200E85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F5BC6-5FE4-42E4-BA68-CE0A3E94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447A9-D505-46F0-98DB-CADF0DB4D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8530280"/>
      </p:ext>
    </p:extLst>
  </p:cSld>
  <p:clrMapOvr>
    <a:masterClrMapping/>
  </p:clrMapOvr>
  <p:transition spd="med">
    <p:split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5AE59C-EA39-4EFF-BE0E-F34080849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24EE-D38B-4055-87D2-738DB48E866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B5F844-B80C-4236-A852-C8C32AA9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E4E369-63F2-4E51-8ED3-7314FE7D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A1AD-9892-4F85-A899-F28D849422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7556"/>
      </p:ext>
    </p:extLst>
  </p:cSld>
  <p:clrMapOvr>
    <a:masterClrMapping/>
  </p:clrMapOvr>
  <p:transition spd="med">
    <p:split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1BF3905-8810-4A02-94B4-190CBBFA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8DFD-5865-42EA-8446-86CFF6CA113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0E008CE-00E7-4765-AF29-5C84CAEF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A42F315-E9BE-4923-B41F-C1971410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D65D4-CFBE-49F1-B201-45756AF43B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185486"/>
      </p:ext>
    </p:extLst>
  </p:cSld>
  <p:clrMapOvr>
    <a:masterClrMapping/>
  </p:clrMapOvr>
  <p:transition spd="med">
    <p:split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1FA44C2-BE2F-41C8-837F-4883D267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2492F-9A11-48AE-AD44-198473227FBC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F9B5EA-6A94-4BBA-92F7-D981E51B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BCB53DB-E9BA-46B3-A195-C832B344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DA127-2829-4712-AD1B-5C97C65A7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467299"/>
      </p:ext>
    </p:extLst>
  </p:cSld>
  <p:clrMapOvr>
    <a:masterClrMapping/>
  </p:clrMapOvr>
  <p:transition spd="med">
    <p:split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1E4CD72-07B4-42BF-8C5B-18381C61F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B6AC3-968D-4780-B83B-6A0B404747E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F5929C6-A20E-4663-8D68-A52DBF98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957EDA-B396-4631-84FE-E39FB2757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0C1E-CB23-43A3-A6BD-A605573F5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207383"/>
      </p:ext>
    </p:extLst>
  </p:cSld>
  <p:clrMapOvr>
    <a:masterClrMapping/>
  </p:clrMapOvr>
  <p:transition spd="med">
    <p:split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F26083-3A46-4A9F-9513-66B0DCE1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5FAB-614C-429F-9114-8EFD951977E4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0CCABB-2689-43E1-BF38-9B56CFC1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7E2E1-1051-41E4-B8C7-D61BB562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1FB6-75F5-46DF-B01F-B09FCC6DB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040006"/>
      </p:ext>
    </p:extLst>
  </p:cSld>
  <p:clrMapOvr>
    <a:masterClrMapping/>
  </p:clrMapOvr>
  <p:transition spd="med">
    <p:split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6684A5-88DA-406A-957F-D5B6BE17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9B81-4584-4271-9824-145DD2B6B240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D349D9-858B-4C8E-B647-DB7425D2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EF414C-C64D-4C10-99AD-265796BC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18215-328D-40D1-92C4-46111F8DD7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557351"/>
      </p:ext>
    </p:extLst>
  </p:cSld>
  <p:clrMapOvr>
    <a:masterClrMapping/>
  </p:clrMapOvr>
  <p:transition spd="med">
    <p:split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6581E-8B05-49F8-897D-49CDE68A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8D0F1-EFB5-412F-9F1A-81983430961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97561-2AC9-4D3B-A0F2-94374997F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B142A-1FD6-400F-9BFF-AFA05FA6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D9C6C-5CA6-42AE-89C1-E0C5FABF59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203780"/>
      </p:ext>
    </p:extLst>
  </p:cSld>
  <p:clrMapOvr>
    <a:masterClrMapping/>
  </p:clrMapOvr>
  <p:transition spd="med">
    <p:split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A4D71-02EC-4F3E-90A2-5A0BA056D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AB6C-B0FA-4CA3-8442-91C41E8885B0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3524E-4D2B-4B34-BB28-B7443BE69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ED78-31EC-45F8-AAD8-117F2969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71C2B-126F-44AA-9EBD-D79C01172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626492"/>
      </p:ext>
    </p:extLst>
  </p:cSld>
  <p:clrMapOvr>
    <a:masterClrMapping/>
  </p:clrMapOvr>
  <p:transition spd="med">
    <p:split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2312E-06A4-4F66-B2E1-B6FAB8FC1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355FE-1659-4A0A-8DDE-970D7D66294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F0167-1575-4D98-8F20-3F9C71BC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8F936-AEC0-4238-8CC3-CA122716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EAC783-8E65-4478-99F5-D85B1382C3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173228"/>
      </p:ext>
    </p:extLst>
  </p:cSld>
  <p:clrMapOvr>
    <a:masterClrMapping/>
  </p:clrMapOvr>
  <p:transition spd="med">
    <p:split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8D287-B7A8-469D-9037-9D92634D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F91F1-F321-41DB-A86C-475AA2723261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EB749-61C7-4CE2-9841-E40468477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D01F9-50C2-4C20-9E6B-67C4A9F8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20C9C-4A95-4353-A0C5-10E8E57BA3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2384597"/>
      </p:ext>
    </p:extLst>
  </p:cSld>
  <p:clrMapOvr>
    <a:masterClrMapping/>
  </p:clrMapOvr>
  <p:transition spd="med">
    <p:split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5DCA6-188F-477A-82B8-5999BB83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710A-8481-448F-BC94-8036EC46DD2B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1FE28-E13E-4760-B020-7F6B30C3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045D9-033B-4586-95FF-B97F38096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C7F8E-BB10-4183-A845-DA3C0B440E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412069"/>
      </p:ext>
    </p:extLst>
  </p:cSld>
  <p:clrMapOvr>
    <a:masterClrMapping/>
  </p:clrMapOvr>
  <p:transition spd="med">
    <p:split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F11FD2-A49C-4266-9609-CF16D412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6CDF5-EE40-4DBF-8B75-300B86A859D1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95B3F0-9E41-423E-BA4B-6853969B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DF9C7E-3074-4D16-84C0-F0FE01D3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E9BCF-C854-4D97-8794-12F863F36C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73326"/>
      </p:ext>
    </p:extLst>
  </p:cSld>
  <p:clrMapOvr>
    <a:masterClrMapping/>
  </p:clrMapOvr>
  <p:transition spd="med">
    <p:split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5C5E073-5749-42FE-B121-40B4AF3B5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403F6-8042-4E4C-9E4B-F87B945CF95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0F1268-C798-4E85-B8E6-7D5832E7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059F40-F9C1-477E-8920-13D078A2D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F7D14-20ED-4F4A-A0E1-5B7D5EC7D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407399"/>
      </p:ext>
    </p:extLst>
  </p:cSld>
  <p:clrMapOvr>
    <a:masterClrMapping/>
  </p:clrMapOvr>
  <p:transition spd="med">
    <p:split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D4854E-862B-4162-896C-DBBC82D28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D62E-7847-4067-9DFE-1E3DD826565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29F600-0C8F-4BFA-96C9-46193658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4DFD929-E847-4863-9425-93FF55F0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81779-9E16-4036-9E2F-6FF990180F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383198"/>
      </p:ext>
    </p:extLst>
  </p:cSld>
  <p:clrMapOvr>
    <a:masterClrMapping/>
  </p:clrMapOvr>
  <p:transition spd="med">
    <p:split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012A3AB-9D96-4B33-889E-73F3AA43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58D7F-72B8-4A2B-B28B-6F9CFF8C525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715B717-101F-41A3-B070-54285232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542D2E-BEB7-4907-BD9B-F5D2B1D9C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9B70DD-F4EF-46E1-9AF3-139FC10679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283653"/>
      </p:ext>
    </p:extLst>
  </p:cSld>
  <p:clrMapOvr>
    <a:masterClrMapping/>
  </p:clrMapOvr>
  <p:transition spd="med">
    <p:split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2044C2-9472-490B-BAF1-50136727D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BF97-6D88-41E0-9813-709CD73921C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63A523-7C8C-4734-A1EB-85CF7BA9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BAA267-D24D-45B1-9251-14F9A2E0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5D58C-8698-4F54-842E-CD792C4D0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27632"/>
      </p:ext>
    </p:extLst>
  </p:cSld>
  <p:clrMapOvr>
    <a:masterClrMapping/>
  </p:clrMapOvr>
  <p:transition spd="med">
    <p:split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AE9D82-DD85-479E-851F-E5935E902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9D9F-AA83-4E66-82D3-44A26D22D049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1389025-209B-48F1-8F84-A1DDB2BC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7E6F14-F1F2-4D71-B1F7-3E58E357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1F59-81B3-4709-B73C-EE9819F49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291116"/>
      </p:ext>
    </p:extLst>
  </p:cSld>
  <p:clrMapOvr>
    <a:masterClrMapping/>
  </p:clrMapOvr>
  <p:transition spd="med">
    <p:split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9380E-781F-4893-9447-29F0331A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65DC-D632-497A-8AF8-1907F811A4A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D002F-6138-4721-B70C-796246A6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A64B3-B3AD-40DE-96B4-37D7D744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7CC3E-B05B-40BE-9DFF-6221DD7D36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28088"/>
      </p:ext>
    </p:extLst>
  </p:cSld>
  <p:clrMapOvr>
    <a:masterClrMapping/>
  </p:clrMapOvr>
  <p:transition spd="med">
    <p:split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CD385-645C-47D5-8C16-61047F317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2982-7257-4B1E-BC73-4D7C7C94518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5DC3E-7F79-4DBA-9E65-0F3E546D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F484-7F06-49AD-8143-81F25EA5E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6F3A9-699E-49FD-AC35-B54A922C6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640589"/>
      </p:ext>
    </p:extLst>
  </p:cSld>
  <p:clrMapOvr>
    <a:masterClrMapping/>
  </p:clrMapOvr>
  <p:transition spd="med">
    <p:split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F2CB2-F53C-40D3-8AE2-F162C8B8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457EC-427F-4C37-B3F4-EAEEAC5D53E8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93B19-3FCE-4AFF-B5D9-B3125F23E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42E78-5F16-494C-9499-9CBA001A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B00B-181A-4F7C-A8B6-339EA7DB5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612246"/>
      </p:ext>
    </p:extLst>
  </p:cSld>
  <p:clrMapOvr>
    <a:masterClrMapping/>
  </p:clrMapOvr>
  <p:transition spd="med">
    <p:split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CFF54-3B8D-4DE4-A65D-912B3313E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0A0A2-D5A7-4BFE-B84B-F8BF68AA070C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61B2-A83A-4B37-8CE2-99A731204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C7238-9DFC-40B3-82FA-B90C2BC7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8B8EE-E183-48BE-8BAB-929010A30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149749"/>
      </p:ext>
    </p:extLst>
  </p:cSld>
  <p:clrMapOvr>
    <a:masterClrMapping/>
  </p:clrMapOvr>
  <p:transition spd="med">
    <p:split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2CF7-A356-4809-98B2-15AEC5A4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FADF-F455-47A4-9233-57A624AA5F5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9D781-8C0C-433E-ABC6-D8E372CC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E845-9F9C-479F-BE9F-5CEA5D5E6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EF200-8ADC-4A3F-B1DF-78B03DDA9D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133121"/>
      </p:ext>
    </p:extLst>
  </p:cSld>
  <p:clrMapOvr>
    <a:masterClrMapping/>
  </p:clrMapOvr>
  <p:transition spd="med">
    <p:split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35319F-5E77-42CA-9068-31234C06C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3FFD9-D275-4252-9047-2C5299DABEE3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E3A9E-79DD-421C-9203-43255CEB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8ABBB9-740D-4D5C-B489-0793F9ED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E6310-5A61-4798-BC2B-85438330C8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606464"/>
      </p:ext>
    </p:extLst>
  </p:cSld>
  <p:clrMapOvr>
    <a:masterClrMapping/>
  </p:clrMapOvr>
  <p:transition spd="med">
    <p:split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0C0AADF-2CE1-4533-9D31-3EC226604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748AF-5525-40CC-90A5-9C5E9958162D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22D8A6-1980-4520-A603-4C6BEED8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7ECFF00-103C-4028-9CB4-AF98B41FB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1475F-4EA9-45E7-8CC2-6FF0E038A5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977319"/>
      </p:ext>
    </p:extLst>
  </p:cSld>
  <p:clrMapOvr>
    <a:masterClrMapping/>
  </p:clrMapOvr>
  <p:transition spd="med">
    <p:split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1C5BB00-C4FE-4593-AB82-7B602380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D8B8-2E9F-4DEB-B98A-E0DA179A992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9AAAAF-0DD6-44D5-963E-72273BB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01D1D1-6E2E-4665-B82E-344B76508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6C12D-6FC7-4806-8247-F7031C7C60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448585"/>
      </p:ext>
    </p:extLst>
  </p:cSld>
  <p:clrMapOvr>
    <a:masterClrMapping/>
  </p:clrMapOvr>
  <p:transition spd="med">
    <p:split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28C73E-8B43-40FE-A10E-80292BC9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7B94E-16AA-486F-87B1-DE4AAC776B5D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358918B-BB28-4803-AA1D-171DB639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D08E314-C938-4574-B7E1-072E5130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8B412-49FE-4F34-984F-697CC4B0F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899148"/>
      </p:ext>
    </p:extLst>
  </p:cSld>
  <p:clrMapOvr>
    <a:masterClrMapping/>
  </p:clrMapOvr>
  <p:transition spd="med">
    <p:split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95FB56-7E9E-4B4F-9400-0600F364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FD9B8-D1A7-4A9E-9549-30526DAC45C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6A0F10-73C5-481C-B078-AA270A02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9BD2DF-89FF-49FD-946F-C9A5CDB3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F983-7D56-49A0-BBE7-7566453E48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521539"/>
      </p:ext>
    </p:extLst>
  </p:cSld>
  <p:clrMapOvr>
    <a:masterClrMapping/>
  </p:clrMapOvr>
  <p:transition spd="med">
    <p:split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CB24F4-DE2F-4293-9964-4BF9AF4F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195C-8E0D-4C9B-A74E-6832EF731D8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6C2CB6-D84A-4301-B73E-219959F1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21AC94-DA09-4912-A0F9-D4AF6B22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0ED95-D5E1-4F1C-847B-C29793B82C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51456"/>
      </p:ext>
    </p:extLst>
  </p:cSld>
  <p:clrMapOvr>
    <a:masterClrMapping/>
  </p:clrMapOvr>
  <p:transition spd="med">
    <p:split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ECB6E-F11F-404E-9177-7C0A6CB1A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D39BE-885D-4A0A-89DA-DF3A42C029A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0C667-B903-479C-9457-7ADD14C2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BEB6F-7F94-4777-8E04-E000E181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2F861-9303-4F8E-8823-DB8C9ADDD9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13956"/>
      </p:ext>
    </p:extLst>
  </p:cSld>
  <p:clrMapOvr>
    <a:masterClrMapping/>
  </p:clrMapOvr>
  <p:transition spd="med">
    <p:split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243C1-AB3B-453E-954A-08054428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BC7EE-6440-464C-8D16-2BB75E6B3409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68E36-F5B1-475F-A72C-2F287045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59292-61B6-427C-A0F2-2C21A625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D9382-BD25-4667-85FB-D7EBBF7F2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986346"/>
      </p:ext>
    </p:extLst>
  </p:cSld>
  <p:clrMapOvr>
    <a:masterClrMapping/>
  </p:clrMapOvr>
  <p:transition spd="med">
    <p:split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AB04A-B85D-4DB4-84FE-D24E9B25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F2655-6201-4A7F-89ED-E3B7D03519DF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715F9-0553-4ED3-93A4-580CAC3E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3FF30-6D82-4152-8058-90686C06B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85F4F-B0BE-44FE-B4D4-5BCF02BFF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220244"/>
      </p:ext>
    </p:extLst>
  </p:cSld>
  <p:clrMapOvr>
    <a:masterClrMapping/>
  </p:clrMapOvr>
  <p:transition spd="med">
    <p:split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49007-B8F9-4F5D-98E4-F88664465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0A2C2-E850-4921-BA77-29DDAAE581CC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4F994-FA44-48A2-9A6E-FC116C6F2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8F8FC-6986-4C60-8D3A-27392790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B2AE-1F4F-4E75-8013-BFBEB877F3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247721"/>
      </p:ext>
    </p:extLst>
  </p:cSld>
  <p:clrMapOvr>
    <a:masterClrMapping/>
  </p:clrMapOvr>
  <p:transition spd="med">
    <p:split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00EFD-E4CF-4F5C-BED8-B937B71A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09A4A-42C9-4683-A65E-E9B524634FF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CEA3-41AB-4378-BA26-57B60763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75DE0-C012-4B2A-B047-C6B51221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D40A0-EBE7-4AB6-AFC8-6687823A3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809216"/>
      </p:ext>
    </p:extLst>
  </p:cSld>
  <p:clrMapOvr>
    <a:masterClrMapping/>
  </p:clrMapOvr>
  <p:transition spd="med">
    <p:split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EB28CF-3A8E-4DE0-87C7-440F2EDD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B0720-CF4C-4BEB-BDD0-465C99A53C52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DDE526-84BC-424A-8341-5AE07D0E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6A3EB8-839C-4AB4-92C6-313112B6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1DC50-C2A6-4363-A6C2-209BE0A12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926405"/>
      </p:ext>
    </p:extLst>
  </p:cSld>
  <p:clrMapOvr>
    <a:masterClrMapping/>
  </p:clrMapOvr>
  <p:transition spd="med">
    <p:split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E9BB5D-1793-43E7-A9A6-737EADDD9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9B82-F6EA-4D75-8593-F537CCF52A0F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864AA86-0096-4503-8341-8D9F7C13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B37082-03CB-4E89-BC2E-F54A2753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F599-BC9D-4E1D-AB04-801780750A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63559"/>
      </p:ext>
    </p:extLst>
  </p:cSld>
  <p:clrMapOvr>
    <a:masterClrMapping/>
  </p:clrMapOvr>
  <p:transition spd="med">
    <p:split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0FBA157-E48C-4CB6-92D4-40A4634A8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40BB5-A8E7-4BD4-B915-1707132779DD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0BA280-A15B-4448-BB23-46ECF6E1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1B9186F-4634-45C5-80E2-54E3D89B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76283-F623-48AF-8753-90CD74B8DF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009312"/>
      </p:ext>
    </p:extLst>
  </p:cSld>
  <p:clrMapOvr>
    <a:masterClrMapping/>
  </p:clrMapOvr>
  <p:transition spd="med">
    <p:split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6B832B-F690-4CD1-87BC-ABEDF55A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FF540-46FF-4A1E-B6EA-8ADAB285F8C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1F7748-3655-4E15-992D-F092BDFC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8442A5C-B4A3-4F88-9B79-2413DE8B5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005F5-462B-4835-81D8-F4049500E0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742059"/>
      </p:ext>
    </p:extLst>
  </p:cSld>
  <p:clrMapOvr>
    <a:masterClrMapping/>
  </p:clrMapOvr>
  <p:transition spd="med">
    <p:split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49EA0E-3556-4BC1-894A-8DA10C6F1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B8318-A68B-49F2-8E9F-74FE030252C1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7CEEE5-9E3C-4314-95FC-D8D64696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6EC280-F92B-4FCD-AD48-466BCCA70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A2CFA-E5BE-427A-8AD4-94D3E40D5C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217032"/>
      </p:ext>
    </p:extLst>
  </p:cSld>
  <p:clrMapOvr>
    <a:masterClrMapping/>
  </p:clrMapOvr>
  <p:transition spd="med">
    <p:split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A56EBE-6E8D-4D8D-ACC7-D9F12D51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B425E-EADC-42D9-AE9A-F77D87439C46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B6A079-AD5B-4990-BFA3-97C4EA62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E76B64-127D-45A9-B7B0-9BF584D4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532B0-51AC-4145-A7C2-8EF70301E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239281"/>
      </p:ext>
    </p:extLst>
  </p:cSld>
  <p:clrMapOvr>
    <a:masterClrMapping/>
  </p:clrMapOvr>
  <p:transition spd="med">
    <p:split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727C1-6533-4D53-A4BC-533B699EB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0B4C-3218-4204-8ECA-1011262ED1E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29E5C-6EEF-4899-BB0F-04A84A26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64796-41DB-4837-8B1A-B23DFE41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3EF49-1B33-467C-AA96-FE50D9DF88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922474"/>
      </p:ext>
    </p:extLst>
  </p:cSld>
  <p:clrMapOvr>
    <a:masterClrMapping/>
  </p:clrMapOvr>
  <p:transition spd="med">
    <p:split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CB321-E9DD-4F88-8BCF-D6E64E6F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0F3DD-8C4D-4233-A555-2610C8714EFD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A7755-97FF-409E-8B2B-0C6AF90F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3ABA5-3AD3-4854-A4FC-7423B36D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60D87-FBE6-4807-A514-3962D48860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769765"/>
      </p:ext>
    </p:extLst>
  </p:cSld>
  <p:clrMapOvr>
    <a:masterClrMapping/>
  </p:clrMapOvr>
  <p:transition spd="med">
    <p:split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258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990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509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912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246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884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731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3967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666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757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921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3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9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0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9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4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9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047EEEE-CBCE-4D9F-BEFF-2694C0D857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5019320-6E71-4E3D-9F67-733C59876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9111-B27B-4555-8318-AF7B7EB41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45320-BB0C-4DC9-9E61-0D7086094D6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9DF6-9FAB-46A9-A83A-3443BC862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A25F-5A3C-4D2E-95A8-BB882CD9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D1362A2-4E1C-4F31-B511-4781B55F3EB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6">
            <a:extLst>
              <a:ext uri="{FF2B5EF4-FFF2-40B4-BE49-F238E27FC236}">
                <a16:creationId xmlns:a16="http://schemas.microsoft.com/office/drawing/2014/main" id="{6748CCB7-568A-4929-86B3-386F807FB0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FACD6F-322F-4159-A082-D765D3A8B8C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F9A3A3-B4C5-47A6-899C-97DCC5DCFE9C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6B4450-CF61-4592-869E-A899212538D2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77C8E56E-0D8C-428D-8922-D868FFB200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CFB5FDD-21FB-4B83-A7F0-9720D6ABC2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67210-227C-43D1-A5AF-A93B2E75C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4632F1-B6B2-4C1A-8206-B622590DF2BE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DFE65-3066-42BF-B762-34C69721D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9D935-50D0-4097-830A-8DCF0D704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EB856F9-889A-48AC-A798-6A0DCDFEDD46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055" name="Group 6">
            <a:extLst>
              <a:ext uri="{FF2B5EF4-FFF2-40B4-BE49-F238E27FC236}">
                <a16:creationId xmlns:a16="http://schemas.microsoft.com/office/drawing/2014/main" id="{DDB1C01F-6E45-435B-96B9-7332F89905A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956749-A135-4063-9C28-090A6EADBF96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F51180-40C2-4E71-84D4-9A72EBC15FC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553958-74CB-49C5-AF9A-88D387735BA1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56" name="Group 10">
            <a:extLst>
              <a:ext uri="{FF2B5EF4-FFF2-40B4-BE49-F238E27FC236}">
                <a16:creationId xmlns:a16="http://schemas.microsoft.com/office/drawing/2014/main" id="{6D422C8A-518D-41B2-B621-25982C13E3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8386EA-DA8A-4CA9-8F78-E334A124FE0D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298434-3717-404D-A644-1ADFCFC5106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6E53721-9B3A-4C5E-AE0D-E7F2321E9141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CFDF7DD3-D469-4C2D-ABBF-8708B9DA6F7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4BE171F4-A109-40A6-8EFA-DACDEE77F0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7865E-10A7-4620-ABA6-47C715B75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D83FC1-982A-49D6-B762-D2A271365B39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1C7E8-58B5-4888-87D6-62F384460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7A356-E2A1-4DA4-AE65-190AD3758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754EFBF-449D-45B2-9FA6-BA7DBACDFA9C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079" name="Group 10">
            <a:extLst>
              <a:ext uri="{FF2B5EF4-FFF2-40B4-BE49-F238E27FC236}">
                <a16:creationId xmlns:a16="http://schemas.microsoft.com/office/drawing/2014/main" id="{5C9F9F33-660C-4A0C-9E06-28D371729278}"/>
              </a:ext>
            </a:extLst>
          </p:cNvPr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403421-3FC3-41A5-B9B8-4C1E71F7C04C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54E98F-5752-4825-965E-81B6C1BDB734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91DB23-EFD8-4B94-B7E5-FF8AED4C58D6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>
            <a:extLst>
              <a:ext uri="{FF2B5EF4-FFF2-40B4-BE49-F238E27FC236}">
                <a16:creationId xmlns:a16="http://schemas.microsoft.com/office/drawing/2014/main" id="{17EF7367-543C-428B-B134-DD6FF93BEC8C}"/>
              </a:ext>
            </a:extLst>
          </p:cNvPr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7A359A9-C2D9-45D8-A640-EBDC36341254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4795BC-DD3C-4713-8120-D5597C269CA0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20EF9F-3DB4-47F8-BA47-6203C0B6DB03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4DD9C51B-A5F9-4C66-B68D-1FF730D0BE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F53760F6-7C5A-4EF0-A821-1682100F16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13875-6F68-4B5B-A818-D4FE7AAA1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A052D5-FEA2-4CC7-851F-75B4AABEEDDA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0C49C-BFC3-42F5-9C04-31746FAB3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13349-C917-4855-8CA4-A3BA61840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497A036-F5FA-4FBA-9B3F-01F283F435B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AE637D-777F-4948-AEA9-EB2992EB24E1}"/>
              </a:ext>
            </a:extLst>
          </p:cNvPr>
          <p:cNvSpPr/>
          <p:nvPr/>
        </p:nvSpPr>
        <p:spPr>
          <a:xfrm rot="5400000">
            <a:off x="4495800" y="-41148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D3EE28-5272-43CA-A1CB-96DB9125F4D1}"/>
              </a:ext>
            </a:extLst>
          </p:cNvPr>
          <p:cNvSpPr/>
          <p:nvPr/>
        </p:nvSpPr>
        <p:spPr>
          <a:xfrm rot="5400000">
            <a:off x="4495800" y="-38862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8E0E1A-D9B4-46FE-B110-2D2DDAE55221}"/>
              </a:ext>
            </a:extLst>
          </p:cNvPr>
          <p:cNvSpPr/>
          <p:nvPr/>
        </p:nvSpPr>
        <p:spPr>
          <a:xfrm rot="5400000">
            <a:off x="4495800" y="-36576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66EE1BD7-1342-4613-BF87-255306E474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378BB0CC-EED7-4931-BB96-3728E557E7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59B8B-C6BC-471B-9E01-DE9FC475E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9768A3-15D7-4AF9-83D2-16B8FC8F0165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C79EA-C172-4212-AB19-353EC333C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6506B-492D-4A80-ADED-72C457406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1908ADA-8BD4-409A-9875-5CEA3426C08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5127" name="Group 6">
            <a:extLst>
              <a:ext uri="{FF2B5EF4-FFF2-40B4-BE49-F238E27FC236}">
                <a16:creationId xmlns:a16="http://schemas.microsoft.com/office/drawing/2014/main" id="{F967CF27-380F-41D5-B4B8-960C1F0F440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9B7D0A-8ABA-4C16-969F-C67BF7F4F7E4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BD40AD-EAA2-47D5-B5F4-4659EB604F71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9A0D8C-C89E-4595-9286-21ADA1716716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28" name="Group 10">
            <a:extLst>
              <a:ext uri="{FF2B5EF4-FFF2-40B4-BE49-F238E27FC236}">
                <a16:creationId xmlns:a16="http://schemas.microsoft.com/office/drawing/2014/main" id="{58D67DB2-F8F9-4B84-B985-7BEE9E2573F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9D733C0-F45B-4B30-B94B-BD74AF65C841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2602CA-51D1-42F0-8F94-21A0F27AE025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707F1-8EDA-4712-8C70-F9F7CF77DF45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E8235D66-E42B-4F04-8379-831DA2864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B242917D-B3B2-477D-A20D-1065F2F3C4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C93A6-B1BD-4607-8B8B-14D2935B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2FDD03-A47D-49A7-909D-545393A139CF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5C960-9431-4A7B-BCA0-DF782FC88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54008-DB44-4DA2-A5F8-995A03496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DA22A18-4531-4699-9F4D-17421D575C2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6151" name="Group 6">
            <a:extLst>
              <a:ext uri="{FF2B5EF4-FFF2-40B4-BE49-F238E27FC236}">
                <a16:creationId xmlns:a16="http://schemas.microsoft.com/office/drawing/2014/main" id="{209AC034-B062-4399-80FD-543AAA751EA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42348E-3E3F-41B2-A294-55CF09363668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2DE12D-22CC-41F3-B751-1852526E1A8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87391D-34BC-4DF4-ABC3-05CA04A5BEDE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52" name="Group 10">
            <a:extLst>
              <a:ext uri="{FF2B5EF4-FFF2-40B4-BE49-F238E27FC236}">
                <a16:creationId xmlns:a16="http://schemas.microsoft.com/office/drawing/2014/main" id="{ED474FAF-334A-410D-B56F-51CA1587C7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1C4A4F-EEC3-4053-B9B4-E3447FC63E31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B9AE7A-7D16-4DF6-BD8C-6F47FF1C1DB8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7F4B20-399C-401B-B117-82C5BD65A1BA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5A9E1DD0-3895-4CF0-82FA-0D8A570E83F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CA5FBC05-1EC2-4191-B4B4-A8EF18E48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93BA4-3875-474C-8C3A-BBF336A96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E28BE9-2009-4C23-AD37-AA8AEF1389B7}" type="datetimeFigureOut">
              <a:rPr lang="en-US"/>
              <a:pPr>
                <a:defRPr/>
              </a:pPr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4FA54-09D0-4C60-AEF9-D2A3B7FEC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1119B-6FFA-4F20-9A70-831D11C3A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BEE16C0-5584-4F4D-B403-A65F03C9F6E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7175" name="Group 6">
            <a:extLst>
              <a:ext uri="{FF2B5EF4-FFF2-40B4-BE49-F238E27FC236}">
                <a16:creationId xmlns:a16="http://schemas.microsoft.com/office/drawing/2014/main" id="{3628DAE3-3608-4DA3-AF85-8C7E9C96B9C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8E85B8-64D1-4FBC-91C6-038E9BAAAAC9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A2EFBD-57CA-456B-9707-161ECE8EBE9E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AA7A84-54F5-4188-B778-1B637C50235D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176" name="Group 10">
            <a:extLst>
              <a:ext uri="{FF2B5EF4-FFF2-40B4-BE49-F238E27FC236}">
                <a16:creationId xmlns:a16="http://schemas.microsoft.com/office/drawing/2014/main" id="{FFC2F443-81E5-4A80-A171-3DBA03C91C6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255DED-4E25-4A58-AEFB-A39133AF1FF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FFE290-2113-4F59-A6B3-93C51DFD55A1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008E860-3F35-4EBC-8A4C-4E34AF106249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9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7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AE0ABD-861F-48A5-978C-9D899B46AFFC}"/>
              </a:ext>
            </a:extLst>
          </p:cNvPr>
          <p:cNvSpPr/>
          <p:nvPr/>
        </p:nvSpPr>
        <p:spPr>
          <a:xfrm>
            <a:off x="914400" y="13716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CB7DA-DAE2-45C0-BEBC-49D60478FA88}"/>
              </a:ext>
            </a:extLst>
          </p:cNvPr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7D8E2-D0C4-4B2A-B484-1481DFD5D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0400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Is praised by all – even those dishonest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58B5C4-5362-45D1-88BD-5BCF5C33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76962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“Honesty is the best policy”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“Thank you for being honest”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“I am going to be honest with you…”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“I am not going to lie to you”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“At least she is being honest”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B031E2-144E-4AF3-BDB4-2F5EF1F30438}"/>
              </a:ext>
            </a:extLst>
          </p:cNvPr>
          <p:cNvSpPr/>
          <p:nvPr/>
        </p:nvSpPr>
        <p:spPr>
          <a:xfrm>
            <a:off x="914400" y="13716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75146-4EE7-40B0-9AF7-FBE68E2FC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0400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Surrounded by so much dishonesty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C12958-308D-4C3C-A085-AA8EFBF00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76962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Lying – Misrepresentation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Cheating – Corruption – Broken promises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Cover-up – Stealing – Embezzlement</a:t>
            </a:r>
          </a:p>
          <a:p>
            <a:pPr algn="ctr" eaLnBrk="1" hangingPunct="1"/>
            <a:r>
              <a:rPr lang="en-US" altLang="en-US" sz="3200" i="1">
                <a:solidFill>
                  <a:srgbClr val="FFFF99"/>
                </a:solidFill>
                <a:latin typeface="Arial Narrow" panose="020B0606020202030204" pitchFamily="34" charset="0"/>
              </a:rPr>
              <a:t>Misleading – Take advantage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946CF6-6054-4C98-A5A0-7B6B319B4037}"/>
              </a:ext>
            </a:extLst>
          </p:cNvPr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0329D7-46F2-44B7-9E06-75736CA1A2D3}"/>
              </a:ext>
            </a:extLst>
          </p:cNvPr>
          <p:cNvSpPr/>
          <p:nvPr/>
        </p:nvSpPr>
        <p:spPr>
          <a:xfrm>
            <a:off x="914400" y="13716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63492" name="TextBox 8">
            <a:extLst>
              <a:ext uri="{FF2B5EF4-FFF2-40B4-BE49-F238E27FC236}">
                <a16:creationId xmlns:a16="http://schemas.microsoft.com/office/drawing/2014/main" id="{8469AFAB-51D4-4E51-BDAC-0A3677949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0400"/>
            <a:ext cx="7696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Not just a commendable thing to do</a:t>
            </a:r>
          </a:p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Not just something occasionally use</a:t>
            </a:r>
          </a:p>
          <a:p>
            <a:pPr algn="ctr" eaLnBrk="1" hangingPunct="1"/>
            <a:endParaRPr lang="en-US" altLang="en-US" sz="3600" b="1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But developed as a part of - Character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5E7B25-C537-4E1B-B3D6-66D99FA34A58}"/>
              </a:ext>
            </a:extLst>
          </p:cNvPr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p:transition spd="med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0329D7-46F2-44B7-9E06-75736CA1A2D3}"/>
              </a:ext>
            </a:extLst>
          </p:cNvPr>
          <p:cNvSpPr/>
          <p:nvPr/>
        </p:nvSpPr>
        <p:spPr>
          <a:xfrm>
            <a:off x="1295400" y="228600"/>
            <a:ext cx="6553200" cy="92333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pic>
        <p:nvPicPr>
          <p:cNvPr id="6" name="Picture 2" descr="http://www.americanheritage.com/assets/images/articles/web/20080320-JohnAdams-thumb.jpg">
            <a:extLst>
              <a:ext uri="{FF2B5EF4-FFF2-40B4-BE49-F238E27FC236}">
                <a16:creationId xmlns:a16="http://schemas.microsoft.com/office/drawing/2014/main" id="{8EC669EC-D061-451B-8CAA-5EA4EF769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6000" r="13600"/>
          <a:stretch>
            <a:fillRect/>
          </a:stretch>
        </p:blipFill>
        <p:spPr bwMode="auto">
          <a:xfrm>
            <a:off x="6705600" y="1228427"/>
            <a:ext cx="1850375" cy="23445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0EC1-42D2-4D0B-9199-7CB4C3FAEDEA}"/>
              </a:ext>
            </a:extLst>
          </p:cNvPr>
          <p:cNvSpPr txBox="1"/>
          <p:nvPr/>
        </p:nvSpPr>
        <p:spPr>
          <a:xfrm>
            <a:off x="647700" y="3429000"/>
            <a:ext cx="7848600" cy="224676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“I pray heaven bestow the best of blessings on this house and on all that shall hereafter inhabit it. May none but honest and wise men ever rule under this roof”</a:t>
            </a:r>
          </a:p>
          <a:p>
            <a:pPr algn="r">
              <a:buNone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(Kate Waters, </a:t>
            </a: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Story of The White House, p. 2, Scholastic, INC New York 1991)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2524E-FE7C-490F-BA58-D98F70773667}"/>
              </a:ext>
            </a:extLst>
          </p:cNvPr>
          <p:cNvSpPr txBox="1"/>
          <p:nvPr/>
        </p:nvSpPr>
        <p:spPr>
          <a:xfrm>
            <a:off x="762000" y="1923627"/>
            <a:ext cx="563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President John Adams</a:t>
            </a:r>
          </a:p>
          <a:p>
            <a:pPr algn="ctr">
              <a:buNone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(First to live in The White House)</a:t>
            </a:r>
          </a:p>
        </p:txBody>
      </p:sp>
    </p:spTree>
    <p:extLst>
      <p:ext uri="{BB962C8B-B14F-4D97-AF65-F5344CB8AC3E}">
        <p14:creationId xmlns:p14="http://schemas.microsoft.com/office/powerpoint/2010/main" val="3285671664"/>
      </p:ext>
    </p:extLst>
  </p:cSld>
  <p:clrMapOvr>
    <a:masterClrMapping/>
  </p:clrMapOvr>
  <p:transition spd="med"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F2A464-0CB2-428F-B472-16A41AB21452}"/>
              </a:ext>
            </a:extLst>
          </p:cNvPr>
          <p:cNvSpPr/>
          <p:nvPr/>
        </p:nvSpPr>
        <p:spPr>
          <a:xfrm>
            <a:off x="914400" y="13716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A2318-AF74-4690-BA31-56557A29133D}"/>
              </a:ext>
            </a:extLst>
          </p:cNvPr>
          <p:cNvSpPr/>
          <p:nvPr/>
        </p:nvSpPr>
        <p:spPr>
          <a:xfrm>
            <a:off x="579887" y="3124200"/>
            <a:ext cx="1263487" cy="264687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1FB7106-2CA1-4DE4-9539-AEE08FD18A2C}"/>
              </a:ext>
            </a:extLst>
          </p:cNvPr>
          <p:cNvSpPr/>
          <p:nvPr/>
        </p:nvSpPr>
        <p:spPr>
          <a:xfrm>
            <a:off x="1874838" y="3352800"/>
            <a:ext cx="914400" cy="2590800"/>
          </a:xfrm>
          <a:prstGeom prst="leftBrace">
            <a:avLst>
              <a:gd name="adj1" fmla="val 31582"/>
              <a:gd name="adj2" fmla="val 49421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70" name="Picture 3">
            <a:extLst>
              <a:ext uri="{FF2B5EF4-FFF2-40B4-BE49-F238E27FC236}">
                <a16:creationId xmlns:a16="http://schemas.microsoft.com/office/drawing/2014/main" id="{B6A5032B-5810-40B9-9529-0B0C0239C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9238" y="3352800"/>
            <a:ext cx="4572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07233A-2AC2-40C7-A8D3-F7539795E870}"/>
              </a:ext>
            </a:extLst>
          </p:cNvPr>
          <p:cNvSpPr/>
          <p:nvPr/>
        </p:nvSpPr>
        <p:spPr>
          <a:xfrm>
            <a:off x="7287687" y="3124200"/>
            <a:ext cx="1170513" cy="264687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65C9F8-EC05-4E2B-8C46-BAB1464E18E0}"/>
              </a:ext>
            </a:extLst>
          </p:cNvPr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p:transition spd="med"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>
            <a:extLst>
              <a:ext uri="{FF2B5EF4-FFF2-40B4-BE49-F238E27FC236}">
                <a16:creationId xmlns:a16="http://schemas.microsoft.com/office/drawing/2014/main" id="{CA44F9DF-6F0C-4B58-8CEA-44A1F3AD08EB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587E938-EE70-4E87-9807-247CC21BCA03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4605AD-9FBC-4FB8-9F09-C1DB8FC0F6EB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E8D8B1A1-811D-4BCF-ACDF-2E345CACE262}"/>
              </a:ext>
            </a:extLst>
          </p:cNvPr>
          <p:cNvSpPr/>
          <p:nvPr/>
        </p:nvSpPr>
        <p:spPr>
          <a:xfrm rot="16200000">
            <a:off x="-3009900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CB9CC-A33E-4C51-AD2D-674ED628C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“Honest” </a:t>
            </a:r>
            <a:endParaRPr lang="en-US" altLang="en-US" sz="24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“1. Marked by or displaying truthfulness and integrity; upright. 2. Not deceptive or fradulent; genuine: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weight. 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 3. Equitable; fair: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wages for an honest days work.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 4. Characterized by integrity and truth; not false: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reporting…” (AHD)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“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1. honorable in principles, intentions, and actions; upright and fair: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an honest person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2. showing uprightness and fairness: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dealings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3. gained or obtained fairly: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wealth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4. sincere; frank: an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face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5. genuine or unadulterated: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commodities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6. respectable; having a good reputation: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an honest name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7. truthful or creditable: </a:t>
            </a: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honest weights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. 8. humble, plain, or unadorned. 9. Archaic. chaste; virtuous.” (dictionary.com)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endParaRPr lang="en-US" altLang="en-US" sz="2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BD0DBD8D-7924-4C04-A3F5-A2ED914E446A}"/>
              </a:ext>
            </a:extLst>
          </p:cNvPr>
          <p:cNvSpPr/>
          <p:nvPr/>
        </p:nvSpPr>
        <p:spPr>
          <a:xfrm rot="16200000">
            <a:off x="-3009900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022A3-1D25-4339-A5AE-6DF809041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  <a:endParaRPr lang="en-US" sz="2400" dirty="0">
              <a:solidFill>
                <a:srgbClr val="FFFF00"/>
              </a:solidFill>
              <a:latin typeface="+mn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“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the quality of being honest and morally upright. 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the state of being whole or unified. 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soundness of construction” (Compact Oxford)</a:t>
            </a:r>
            <a:endParaRPr lang="en-US" sz="24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“Etymology: Middle English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integrite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Middle French &amp; Latin; Middle French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integrité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Latin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integritat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-,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integritas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-, integer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entire. Date: 14th century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firm adherence to a code of especially </a:t>
            </a:r>
            <a:r>
              <a:rPr lang="en-US" sz="2400" u="sng" dirty="0">
                <a:solidFill>
                  <a:schemeClr val="bg1"/>
                </a:solidFill>
                <a:latin typeface="+mj-lt"/>
                <a:cs typeface="Arial" charset="0"/>
              </a:rPr>
              <a:t>moral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or artistic values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incorruptibility</a:t>
            </a:r>
            <a:b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an unimpaired condition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soundness</a:t>
            </a:r>
            <a:b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the quality or state of being complete or undivided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completeness.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synonyms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see honesty” (Merriam – Webster)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endParaRPr lang="en-US" sz="24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227A842E-A840-4FAD-AEB7-55E0539CF799}"/>
              </a:ext>
            </a:extLst>
          </p:cNvPr>
          <p:cNvSpPr/>
          <p:nvPr/>
        </p:nvSpPr>
        <p:spPr>
          <a:xfrm rot="16200000">
            <a:off x="-3009900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C461A-8FDF-4ECF-83EB-F8C2E95AD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Greek words</a:t>
            </a:r>
            <a:endParaRPr lang="en-US" sz="2400" dirty="0">
              <a:solidFill>
                <a:srgbClr val="FFFF00"/>
              </a:solidFill>
              <a:latin typeface="+mn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1. </a:t>
            </a:r>
            <a:r>
              <a:rPr lang="en-US" sz="2000" b="1" i="1" dirty="0" err="1">
                <a:solidFill>
                  <a:schemeClr val="bg1"/>
                </a:solidFill>
                <a:latin typeface="+mn-lt"/>
                <a:cs typeface="Arial" charset="0"/>
              </a:rPr>
              <a:t>kalos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 NT:2570, "good, admirable, becoming," has also the ethical meaning of what is "fair, right, honorable, of such conduct as deserves esteem"; it is translated "honest" [cf. Latin 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honestus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 (from 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honos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, "honor")], which has the same double meaning as "honest" in the KJV, namely, regarded with honor, honorable, and bringing honor, becoming; in Luke 8:15 (KJV, and RV), "an honest and good (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agathos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) heart"; Rom 12:17; 2 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Cor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 8:21 and 13:7, RV, "honorable" (KJV, "honest"), of things which are regarded with esteem; in 1 Peter 2:12, of behavior, RV, "seemly," KJV, "honest" (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. e., becoming). See GOOD. 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2. </a:t>
            </a:r>
            <a:r>
              <a:rPr lang="en-US" sz="2000" b="1" i="1" dirty="0" err="1">
                <a:solidFill>
                  <a:schemeClr val="bg1"/>
                </a:solidFill>
                <a:latin typeface="+mn-lt"/>
                <a:cs typeface="Arial" charset="0"/>
              </a:rPr>
              <a:t>semnos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 NT:4586, "august, venerable," is rendered "honest" in Phil 4:8, KJV (marg., "venerable"), RV, "honorable" (marg., "reverent"). Matthew Arnold suggests "nobly serious." See GRAVE. Note: In Acts 6:3, "men of honest (RV, 'good') report" translates the passive voice of 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Arial" charset="0"/>
              </a:rPr>
              <a:t>martureo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Arial" charset="0"/>
              </a:rPr>
              <a:t>, lit., "having had witness borne.“ (Vines)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6A07C7E6-F30D-4919-AFA8-A3FA0189322C}"/>
              </a:ext>
            </a:extLst>
          </p:cNvPr>
          <p:cNvSpPr/>
          <p:nvPr/>
        </p:nvSpPr>
        <p:spPr>
          <a:xfrm rot="16200000">
            <a:off x="-3009900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24186D-F225-40EF-9B34-E52BA37E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Greek words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Summary:</a:t>
            </a:r>
            <a:endParaRPr lang="en-US" sz="2400" dirty="0">
              <a:solidFill>
                <a:srgbClr val="FFFF00"/>
              </a:solidFill>
              <a:latin typeface="+mn-lt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F64F5A-4D0E-4155-B030-17EADDB466C2}"/>
              </a:ext>
            </a:extLst>
          </p:cNvPr>
          <p:cNvSpPr txBox="1"/>
          <p:nvPr/>
        </p:nvSpPr>
        <p:spPr>
          <a:xfrm>
            <a:off x="1981200" y="2362200"/>
            <a:ext cx="54102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Honorable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Truthful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Genuine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Fair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Credible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Integrity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E2BBB-2890-4DB0-BA4B-217FFB323CEE}"/>
              </a:ext>
            </a:extLst>
          </p:cNvPr>
          <p:cNvSpPr txBox="1"/>
          <p:nvPr/>
        </p:nvSpPr>
        <p:spPr>
          <a:xfrm>
            <a:off x="1524000" y="381000"/>
            <a:ext cx="7010400" cy="5694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“Integrity is telling myself the truth. And honesty is telling the truth to other people” (Spencer Johnson).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“Honesty is the first chapter in the book of wisdom” (Thomas Jefferson).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“No legacy is so rich as honesty” (William Shakespeare).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 “Honesty is the cornerstone of all success, without which confidence and ability to perform shall cease to exist”  (Mary Kay Ash).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B4F25C-3232-497B-8082-8EE9665B688B}"/>
              </a:ext>
            </a:extLst>
          </p:cNvPr>
          <p:cNvSpPr/>
          <p:nvPr/>
        </p:nvSpPr>
        <p:spPr>
          <a:xfrm rot="16200000">
            <a:off x="-1773198" y="2875002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Quotes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EEB607-2475-42B8-89C7-B9A20D157FEE}"/>
              </a:ext>
            </a:extLst>
          </p:cNvPr>
          <p:cNvSpPr txBox="1"/>
          <p:nvPr/>
        </p:nvSpPr>
        <p:spPr>
          <a:xfrm>
            <a:off x="1524000" y="381000"/>
            <a:ext cx="7010400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Honesty is the backbone or foundation of all relationships – in all areas of life.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Arial" charset="0"/>
              </a:rPr>
              <a:t>Honesty is like an icicle; if once it melts that is the end of it” (American Proverb).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017690-3206-4CBE-8E59-7FFAA27DE3C6}"/>
              </a:ext>
            </a:extLst>
          </p:cNvPr>
          <p:cNvSpPr/>
          <p:nvPr/>
        </p:nvSpPr>
        <p:spPr>
          <a:xfrm rot="16200000">
            <a:off x="-1773198" y="2875002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Quotes 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5F1C6713-5189-4CF1-B4A4-05C0A46765BE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657600"/>
            <a:ext cx="3810000" cy="2857500"/>
            <a:chOff x="2819400" y="3657600"/>
            <a:chExt cx="3810000" cy="2857500"/>
          </a:xfrm>
        </p:grpSpPr>
        <p:pic>
          <p:nvPicPr>
            <p:cNvPr id="71685" name="Picture 2" descr="http://www.asilverweb.com/img/house-foundation1.jpg">
              <a:extLst>
                <a:ext uri="{FF2B5EF4-FFF2-40B4-BE49-F238E27FC236}">
                  <a16:creationId xmlns:a16="http://schemas.microsoft.com/office/drawing/2014/main" id="{05F21654-1429-47CA-B49D-9BD52DDD0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3657600"/>
              <a:ext cx="38100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A4E12B-ABF3-4543-9D7F-94D185156156}"/>
                </a:ext>
              </a:extLst>
            </p:cNvPr>
            <p:cNvSpPr txBox="1"/>
            <p:nvPr/>
          </p:nvSpPr>
          <p:spPr>
            <a:xfrm rot="21182766">
              <a:off x="3517900" y="4995863"/>
              <a:ext cx="2514600" cy="585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Honesty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18C269-8882-40E5-8ACE-509C831D10BE}"/>
                </a:ext>
              </a:extLst>
            </p:cNvPr>
            <p:cNvSpPr txBox="1"/>
            <p:nvPr/>
          </p:nvSpPr>
          <p:spPr>
            <a:xfrm>
              <a:off x="3429000" y="3810000"/>
              <a:ext cx="2971800" cy="584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Relationships</a:t>
              </a:r>
            </a:p>
          </p:txBody>
        </p: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541634-0606-4609-9AEE-D19C30F3B3C4}"/>
              </a:ext>
            </a:extLst>
          </p:cNvPr>
          <p:cNvSpPr txBox="1"/>
          <p:nvPr/>
        </p:nvSpPr>
        <p:spPr>
          <a:xfrm>
            <a:off x="1524000" y="381000"/>
            <a:ext cx="701040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Honesty is the backbone or foundation of all relationships – in all areas of life.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Arial" charset="0"/>
              </a:rPr>
              <a:t>Honesty is like an icicle; if once it melts that is the end of it” (American Proverb).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n-lt"/>
              <a:cs typeface="Arial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Arial" charset="0"/>
              </a:rPr>
              <a:t> “Integrity is doing right when no one is looking.”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5F8B60-B87F-468B-9D69-3A8C52F4423F}"/>
              </a:ext>
            </a:extLst>
          </p:cNvPr>
          <p:cNvSpPr/>
          <p:nvPr/>
        </p:nvSpPr>
        <p:spPr>
          <a:xfrm rot="16200000">
            <a:off x="-1773198" y="2875002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Quotes </a:t>
            </a:r>
          </a:p>
        </p:txBody>
      </p:sp>
    </p:spTree>
  </p:cSld>
  <p:clrMapOvr>
    <a:masterClrMapping/>
  </p:clrMapOvr>
  <p:transition spd="med"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>
            <a:extLst>
              <a:ext uri="{FF2B5EF4-FFF2-40B4-BE49-F238E27FC236}">
                <a16:creationId xmlns:a16="http://schemas.microsoft.com/office/drawing/2014/main" id="{E4D480DD-A9DA-46AC-8E65-5D130D3B0241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5F1D817-9C8B-44CD-B2F9-9E6C59371087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3E07CA51-E19A-4446-ABB5-2808A76C911D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5B386A-42B5-4CC4-A335-5E4ADAFD5B3C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D47793B9-9C22-45BD-B039-A549BEB15924}"/>
              </a:ext>
            </a:extLst>
          </p:cNvPr>
          <p:cNvSpPr/>
          <p:nvPr/>
        </p:nvSpPr>
        <p:spPr>
          <a:xfrm rot="16200000">
            <a:off x="-20193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pic>
        <p:nvPicPr>
          <p:cNvPr id="20483" name="Picture 4" descr="http://teezine.files.wordpress.com/2009/08/rooted-in-christ.jpg">
            <a:extLst>
              <a:ext uri="{FF2B5EF4-FFF2-40B4-BE49-F238E27FC236}">
                <a16:creationId xmlns:a16="http://schemas.microsoft.com/office/drawing/2014/main" id="{44CBA2DE-C574-442E-B814-BB1D00E88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2971800"/>
            <a:ext cx="3000375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0B2402-0C9A-485D-8A3D-EF80AE115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87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  <a:endParaRPr lang="en-US" altLang="en-US" sz="24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Not merely</a:t>
            </a: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Something have to prove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Something  that parade – to help some situation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Occasionally use – for your advantage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Character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Part of what makes you what you are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In your character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One of your attributes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Part of your nature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In your temperament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0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32026F79-3CEB-4D9F-93D9-B54595BF5250}"/>
              </a:ext>
            </a:extLst>
          </p:cNvPr>
          <p:cNvSpPr/>
          <p:nvPr/>
        </p:nvSpPr>
        <p:spPr>
          <a:xfrm rot="16200000">
            <a:off x="-20193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BAED95-4D6D-493E-AEB3-E73FA3AF2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 Is Part of the Christian Character</a:t>
            </a:r>
            <a:endParaRPr lang="en-US" altLang="en-US" sz="24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Live a life of honest (1 Tim. 2:2)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Do things honest (Rom. 12:17; 2 Cor. 8:21)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Manner of life is to be honest (1 Pet. 2:12)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Honest even if others are not (2 Cor. 13:7; Rom. 12:17)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Integrity better than riches (Prov. 19:1)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0924FD55-EAB3-425B-B4BB-94B533C17B6E}"/>
              </a:ext>
            </a:extLst>
          </p:cNvPr>
          <p:cNvSpPr/>
          <p:nvPr/>
        </p:nvSpPr>
        <p:spPr>
          <a:xfrm rot="16200000">
            <a:off x="-20193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5F647-17BB-4E4F-8544-A3FFC08E9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Is Part of the Christian Character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Benefits of Honesty</a:t>
            </a:r>
            <a:endParaRPr lang="en-US" altLang="en-US" sz="24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Content (Heb. 13:5)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Quiet and peaceable life (1 Tim. 2:2)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Trusted with responsibility (Acts 6:3)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Good conscience (Heb. 13:18)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>
            <a:extLst>
              <a:ext uri="{FF2B5EF4-FFF2-40B4-BE49-F238E27FC236}">
                <a16:creationId xmlns:a16="http://schemas.microsoft.com/office/drawing/2014/main" id="{5ED7E1B0-BF02-4D86-8DF5-2367C2FC814D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12C2050C-FFCC-452B-8241-936299D392FC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F29776D0-9BF3-46A8-AB28-C3D822E6EDCE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D1573163-7860-40B3-9776-B6B7AC505A13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18AD41-5C13-4E80-8EA8-117C85915AE8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5E74A7F7-8A45-4A1D-ABE2-CEE1B3CE6746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36D81-7BE6-49C7-B362-0CB68D0C8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Be Honest With Yourself</a:t>
            </a:r>
            <a:endParaRPr lang="en-US" altLang="en-US" sz="24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Possible to deceive self (1 Cor. 3:18; 1 Jno. 1:8)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Seek to protect self from reality.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Make a bad situation “better” for the moment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Refuse to accept the truth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Refuse to accept some situation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Refuse to acknowledge error, mistake or sin</a:t>
            </a:r>
            <a:endParaRPr lang="en-US" altLang="en-US" sz="2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8D32FEEB-A318-4F5C-B30C-46A2336FEF87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55788B-250F-4262-9C40-A437DE85F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87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Be Honest With Yourself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</a:rPr>
              <a:t> Tell the Truth – Don’t Lie</a:t>
            </a:r>
            <a:endParaRPr lang="en-US" altLang="en-US" sz="24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Put away lying – speak the truth (Eph. 4:25; Col. 3:9)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The truth may not always be easy to tell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>
                <a:solidFill>
                  <a:schemeClr val="bg1"/>
                </a:solidFill>
                <a:latin typeface="Calibri" panose="020F0502020204030204" pitchFamily="34" charset="0"/>
              </a:rPr>
              <a:t>Don’t craft words – with intent to mislead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Selling a product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Telling what you have done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>
                <a:solidFill>
                  <a:schemeClr val="bg1"/>
                </a:solidFill>
                <a:latin typeface="Calibri" panose="020F0502020204030204" pitchFamily="34" charset="0"/>
              </a:rPr>
              <a:t>Reporting what others have done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3E65B150-789B-4655-B197-97F952187B19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577C46-98E6-424A-B072-ACD9C4B27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  <a:endParaRPr lang="en-US" sz="24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Careful of vows – because of the obligation (</a:t>
            </a:r>
            <a:r>
              <a:rPr lang="en-US" sz="2400" i="1" dirty="0" err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Ecc</a:t>
            </a: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. 5:4-5; Deut. 23:21-22)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make rash promises (Prov. 20:25)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 what you say you will!</a:t>
            </a:r>
            <a:endParaRPr lang="en-US" sz="2400" i="1" dirty="0">
              <a:solidFill>
                <a:schemeClr val="bg1"/>
              </a:solidFill>
              <a:latin typeface="+mn-lt"/>
              <a:cs typeface="Arial" charset="0"/>
            </a:endParaRP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say be somewhere – at certain time – BE THERE!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accept dinner invitation – GO!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offer to pay for something – PAY!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give a price – HONOR IT!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make plans – KEEP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say you will do a task – DO IT!</a:t>
            </a:r>
          </a:p>
          <a:p>
            <a:pPr marL="1428750" lvl="2" indent="-514350">
              <a:buFont typeface="+mj-lt"/>
              <a:buAutoNum type="alphaLcPeriod"/>
              <a:defRPr/>
            </a:pPr>
            <a:endParaRPr lang="en-US" sz="24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9FE9F906-1846-47B9-9E50-C5198BB2C1B2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5B22D-ADDB-433C-BF47-60BA6F0ED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  <a:endParaRPr lang="en-US" sz="24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No one appreciates flatter (Prov. 28:23; 29:5)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give praise or compliment that is not genuine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exaggerate or falsely commend</a:t>
            </a:r>
            <a:endParaRPr lang="en-US" sz="24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FB4BA08C-5944-47E2-B2DF-E5FD12BDEAF8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F59689-1164-4556-86D1-2BF6CCFEB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Make Your Word Mean Something</a:t>
            </a:r>
            <a:endParaRPr lang="en-US" sz="24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Your “yes” should means “yes”, etc. (Matt. 5:33-37; Jas. 5:12)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+mn-lt"/>
                <a:cs typeface="Arial" charset="0"/>
              </a:rPr>
              <a:t>Shameful when said about Christians:</a:t>
            </a:r>
            <a:endParaRPr lang="en-US" sz="2400" dirty="0">
              <a:solidFill>
                <a:srgbClr val="FFFF99"/>
              </a:solidFill>
              <a:latin typeface="+mn-lt"/>
              <a:cs typeface="Arial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 wouldn’t put much stock in what he/she says.”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“You can’t depend on him/her – do what say.”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 wouldn’t believe it just because he said it.”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“I’ll believe that he will do that – when I see it.”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“You had better get that in writing…”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4BE52D6E-4548-4C3B-A7AC-ECC0DEF544B7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A0E6CB-FE85-4E66-A3D6-2EAA1E28E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772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Make Your Word Mean Something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Pay What You Owe</a:t>
            </a:r>
            <a:endParaRPr lang="en-US" sz="24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Taxes (Rom. 13:1-7)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Debts (Rom. 13:8; Eph. 4:28)</a:t>
            </a:r>
            <a:endParaRPr lang="en-US" sz="2400" dirty="0">
              <a:solidFill>
                <a:srgbClr val="FFFF99"/>
              </a:solidFill>
              <a:latin typeface="+mn-lt"/>
              <a:cs typeface="Arial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6553E7A-D9B0-432C-A1EF-41228102FF66}"/>
              </a:ext>
            </a:extLst>
          </p:cNvPr>
          <p:cNvSpPr/>
          <p:nvPr/>
        </p:nvSpPr>
        <p:spPr>
          <a:xfrm>
            <a:off x="1066800" y="3962400"/>
            <a:ext cx="7772400" cy="22860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Practice Honesty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So that it becomes our habit &amp; nature</a:t>
            </a:r>
          </a:p>
          <a:p>
            <a:pPr algn="ctr">
              <a:defRPr/>
            </a:pP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Don’t think twice about what we say or do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>
            <a:extLst>
              <a:ext uri="{FF2B5EF4-FFF2-40B4-BE49-F238E27FC236}">
                <a16:creationId xmlns:a16="http://schemas.microsoft.com/office/drawing/2014/main" id="{D2A7A3C3-EF5D-4848-A2AF-06AEBA890E87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2CEA1E49-6A6A-417D-8100-5B1E6FE126D7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F893B103-258E-4B8C-8F21-3FA219EE5CB9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2FE4375E-35F2-4192-9CD9-81ED963C5ED3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A346CA55-52B5-40FA-A53C-FA3F2B56DA3B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DF8FAD-3367-4CC5-8AE7-47905F71BE4E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CA809218-3197-4F21-A2E7-4A12A58C9A8D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9183136F-08D2-48AF-8D2B-4E48B63A1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AE046B-26A0-48DC-9868-337C2B98B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Go to great lengths to be fair and honest!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D5A301D4-005A-4D17-95E9-92F2A138C7FA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3200400"/>
            <a:ext cx="6781800" cy="2590800"/>
            <a:chOff x="1905000" y="3200400"/>
            <a:chExt cx="6781800" cy="2590800"/>
          </a:xfrm>
        </p:grpSpPr>
        <p:grpSp>
          <p:nvGrpSpPr>
            <p:cNvPr id="86022" name="Group 7">
              <a:extLst>
                <a:ext uri="{FF2B5EF4-FFF2-40B4-BE49-F238E27FC236}">
                  <a16:creationId xmlns:a16="http://schemas.microsoft.com/office/drawing/2014/main" id="{BA7E05B5-C21A-456A-8155-B5AAF47BA8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3200400"/>
              <a:ext cx="2057400" cy="2590800"/>
              <a:chOff x="4191000" y="3276600"/>
              <a:chExt cx="2057400" cy="259080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0E330A1-F643-4AE0-A9FF-07E0608FD75A}"/>
                  </a:ext>
                </a:extLst>
              </p:cNvPr>
              <p:cNvSpPr/>
              <p:nvPr/>
            </p:nvSpPr>
            <p:spPr>
              <a:xfrm>
                <a:off x="4191000" y="3276600"/>
                <a:ext cx="2057400" cy="2590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86025" name="Picture 6" descr="http://www.windsurfingbible.com/lincoln325.gif">
                <a:extLst>
                  <a:ext uri="{FF2B5EF4-FFF2-40B4-BE49-F238E27FC236}">
                    <a16:creationId xmlns:a16="http://schemas.microsoft.com/office/drawing/2014/main" id="{360F2CFF-D33A-47D3-89B1-D2A57EDB80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1000" y="3276600"/>
                <a:ext cx="2057400" cy="2576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6023" name="TextBox 8">
              <a:extLst>
                <a:ext uri="{FF2B5EF4-FFF2-40B4-BE49-F238E27FC236}">
                  <a16:creationId xmlns:a16="http://schemas.microsoft.com/office/drawing/2014/main" id="{6AD49414-E59C-44DB-8388-7242CD67E1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3505200"/>
              <a:ext cx="4572000" cy="196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>
                  <a:solidFill>
                    <a:srgbClr val="FFFF00"/>
                  </a:solidFill>
                </a:rPr>
                <a:t>“Honest Abe</a:t>
              </a:r>
              <a:r>
                <a:rPr lang="en-US" altLang="en-US" sz="3200" dirty="0">
                  <a:solidFill>
                    <a:srgbClr val="FFFF00"/>
                  </a:solidFill>
                </a:rPr>
                <a:t>”</a:t>
              </a:r>
            </a:p>
            <a:p>
              <a:pPr eaLnBrk="1" hangingPunct="1"/>
              <a:endParaRPr lang="en-US" altLang="en-US" dirty="0">
                <a:solidFill>
                  <a:srgbClr val="FFFF00"/>
                </a:solidFill>
              </a:endParaRPr>
            </a:p>
            <a:p>
              <a:pPr eaLnBrk="1" hangingPunct="1"/>
              <a:r>
                <a:rPr lang="en-US" altLang="en-US" sz="2400" dirty="0">
                  <a:solidFill>
                    <a:srgbClr val="FFFF00"/>
                  </a:solidFill>
                </a:rPr>
                <a:t>Walked several miles to return a few cents that he had accidently overcharged a customer.</a:t>
              </a:r>
            </a:p>
          </p:txBody>
        </p: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2055C851-0D38-4109-BA05-B5FA113EC72F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7759D8D3-1A2A-4696-9917-CF7AA9CA1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74FFAB-E1AD-4D3E-A9E1-944D5EE36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See you being fair to others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Give the benefit of the doubt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Want to treat even enemy fairly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As fair with others as your own friends / family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A944D0-343B-4CE5-8F8B-3F423C754AE4}"/>
              </a:ext>
            </a:extLst>
          </p:cNvPr>
          <p:cNvSpPr/>
          <p:nvPr/>
        </p:nvSpPr>
        <p:spPr>
          <a:xfrm>
            <a:off x="1066800" y="3505200"/>
            <a:ext cx="7772400" cy="22860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Jewish Proverb: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“What you don’t see with your eyes,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don’t witness with your mouth.”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E2093669-5774-43E7-A5D8-3AE9FBFA296E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5D7C718B-8771-40CD-9C46-6876CAC8E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834DA7-1D36-4ACE-9B74-3DC42D2FD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See you being fair to others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Keep your promises to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where you say you will be!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Do what promise to do!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Take them where you promised to take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Play what you promised to play!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28092FDB-6197-4927-926B-7A094DC91C5B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F5F154EB-CA01-4A1E-A8A6-7E58BDD24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891448-FBF2-43CD-9E49-86636F3A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Even when punishment is due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Make the honesty work to their benefit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B587326F-CA01-4459-8E78-124E82CEA6AF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BD63443B-3A38-4D26-ACA8-5C484A039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47CFE9-F059-40D8-83B1-0E3067947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Punishment due for foolish action (Prov. 22:15)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Make lying a heinous crime in your house!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97BF7F88-1A19-42FC-A737-E9BC0C177CBD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9A045FF8-7A89-4E4E-BE4D-5DA46B9A6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8D39E5-EB04-4A85-8D8D-CF6F1763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Look for “Teachable” Moments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have lied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have shaded the truth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mislead with “true” statements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didn’t keep their word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some are incredibly honest!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026B51C5-575F-49DD-80DF-ED0DD346964C}"/>
              </a:ext>
            </a:extLst>
          </p:cNvPr>
          <p:cNvSpPr/>
          <p:nvPr/>
        </p:nvSpPr>
        <p:spPr>
          <a:xfrm rot="16200000">
            <a:off x="-3009900" y="30099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1EA28B89-A6D3-4EAA-9F26-9AEC3CA73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5562600" y="0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687680-78C5-4131-98C8-CFCE6DAA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7772400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Look for “Teachable” Moments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Reverse the Situations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How would you want others to treat you (Matt. 7:12)?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lie to you?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mislead you with “true statements”?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treat you fairly?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keep their word?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keep their commitments?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take advantage of you?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Take the test">
            <a:extLst>
              <a:ext uri="{FF2B5EF4-FFF2-40B4-BE49-F238E27FC236}">
                <a16:creationId xmlns:a16="http://schemas.microsoft.com/office/drawing/2014/main" id="{677BF46E-859A-42AA-8BC1-5DF6EA4D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1"/>
          <a:stretch>
            <a:fillRect/>
          </a:stretch>
        </p:blipFill>
        <p:spPr bwMode="auto">
          <a:xfrm>
            <a:off x="6019800" y="0"/>
            <a:ext cx="3124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7D4E77-3D6C-4A48-AD09-EAF41D85E50B}"/>
              </a:ext>
            </a:extLst>
          </p:cNvPr>
          <p:cNvSpPr/>
          <p:nvPr/>
        </p:nvSpPr>
        <p:spPr>
          <a:xfrm>
            <a:off x="762000" y="109478"/>
            <a:ext cx="5181600" cy="286232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Test Question </a:t>
            </a:r>
          </a:p>
        </p:txBody>
      </p:sp>
      <p:sp>
        <p:nvSpPr>
          <p:cNvPr id="94212" name="TextBox 12">
            <a:extLst>
              <a:ext uri="{FF2B5EF4-FFF2-40B4-BE49-F238E27FC236}">
                <a16:creationId xmlns:a16="http://schemas.microsoft.com/office/drawing/2014/main" id="{B4F75705-C186-4EC8-A462-25F7FEB6E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429000"/>
            <a:ext cx="47244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rgbClr val="FFFF00"/>
                </a:solidFill>
              </a:rPr>
              <a:t>“What would a person who is incredibly honest do in this situation?”</a:t>
            </a:r>
          </a:p>
        </p:txBody>
      </p:sp>
    </p:spTree>
  </p:cSld>
  <p:clrMapOvr>
    <a:masterClrMapping/>
  </p:clrMapOvr>
  <p:transition spd="med">
    <p:spli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2008</TotalTime>
  <Words>2206</Words>
  <Application>Microsoft Office PowerPoint</Application>
  <PresentationFormat>On-screen Show (4:3)</PresentationFormat>
  <Paragraphs>262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Kristen ITC</vt:lpstr>
      <vt:lpstr>Calibri Light</vt:lpstr>
      <vt:lpstr>Wingdings</vt:lpstr>
      <vt:lpstr>Times New Roman</vt:lpstr>
      <vt:lpstr>Calibri</vt:lpstr>
      <vt:lpstr>Arial</vt:lpstr>
      <vt:lpstr>Arial Narrow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124</cp:revision>
  <cp:lastPrinted>2019-10-13T21:28:39Z</cp:lastPrinted>
  <dcterms:created xsi:type="dcterms:W3CDTF">2010-06-04T13:44:40Z</dcterms:created>
  <dcterms:modified xsi:type="dcterms:W3CDTF">2019-10-13T21:38:11Z</dcterms:modified>
</cp:coreProperties>
</file>